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3" r:id="rId4"/>
  </p:sldMasterIdLst>
  <p:notesMasterIdLst>
    <p:notesMasterId r:id="rId21"/>
  </p:notesMasterIdLst>
  <p:sldIdLst>
    <p:sldId id="256" r:id="rId5"/>
    <p:sldId id="278" r:id="rId6"/>
    <p:sldId id="277" r:id="rId7"/>
    <p:sldId id="259" r:id="rId8"/>
    <p:sldId id="276" r:id="rId9"/>
    <p:sldId id="270" r:id="rId10"/>
    <p:sldId id="257" r:id="rId11"/>
    <p:sldId id="274" r:id="rId12"/>
    <p:sldId id="275" r:id="rId13"/>
    <p:sldId id="271" r:id="rId14"/>
    <p:sldId id="268" r:id="rId15"/>
    <p:sldId id="258" r:id="rId16"/>
    <p:sldId id="265" r:id="rId17"/>
    <p:sldId id="273" r:id="rId18"/>
    <p:sldId id="272" r:id="rId19"/>
    <p:sldId id="26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6BDAE"/>
    <a:srgbClr val="F4BC03"/>
    <a:srgbClr val="8FB4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1EE062-8091-442B-ACF1-8963702D364E}" v="38" dt="2023-10-05T08:53:13.9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nn Ward" userId="S::joann.ward@actionaid.org::cc4ed5f1-cedb-4a98-8727-f2c28783c563" providerId="AD" clId="Web-{748155E2-7621-D3B1-A1D2-CF2534348011}"/>
    <pc:docChg chg="modSld">
      <pc:chgData name="Jo-Ann Ward" userId="S::joann.ward@actionaid.org::cc4ed5f1-cedb-4a98-8727-f2c28783c563" providerId="AD" clId="Web-{748155E2-7621-D3B1-A1D2-CF2534348011}" dt="2022-08-09T15:58:43.366" v="7" actId="20577"/>
      <pc:docMkLst>
        <pc:docMk/>
      </pc:docMkLst>
      <pc:sldChg chg="modSp">
        <pc:chgData name="Jo-Ann Ward" userId="S::joann.ward@actionaid.org::cc4ed5f1-cedb-4a98-8727-f2c28783c563" providerId="AD" clId="Web-{748155E2-7621-D3B1-A1D2-CF2534348011}" dt="2022-08-09T15:56:06.988" v="2" actId="20577"/>
        <pc:sldMkLst>
          <pc:docMk/>
          <pc:sldMk cId="2983593039" sldId="263"/>
        </pc:sldMkLst>
        <pc:spChg chg="mod">
          <ac:chgData name="Jo-Ann Ward" userId="S::joann.ward@actionaid.org::cc4ed5f1-cedb-4a98-8727-f2c28783c563" providerId="AD" clId="Web-{748155E2-7621-D3B1-A1D2-CF2534348011}" dt="2022-08-09T15:56:06.988" v="2" actId="20577"/>
          <ac:spMkLst>
            <pc:docMk/>
            <pc:sldMk cId="2983593039" sldId="263"/>
            <ac:spMk id="3" creationId="{4588B6F7-7C7C-B7B7-B45C-C751564C3C25}"/>
          </ac:spMkLst>
        </pc:spChg>
      </pc:sldChg>
      <pc:sldChg chg="modSp">
        <pc:chgData name="Jo-Ann Ward" userId="S::joann.ward@actionaid.org::cc4ed5f1-cedb-4a98-8727-f2c28783c563" providerId="AD" clId="Web-{748155E2-7621-D3B1-A1D2-CF2534348011}" dt="2022-08-09T15:58:43.366" v="7" actId="20577"/>
        <pc:sldMkLst>
          <pc:docMk/>
          <pc:sldMk cId="403295427" sldId="264"/>
        </pc:sldMkLst>
        <pc:spChg chg="mod">
          <ac:chgData name="Jo-Ann Ward" userId="S::joann.ward@actionaid.org::cc4ed5f1-cedb-4a98-8727-f2c28783c563" providerId="AD" clId="Web-{748155E2-7621-D3B1-A1D2-CF2534348011}" dt="2022-08-09T15:58:43.366" v="7" actId="20577"/>
          <ac:spMkLst>
            <pc:docMk/>
            <pc:sldMk cId="403295427" sldId="264"/>
            <ac:spMk id="3" creationId="{9F7EF05A-A12C-AE3F-792F-6E6A587ED4FF}"/>
          </ac:spMkLst>
        </pc:spChg>
      </pc:sldChg>
    </pc:docChg>
  </pc:docChgLst>
  <pc:docChgLst>
    <pc:chgData name="Jo-Ann Ward" userId="S::joann.ward@actionaid.org::cc4ed5f1-cedb-4a98-8727-f2c28783c563" providerId="AD" clId="Web-{F3D6DEF5-CDFC-BF27-96C8-7E47D8950AE7}"/>
    <pc:docChg chg="addSld modSld sldOrd">
      <pc:chgData name="Jo-Ann Ward" userId="S::joann.ward@actionaid.org::cc4ed5f1-cedb-4a98-8727-f2c28783c563" providerId="AD" clId="Web-{F3D6DEF5-CDFC-BF27-96C8-7E47D8950AE7}" dt="2023-10-03T15:10:50.738" v="300" actId="20577"/>
      <pc:docMkLst>
        <pc:docMk/>
      </pc:docMkLst>
      <pc:sldChg chg="modSp">
        <pc:chgData name="Jo-Ann Ward" userId="S::joann.ward@actionaid.org::cc4ed5f1-cedb-4a98-8727-f2c28783c563" providerId="AD" clId="Web-{F3D6DEF5-CDFC-BF27-96C8-7E47D8950AE7}" dt="2023-10-03T15:10:50.738" v="300" actId="20577"/>
        <pc:sldMkLst>
          <pc:docMk/>
          <pc:sldMk cId="2112034913" sldId="259"/>
        </pc:sldMkLst>
        <pc:spChg chg="mod">
          <ac:chgData name="Jo-Ann Ward" userId="S::joann.ward@actionaid.org::cc4ed5f1-cedb-4a98-8727-f2c28783c563" providerId="AD" clId="Web-{F3D6DEF5-CDFC-BF27-96C8-7E47D8950AE7}" dt="2023-10-03T15:10:50.738" v="300" actId="20577"/>
          <ac:spMkLst>
            <pc:docMk/>
            <pc:sldMk cId="2112034913" sldId="259"/>
            <ac:spMk id="3" creationId="{75C24CA4-B95C-AC56-3660-EA395C1ED85E}"/>
          </ac:spMkLst>
        </pc:spChg>
      </pc:sldChg>
      <pc:sldChg chg="modSp">
        <pc:chgData name="Jo-Ann Ward" userId="S::joann.ward@actionaid.org::cc4ed5f1-cedb-4a98-8727-f2c28783c563" providerId="AD" clId="Web-{F3D6DEF5-CDFC-BF27-96C8-7E47D8950AE7}" dt="2023-10-03T14:08:22.269" v="284"/>
        <pc:sldMkLst>
          <pc:docMk/>
          <pc:sldMk cId="403295427" sldId="264"/>
        </pc:sldMkLst>
        <pc:spChg chg="mod">
          <ac:chgData name="Jo-Ann Ward" userId="S::joann.ward@actionaid.org::cc4ed5f1-cedb-4a98-8727-f2c28783c563" providerId="AD" clId="Web-{F3D6DEF5-CDFC-BF27-96C8-7E47D8950AE7}" dt="2023-10-03T14:08:22.269" v="284"/>
          <ac:spMkLst>
            <pc:docMk/>
            <pc:sldMk cId="403295427" sldId="264"/>
            <ac:spMk id="3" creationId="{9F7EF05A-A12C-AE3F-792F-6E6A587ED4FF}"/>
          </ac:spMkLst>
        </pc:spChg>
      </pc:sldChg>
      <pc:sldChg chg="modSp">
        <pc:chgData name="Jo-Ann Ward" userId="S::joann.ward@actionaid.org::cc4ed5f1-cedb-4a98-8727-f2c28783c563" providerId="AD" clId="Web-{F3D6DEF5-CDFC-BF27-96C8-7E47D8950AE7}" dt="2023-10-03T13:15:05.630" v="1" actId="20577"/>
        <pc:sldMkLst>
          <pc:docMk/>
          <pc:sldMk cId="3737457157" sldId="272"/>
        </pc:sldMkLst>
        <pc:graphicFrameChg chg="modGraphic">
          <ac:chgData name="Jo-Ann Ward" userId="S::joann.ward@actionaid.org::cc4ed5f1-cedb-4a98-8727-f2c28783c563" providerId="AD" clId="Web-{F3D6DEF5-CDFC-BF27-96C8-7E47D8950AE7}" dt="2023-10-03T13:15:05.630" v="1" actId="20577"/>
          <ac:graphicFrameMkLst>
            <pc:docMk/>
            <pc:sldMk cId="3737457157" sldId="272"/>
            <ac:graphicFrameMk id="5" creationId="{4F8B9369-6FFA-84B9-56B8-32A2949AA1DF}"/>
          </ac:graphicFrameMkLst>
        </pc:graphicFrameChg>
      </pc:sldChg>
      <pc:sldChg chg="addSp modSp new mod ord setBg">
        <pc:chgData name="Jo-Ann Ward" userId="S::joann.ward@actionaid.org::cc4ed5f1-cedb-4a98-8727-f2c28783c563" providerId="AD" clId="Web-{F3D6DEF5-CDFC-BF27-96C8-7E47D8950AE7}" dt="2023-10-03T13:51:16.267" v="249" actId="20577"/>
        <pc:sldMkLst>
          <pc:docMk/>
          <pc:sldMk cId="2649896640" sldId="274"/>
        </pc:sldMkLst>
        <pc:spChg chg="mod">
          <ac:chgData name="Jo-Ann Ward" userId="S::joann.ward@actionaid.org::cc4ed5f1-cedb-4a98-8727-f2c28783c563" providerId="AD" clId="Web-{F3D6DEF5-CDFC-BF27-96C8-7E47D8950AE7}" dt="2023-10-03T13:48:38.773" v="241"/>
          <ac:spMkLst>
            <pc:docMk/>
            <pc:sldMk cId="2649896640" sldId="274"/>
            <ac:spMk id="2" creationId="{A9539E9B-87B9-CDC4-18D1-1C0B9889C472}"/>
          </ac:spMkLst>
        </pc:spChg>
        <pc:spChg chg="mod">
          <ac:chgData name="Jo-Ann Ward" userId="S::joann.ward@actionaid.org::cc4ed5f1-cedb-4a98-8727-f2c28783c563" providerId="AD" clId="Web-{F3D6DEF5-CDFC-BF27-96C8-7E47D8950AE7}" dt="2023-10-03T13:51:16.267" v="249" actId="20577"/>
          <ac:spMkLst>
            <pc:docMk/>
            <pc:sldMk cId="2649896640" sldId="274"/>
            <ac:spMk id="3" creationId="{716B54D4-B2F7-95FB-0F08-DAFCF608BBF5}"/>
          </ac:spMkLst>
        </pc:spChg>
        <pc:spChg chg="add">
          <ac:chgData name="Jo-Ann Ward" userId="S::joann.ward@actionaid.org::cc4ed5f1-cedb-4a98-8727-f2c28783c563" providerId="AD" clId="Web-{F3D6DEF5-CDFC-BF27-96C8-7E47D8950AE7}" dt="2023-10-03T13:48:38.773" v="241"/>
          <ac:spMkLst>
            <pc:docMk/>
            <pc:sldMk cId="2649896640" sldId="274"/>
            <ac:spMk id="9" creationId="{9F7D5CDA-D291-4307-BF55-1381FED29634}"/>
          </ac:spMkLst>
        </pc:spChg>
        <pc:spChg chg="add">
          <ac:chgData name="Jo-Ann Ward" userId="S::joann.ward@actionaid.org::cc4ed5f1-cedb-4a98-8727-f2c28783c563" providerId="AD" clId="Web-{F3D6DEF5-CDFC-BF27-96C8-7E47D8950AE7}" dt="2023-10-03T13:48:38.773" v="241"/>
          <ac:spMkLst>
            <pc:docMk/>
            <pc:sldMk cId="2649896640" sldId="274"/>
            <ac:spMk id="11" creationId="{59B296B9-C5A5-4E4F-9B60-C907B5F1466C}"/>
          </ac:spMkLst>
        </pc:spChg>
        <pc:spChg chg="add">
          <ac:chgData name="Jo-Ann Ward" userId="S::joann.ward@actionaid.org::cc4ed5f1-cedb-4a98-8727-f2c28783c563" providerId="AD" clId="Web-{F3D6DEF5-CDFC-BF27-96C8-7E47D8950AE7}" dt="2023-10-03T13:48:38.773" v="241"/>
          <ac:spMkLst>
            <pc:docMk/>
            <pc:sldMk cId="2649896640" sldId="274"/>
            <ac:spMk id="13" creationId="{D0300FD3-5AF1-6305-15FA-9078072672E2}"/>
          </ac:spMkLst>
        </pc:spChg>
        <pc:picChg chg="add">
          <ac:chgData name="Jo-Ann Ward" userId="S::joann.ward@actionaid.org::cc4ed5f1-cedb-4a98-8727-f2c28783c563" providerId="AD" clId="Web-{F3D6DEF5-CDFC-BF27-96C8-7E47D8950AE7}" dt="2023-10-03T13:48:38.773" v="241"/>
          <ac:picMkLst>
            <pc:docMk/>
            <pc:sldMk cId="2649896640" sldId="274"/>
            <ac:picMk id="5" creationId="{B2AD7F7A-0E31-CDCC-71B0-7ABAA5EB8F61}"/>
          </ac:picMkLst>
        </pc:picChg>
      </pc:sldChg>
      <pc:sldChg chg="addSp modSp new mod ord setBg">
        <pc:chgData name="Jo-Ann Ward" userId="S::joann.ward@actionaid.org::cc4ed5f1-cedb-4a98-8727-f2c28783c563" providerId="AD" clId="Web-{F3D6DEF5-CDFC-BF27-96C8-7E47D8950AE7}" dt="2023-10-03T13:49:08.540" v="245" actId="20577"/>
        <pc:sldMkLst>
          <pc:docMk/>
          <pc:sldMk cId="1894597397" sldId="275"/>
        </pc:sldMkLst>
        <pc:spChg chg="mod">
          <ac:chgData name="Jo-Ann Ward" userId="S::joann.ward@actionaid.org::cc4ed5f1-cedb-4a98-8727-f2c28783c563" providerId="AD" clId="Web-{F3D6DEF5-CDFC-BF27-96C8-7E47D8950AE7}" dt="2023-10-03T13:48:48.961" v="242"/>
          <ac:spMkLst>
            <pc:docMk/>
            <pc:sldMk cId="1894597397" sldId="275"/>
            <ac:spMk id="2" creationId="{D8F347E2-2AF4-6826-3288-DF7621E04EC9}"/>
          </ac:spMkLst>
        </pc:spChg>
        <pc:spChg chg="mod">
          <ac:chgData name="Jo-Ann Ward" userId="S::joann.ward@actionaid.org::cc4ed5f1-cedb-4a98-8727-f2c28783c563" providerId="AD" clId="Web-{F3D6DEF5-CDFC-BF27-96C8-7E47D8950AE7}" dt="2023-10-03T13:49:08.540" v="245" actId="20577"/>
          <ac:spMkLst>
            <pc:docMk/>
            <pc:sldMk cId="1894597397" sldId="275"/>
            <ac:spMk id="3" creationId="{0E44C9FD-8D2E-0F17-B81A-EB8E3AE5C8B5}"/>
          </ac:spMkLst>
        </pc:spChg>
        <pc:spChg chg="add">
          <ac:chgData name="Jo-Ann Ward" userId="S::joann.ward@actionaid.org::cc4ed5f1-cedb-4a98-8727-f2c28783c563" providerId="AD" clId="Web-{F3D6DEF5-CDFC-BF27-96C8-7E47D8950AE7}" dt="2023-10-03T13:48:48.961" v="242"/>
          <ac:spMkLst>
            <pc:docMk/>
            <pc:sldMk cId="1894597397" sldId="275"/>
            <ac:spMk id="9" creationId="{9F7D5CDA-D291-4307-BF55-1381FED29634}"/>
          </ac:spMkLst>
        </pc:spChg>
        <pc:picChg chg="add">
          <ac:chgData name="Jo-Ann Ward" userId="S::joann.ward@actionaid.org::cc4ed5f1-cedb-4a98-8727-f2c28783c563" providerId="AD" clId="Web-{F3D6DEF5-CDFC-BF27-96C8-7E47D8950AE7}" dt="2023-10-03T13:48:48.961" v="242"/>
          <ac:picMkLst>
            <pc:docMk/>
            <pc:sldMk cId="1894597397" sldId="275"/>
            <ac:picMk id="5" creationId="{EB223EE7-B3AF-CCAD-7475-83250BD73B58}"/>
          </ac:picMkLst>
        </pc:picChg>
      </pc:sldChg>
    </pc:docChg>
  </pc:docChgLst>
  <pc:docChgLst>
    <pc:chgData name="Jo-Ann Ward" userId="S::joann.ward@actionaid.org::cc4ed5f1-cedb-4a98-8727-f2c28783c563" providerId="AD" clId="Web-{9B207E1E-B7FF-A714-DAED-25236E38C939}"/>
    <pc:docChg chg="modSld">
      <pc:chgData name="Jo-Ann Ward" userId="S::joann.ward@actionaid.org::cc4ed5f1-cedb-4a98-8727-f2c28783c563" providerId="AD" clId="Web-{9B207E1E-B7FF-A714-DAED-25236E38C939}" dt="2022-09-21T13:36:20.951" v="0" actId="20577"/>
      <pc:docMkLst>
        <pc:docMk/>
      </pc:docMkLst>
      <pc:sldChg chg="modSp">
        <pc:chgData name="Jo-Ann Ward" userId="S::joann.ward@actionaid.org::cc4ed5f1-cedb-4a98-8727-f2c28783c563" providerId="AD" clId="Web-{9B207E1E-B7FF-A714-DAED-25236E38C939}" dt="2022-09-21T13:36:20.951" v="0" actId="20577"/>
        <pc:sldMkLst>
          <pc:docMk/>
          <pc:sldMk cId="1021229630" sldId="256"/>
        </pc:sldMkLst>
        <pc:spChg chg="mod">
          <ac:chgData name="Jo-Ann Ward" userId="S::joann.ward@actionaid.org::cc4ed5f1-cedb-4a98-8727-f2c28783c563" providerId="AD" clId="Web-{9B207E1E-B7FF-A714-DAED-25236E38C939}" dt="2022-09-21T13:36:20.951" v="0" actId="20577"/>
          <ac:spMkLst>
            <pc:docMk/>
            <pc:sldMk cId="1021229630" sldId="256"/>
            <ac:spMk id="3" creationId="{B142DB96-4877-223D-3045-1E5B66F33EDC}"/>
          </ac:spMkLst>
        </pc:spChg>
      </pc:sldChg>
    </pc:docChg>
  </pc:docChgLst>
  <pc:docChgLst>
    <pc:chgData name="Jo-Ann Ward" userId="S::joann.ward@actionaid.org::cc4ed5f1-cedb-4a98-8727-f2c28783c563" providerId="AD" clId="Web-{0C0B2FE4-E41E-3313-8D27-59514174D560}"/>
    <pc:docChg chg="modSld">
      <pc:chgData name="Jo-Ann Ward" userId="S::joann.ward@actionaid.org::cc4ed5f1-cedb-4a98-8727-f2c28783c563" providerId="AD" clId="Web-{0C0B2FE4-E41E-3313-8D27-59514174D560}" dt="2022-09-23T14:57:44.951" v="4" actId="20577"/>
      <pc:docMkLst>
        <pc:docMk/>
      </pc:docMkLst>
      <pc:sldChg chg="modSp">
        <pc:chgData name="Jo-Ann Ward" userId="S::joann.ward@actionaid.org::cc4ed5f1-cedb-4a98-8727-f2c28783c563" providerId="AD" clId="Web-{0C0B2FE4-E41E-3313-8D27-59514174D560}" dt="2022-09-23T14:55:38.041" v="0" actId="20577"/>
        <pc:sldMkLst>
          <pc:docMk/>
          <pc:sldMk cId="2516668485" sldId="258"/>
        </pc:sldMkLst>
        <pc:spChg chg="mod">
          <ac:chgData name="Jo-Ann Ward" userId="S::joann.ward@actionaid.org::cc4ed5f1-cedb-4a98-8727-f2c28783c563" providerId="AD" clId="Web-{0C0B2FE4-E41E-3313-8D27-59514174D560}" dt="2022-09-23T14:55:38.041" v="0" actId="20577"/>
          <ac:spMkLst>
            <pc:docMk/>
            <pc:sldMk cId="2516668485" sldId="258"/>
            <ac:spMk id="3" creationId="{E209D68D-BD69-4D3D-21F7-EE1F4F9DC1A6}"/>
          </ac:spMkLst>
        </pc:spChg>
      </pc:sldChg>
      <pc:sldChg chg="modSp">
        <pc:chgData name="Jo-Ann Ward" userId="S::joann.ward@actionaid.org::cc4ed5f1-cedb-4a98-8727-f2c28783c563" providerId="AD" clId="Web-{0C0B2FE4-E41E-3313-8D27-59514174D560}" dt="2022-09-23T14:57:11.356" v="2" actId="20577"/>
        <pc:sldMkLst>
          <pc:docMk/>
          <pc:sldMk cId="1322835580" sldId="260"/>
        </pc:sldMkLst>
        <pc:spChg chg="mod">
          <ac:chgData name="Jo-Ann Ward" userId="S::joann.ward@actionaid.org::cc4ed5f1-cedb-4a98-8727-f2c28783c563" providerId="AD" clId="Web-{0C0B2FE4-E41E-3313-8D27-59514174D560}" dt="2022-09-23T14:57:11.356" v="2" actId="20577"/>
          <ac:spMkLst>
            <pc:docMk/>
            <pc:sldMk cId="1322835580" sldId="260"/>
            <ac:spMk id="3" creationId="{CC493E1A-BD4F-680B-AD52-DD7C2BBFAB1E}"/>
          </ac:spMkLst>
        </pc:spChg>
      </pc:sldChg>
      <pc:sldChg chg="modSp">
        <pc:chgData name="Jo-Ann Ward" userId="S::joann.ward@actionaid.org::cc4ed5f1-cedb-4a98-8727-f2c28783c563" providerId="AD" clId="Web-{0C0B2FE4-E41E-3313-8D27-59514174D560}" dt="2022-09-23T14:57:44.951" v="4" actId="20577"/>
        <pc:sldMkLst>
          <pc:docMk/>
          <pc:sldMk cId="3065956228" sldId="265"/>
        </pc:sldMkLst>
        <pc:spChg chg="mod">
          <ac:chgData name="Jo-Ann Ward" userId="S::joann.ward@actionaid.org::cc4ed5f1-cedb-4a98-8727-f2c28783c563" providerId="AD" clId="Web-{0C0B2FE4-E41E-3313-8D27-59514174D560}" dt="2022-09-23T14:57:44.951" v="4" actId="20577"/>
          <ac:spMkLst>
            <pc:docMk/>
            <pc:sldMk cId="3065956228" sldId="265"/>
            <ac:spMk id="2" creationId="{49D0330F-558D-D127-BED9-1C9F153CE769}"/>
          </ac:spMkLst>
        </pc:spChg>
      </pc:sldChg>
    </pc:docChg>
  </pc:docChgLst>
  <pc:docChgLst>
    <pc:chgData name="Jo-Ann Ward" userId="cc4ed5f1-cedb-4a98-8727-f2c28783c563" providerId="ADAL" clId="{DE238479-F852-43BC-A847-A804975C8C91}"/>
    <pc:docChg chg="undo custSel modSld">
      <pc:chgData name="Jo-Ann Ward" userId="cc4ed5f1-cedb-4a98-8727-f2c28783c563" providerId="ADAL" clId="{DE238479-F852-43BC-A847-A804975C8C91}" dt="2022-09-27T09:40:43.001" v="40" actId="403"/>
      <pc:docMkLst>
        <pc:docMk/>
      </pc:docMkLst>
      <pc:sldChg chg="modSp mod">
        <pc:chgData name="Jo-Ann Ward" userId="cc4ed5f1-cedb-4a98-8727-f2c28783c563" providerId="ADAL" clId="{DE238479-F852-43BC-A847-A804975C8C91}" dt="2022-09-27T08:55:01.368" v="17" actId="20577"/>
        <pc:sldMkLst>
          <pc:docMk/>
          <pc:sldMk cId="3065956228" sldId="265"/>
        </pc:sldMkLst>
        <pc:spChg chg="mod">
          <ac:chgData name="Jo-Ann Ward" userId="cc4ed5f1-cedb-4a98-8727-f2c28783c563" providerId="ADAL" clId="{DE238479-F852-43BC-A847-A804975C8C91}" dt="2022-09-27T08:55:01.368" v="17" actId="20577"/>
          <ac:spMkLst>
            <pc:docMk/>
            <pc:sldMk cId="3065956228" sldId="265"/>
            <ac:spMk id="2" creationId="{49D0330F-558D-D127-BED9-1C9F153CE769}"/>
          </ac:spMkLst>
        </pc:spChg>
      </pc:sldChg>
      <pc:sldChg chg="addSp delSp modSp mod setBg">
        <pc:chgData name="Jo-Ann Ward" userId="cc4ed5f1-cedb-4a98-8727-f2c28783c563" providerId="ADAL" clId="{DE238479-F852-43BC-A847-A804975C8C91}" dt="2022-09-27T09:40:43.001" v="40" actId="403"/>
        <pc:sldMkLst>
          <pc:docMk/>
          <pc:sldMk cId="38229632" sldId="266"/>
        </pc:sldMkLst>
        <pc:spChg chg="mod">
          <ac:chgData name="Jo-Ann Ward" userId="cc4ed5f1-cedb-4a98-8727-f2c28783c563" providerId="ADAL" clId="{DE238479-F852-43BC-A847-A804975C8C91}" dt="2022-09-27T09:40:30.415" v="39" actId="26606"/>
          <ac:spMkLst>
            <pc:docMk/>
            <pc:sldMk cId="38229632" sldId="266"/>
            <ac:spMk id="2" creationId="{37777828-9AA9-F457-371F-9D22A69BC58C}"/>
          </ac:spMkLst>
        </pc:spChg>
        <pc:spChg chg="mod">
          <ac:chgData name="Jo-Ann Ward" userId="cc4ed5f1-cedb-4a98-8727-f2c28783c563" providerId="ADAL" clId="{DE238479-F852-43BC-A847-A804975C8C91}" dt="2022-09-27T09:40:43.001" v="40" actId="403"/>
          <ac:spMkLst>
            <pc:docMk/>
            <pc:sldMk cId="38229632" sldId="266"/>
            <ac:spMk id="3" creationId="{0CE6369B-BA52-04D4-DB1C-85FEC3B8325C}"/>
          </ac:spMkLst>
        </pc:spChg>
        <pc:spChg chg="add del">
          <ac:chgData name="Jo-Ann Ward" userId="cc4ed5f1-cedb-4a98-8727-f2c28783c563" providerId="ADAL" clId="{DE238479-F852-43BC-A847-A804975C8C91}" dt="2022-09-27T09:40:08.652" v="37" actId="26606"/>
          <ac:spMkLst>
            <pc:docMk/>
            <pc:sldMk cId="38229632" sldId="266"/>
            <ac:spMk id="8" creationId="{100EDD19-6802-4EC3-95CE-CFFAB042CFD6}"/>
          </ac:spMkLst>
        </pc:spChg>
        <pc:spChg chg="add del">
          <ac:chgData name="Jo-Ann Ward" userId="cc4ed5f1-cedb-4a98-8727-f2c28783c563" providerId="ADAL" clId="{DE238479-F852-43BC-A847-A804975C8C91}" dt="2022-09-27T09:40:08.652" v="37" actId="26606"/>
          <ac:spMkLst>
            <pc:docMk/>
            <pc:sldMk cId="38229632" sldId="266"/>
            <ac:spMk id="10" creationId="{DB17E863-922E-4C26-BD64-E8FD41D28661}"/>
          </ac:spMkLst>
        </pc:spChg>
        <pc:spChg chg="add del">
          <ac:chgData name="Jo-Ann Ward" userId="cc4ed5f1-cedb-4a98-8727-f2c28783c563" providerId="ADAL" clId="{DE238479-F852-43BC-A847-A804975C8C91}" dt="2022-09-27T09:40:30.415" v="39" actId="26606"/>
          <ac:spMkLst>
            <pc:docMk/>
            <pc:sldMk cId="38229632" sldId="266"/>
            <ac:spMk id="15" creationId="{100EDD19-6802-4EC3-95CE-CFFAB042CFD6}"/>
          </ac:spMkLst>
        </pc:spChg>
        <pc:spChg chg="add del">
          <ac:chgData name="Jo-Ann Ward" userId="cc4ed5f1-cedb-4a98-8727-f2c28783c563" providerId="ADAL" clId="{DE238479-F852-43BC-A847-A804975C8C91}" dt="2022-09-27T09:40:30.415" v="39" actId="26606"/>
          <ac:spMkLst>
            <pc:docMk/>
            <pc:sldMk cId="38229632" sldId="266"/>
            <ac:spMk id="17" creationId="{DB17E863-922E-4C26-BD64-E8FD41D28661}"/>
          </ac:spMkLst>
        </pc:spChg>
        <pc:spChg chg="add del">
          <ac:chgData name="Jo-Ann Ward" userId="cc4ed5f1-cedb-4a98-8727-f2c28783c563" providerId="ADAL" clId="{DE238479-F852-43BC-A847-A804975C8C91}" dt="2022-09-27T09:40:30.415" v="39" actId="26606"/>
          <ac:spMkLst>
            <pc:docMk/>
            <pc:sldMk cId="38229632" sldId="266"/>
            <ac:spMk id="22" creationId="{1BB867FF-FC45-48F7-8104-F89BE54909F1}"/>
          </ac:spMkLst>
        </pc:spChg>
        <pc:spChg chg="add del">
          <ac:chgData name="Jo-Ann Ward" userId="cc4ed5f1-cedb-4a98-8727-f2c28783c563" providerId="ADAL" clId="{DE238479-F852-43BC-A847-A804975C8C91}" dt="2022-09-27T09:40:30.415" v="39" actId="26606"/>
          <ac:spMkLst>
            <pc:docMk/>
            <pc:sldMk cId="38229632" sldId="266"/>
            <ac:spMk id="24" creationId="{8BB56887-D0D5-4F0C-9E19-7247EB83C8B7}"/>
          </ac:spMkLst>
        </pc:spChg>
        <pc:spChg chg="add del">
          <ac:chgData name="Jo-Ann Ward" userId="cc4ed5f1-cedb-4a98-8727-f2c28783c563" providerId="ADAL" clId="{DE238479-F852-43BC-A847-A804975C8C91}" dt="2022-09-27T09:40:30.415" v="39" actId="26606"/>
          <ac:spMkLst>
            <pc:docMk/>
            <pc:sldMk cId="38229632" sldId="266"/>
            <ac:spMk id="26" creationId="{081E4A58-353D-44AE-B2FC-2A74E2E400F7}"/>
          </ac:spMkLst>
        </pc:spChg>
      </pc:sldChg>
    </pc:docChg>
  </pc:docChgLst>
  <pc:docChgLst>
    <pc:chgData name="Jo-Ann Ward" userId="cc4ed5f1-cedb-4a98-8727-f2c28783c563" providerId="ADAL" clId="{025D6202-45ED-4725-A48F-253B645C922C}"/>
    <pc:docChg chg="undo custSel addSld delSld modSld sldOrd modMainMaster">
      <pc:chgData name="Jo-Ann Ward" userId="cc4ed5f1-cedb-4a98-8727-f2c28783c563" providerId="ADAL" clId="{025D6202-45ED-4725-A48F-253B645C922C}" dt="2023-09-06T10:54:05.347" v="506" actId="20577"/>
      <pc:docMkLst>
        <pc:docMk/>
      </pc:docMkLst>
      <pc:sldChg chg="delSp modSp mod modAnim">
        <pc:chgData name="Jo-Ann Ward" userId="cc4ed5f1-cedb-4a98-8727-f2c28783c563" providerId="ADAL" clId="{025D6202-45ED-4725-A48F-253B645C922C}" dt="2023-09-06T09:17:12.894" v="52" actId="478"/>
        <pc:sldMkLst>
          <pc:docMk/>
          <pc:sldMk cId="1021229630" sldId="256"/>
        </pc:sldMkLst>
        <pc:spChg chg="mod">
          <ac:chgData name="Jo-Ann Ward" userId="cc4ed5f1-cedb-4a98-8727-f2c28783c563" providerId="ADAL" clId="{025D6202-45ED-4725-A48F-253B645C922C}" dt="2023-09-06T09:14:28.034" v="51" actId="20577"/>
          <ac:spMkLst>
            <pc:docMk/>
            <pc:sldMk cId="1021229630" sldId="256"/>
            <ac:spMk id="2" creationId="{4CADBDF7-A3C5-C1C2-DBAC-AC95D8D9EBEB}"/>
          </ac:spMkLst>
        </pc:spChg>
        <pc:spChg chg="del">
          <ac:chgData name="Jo-Ann Ward" userId="cc4ed5f1-cedb-4a98-8727-f2c28783c563" providerId="ADAL" clId="{025D6202-45ED-4725-A48F-253B645C922C}" dt="2023-09-06T09:17:12.894" v="52" actId="478"/>
          <ac:spMkLst>
            <pc:docMk/>
            <pc:sldMk cId="1021229630" sldId="256"/>
            <ac:spMk id="3" creationId="{B142DB96-4877-223D-3045-1E5B66F33EDC}"/>
          </ac:spMkLst>
        </pc:spChg>
      </pc:sldChg>
      <pc:sldChg chg="addSp delSp modSp mod delDesignElem">
        <pc:chgData name="Jo-Ann Ward" userId="cc4ed5f1-cedb-4a98-8727-f2c28783c563" providerId="ADAL" clId="{025D6202-45ED-4725-A48F-253B645C922C}" dt="2023-09-06T09:38:38.632" v="264"/>
        <pc:sldMkLst>
          <pc:docMk/>
          <pc:sldMk cId="3651168180" sldId="257"/>
        </pc:sldMkLst>
        <pc:spChg chg="mod">
          <ac:chgData name="Jo-Ann Ward" userId="cc4ed5f1-cedb-4a98-8727-f2c28783c563" providerId="ADAL" clId="{025D6202-45ED-4725-A48F-253B645C922C}" dt="2023-09-06T09:29:28.669" v="133" actId="207"/>
          <ac:spMkLst>
            <pc:docMk/>
            <pc:sldMk cId="3651168180" sldId="257"/>
            <ac:spMk id="2" creationId="{84B619E5-7307-CE46-C949-84FD3213EB11}"/>
          </ac:spMkLst>
        </pc:spChg>
        <pc:spChg chg="mod">
          <ac:chgData name="Jo-Ann Ward" userId="cc4ed5f1-cedb-4a98-8727-f2c28783c563" providerId="ADAL" clId="{025D6202-45ED-4725-A48F-253B645C922C}" dt="2023-09-06T09:29:38.154" v="135" actId="5793"/>
          <ac:spMkLst>
            <pc:docMk/>
            <pc:sldMk cId="3651168180" sldId="257"/>
            <ac:spMk id="3" creationId="{998F233C-6E62-B739-7414-AABB7B8F53B5}"/>
          </ac:spMkLst>
        </pc:spChg>
        <pc:spChg chg="add del">
          <ac:chgData name="Jo-Ann Ward" userId="cc4ed5f1-cedb-4a98-8727-f2c28783c563" providerId="ADAL" clId="{025D6202-45ED-4725-A48F-253B645C922C}" dt="2023-09-06T09:38:38.632" v="264"/>
          <ac:spMkLst>
            <pc:docMk/>
            <pc:sldMk cId="3651168180" sldId="257"/>
            <ac:spMk id="9" creationId="{907EF6B7-1338-4443-8C46-6A318D952DFD}"/>
          </ac:spMkLst>
        </pc:spChg>
        <pc:spChg chg="add del">
          <ac:chgData name="Jo-Ann Ward" userId="cc4ed5f1-cedb-4a98-8727-f2c28783c563" providerId="ADAL" clId="{025D6202-45ED-4725-A48F-253B645C922C}" dt="2023-09-06T09:38:38.632" v="264"/>
          <ac:spMkLst>
            <pc:docMk/>
            <pc:sldMk cId="3651168180" sldId="257"/>
            <ac:spMk id="11" creationId="{DAAE4CDD-124C-4DCF-9584-B6033B545DD5}"/>
          </ac:spMkLst>
        </pc:spChg>
        <pc:spChg chg="add del">
          <ac:chgData name="Jo-Ann Ward" userId="cc4ed5f1-cedb-4a98-8727-f2c28783c563" providerId="ADAL" clId="{025D6202-45ED-4725-A48F-253B645C922C}" dt="2023-09-06T09:38:38.632" v="264"/>
          <ac:spMkLst>
            <pc:docMk/>
            <pc:sldMk cId="3651168180" sldId="257"/>
            <ac:spMk id="13" creationId="{081E4A58-353D-44AE-B2FC-2A74E2E400F7}"/>
          </ac:spMkLst>
        </pc:spChg>
      </pc:sldChg>
      <pc:sldChg chg="addSp delSp modSp mod ord delDesignElem">
        <pc:chgData name="Jo-Ann Ward" userId="cc4ed5f1-cedb-4a98-8727-f2c28783c563" providerId="ADAL" clId="{025D6202-45ED-4725-A48F-253B645C922C}" dt="2023-09-06T09:38:38.632" v="264"/>
        <pc:sldMkLst>
          <pc:docMk/>
          <pc:sldMk cId="2516668485" sldId="258"/>
        </pc:sldMkLst>
        <pc:spChg chg="mod">
          <ac:chgData name="Jo-Ann Ward" userId="cc4ed5f1-cedb-4a98-8727-f2c28783c563" providerId="ADAL" clId="{025D6202-45ED-4725-A48F-253B645C922C}" dt="2023-09-06T09:37:44.648" v="254" actId="20577"/>
          <ac:spMkLst>
            <pc:docMk/>
            <pc:sldMk cId="2516668485" sldId="258"/>
            <ac:spMk id="2" creationId="{7EBD6DBA-FB79-B5B4-43F4-DF83EC58B8C1}"/>
          </ac:spMkLst>
        </pc:spChg>
        <pc:spChg chg="mod">
          <ac:chgData name="Jo-Ann Ward" userId="cc4ed5f1-cedb-4a98-8727-f2c28783c563" providerId="ADAL" clId="{025D6202-45ED-4725-A48F-253B645C922C}" dt="2023-09-06T09:37:25.820" v="244" actId="20577"/>
          <ac:spMkLst>
            <pc:docMk/>
            <pc:sldMk cId="2516668485" sldId="258"/>
            <ac:spMk id="3" creationId="{E209D68D-BD69-4D3D-21F7-EE1F4F9DC1A6}"/>
          </ac:spMkLst>
        </pc:spChg>
        <pc:spChg chg="add del">
          <ac:chgData name="Jo-Ann Ward" userId="cc4ed5f1-cedb-4a98-8727-f2c28783c563" providerId="ADAL" clId="{025D6202-45ED-4725-A48F-253B645C922C}" dt="2023-09-06T09:38:38.632" v="264"/>
          <ac:spMkLst>
            <pc:docMk/>
            <pc:sldMk cId="2516668485" sldId="258"/>
            <ac:spMk id="5" creationId="{389575E1-3389-451A-A5F7-27854C25C599}"/>
          </ac:spMkLst>
        </pc:spChg>
        <pc:spChg chg="add del">
          <ac:chgData name="Jo-Ann Ward" userId="cc4ed5f1-cedb-4a98-8727-f2c28783c563" providerId="ADAL" clId="{025D6202-45ED-4725-A48F-253B645C922C}" dt="2023-09-06T09:38:38.632" v="264"/>
          <ac:spMkLst>
            <pc:docMk/>
            <pc:sldMk cId="2516668485" sldId="258"/>
            <ac:spMk id="6" creationId="{A53CCC5C-D88E-40FB-B30B-23DCDBD01D37}"/>
          </ac:spMkLst>
        </pc:spChg>
        <pc:spChg chg="add del">
          <ac:chgData name="Jo-Ann Ward" userId="cc4ed5f1-cedb-4a98-8727-f2c28783c563" providerId="ADAL" clId="{025D6202-45ED-4725-A48F-253B645C922C}" dt="2023-09-06T09:38:38.632" v="264"/>
          <ac:spMkLst>
            <pc:docMk/>
            <pc:sldMk cId="2516668485" sldId="258"/>
            <ac:spMk id="7" creationId="{081E4A58-353D-44AE-B2FC-2A74E2E400F7}"/>
          </ac:spMkLst>
        </pc:spChg>
      </pc:sldChg>
      <pc:sldChg chg="addSp delSp modSp mod addAnim delAnim modAnim delDesignElem">
        <pc:chgData name="Jo-Ann Ward" userId="cc4ed5f1-cedb-4a98-8727-f2c28783c563" providerId="ADAL" clId="{025D6202-45ED-4725-A48F-253B645C922C}" dt="2023-09-06T10:54:05.347" v="506" actId="20577"/>
        <pc:sldMkLst>
          <pc:docMk/>
          <pc:sldMk cId="2112034913" sldId="259"/>
        </pc:sldMkLst>
        <pc:spChg chg="mod">
          <ac:chgData name="Jo-Ann Ward" userId="cc4ed5f1-cedb-4a98-8727-f2c28783c563" providerId="ADAL" clId="{025D6202-45ED-4725-A48F-253B645C922C}" dt="2023-09-06T09:38:38.632" v="264"/>
          <ac:spMkLst>
            <pc:docMk/>
            <pc:sldMk cId="2112034913" sldId="259"/>
            <ac:spMk id="2" creationId="{0CCD35EE-208E-746E-B39D-6C4B7F64B88F}"/>
          </ac:spMkLst>
        </pc:spChg>
        <pc:spChg chg="add del mod">
          <ac:chgData name="Jo-Ann Ward" userId="cc4ed5f1-cedb-4a98-8727-f2c28783c563" providerId="ADAL" clId="{025D6202-45ED-4725-A48F-253B645C922C}" dt="2023-09-06T10:54:05.347" v="506" actId="20577"/>
          <ac:spMkLst>
            <pc:docMk/>
            <pc:sldMk cId="2112034913" sldId="259"/>
            <ac:spMk id="3" creationId="{75C24CA4-B95C-AC56-3660-EA395C1ED85E}"/>
          </ac:spMkLst>
        </pc:spChg>
        <pc:spChg chg="add del">
          <ac:chgData name="Jo-Ann Ward" userId="cc4ed5f1-cedb-4a98-8727-f2c28783c563" providerId="ADAL" clId="{025D6202-45ED-4725-A48F-253B645C922C}" dt="2023-09-06T09:18:20.555" v="67" actId="26606"/>
          <ac:spMkLst>
            <pc:docMk/>
            <pc:sldMk cId="2112034913" sldId="259"/>
            <ac:spMk id="5" creationId="{1BB867FF-FC45-48F7-8104-F89BE54909F1}"/>
          </ac:spMkLst>
        </pc:spChg>
        <pc:spChg chg="add del">
          <ac:chgData name="Jo-Ann Ward" userId="cc4ed5f1-cedb-4a98-8727-f2c28783c563" providerId="ADAL" clId="{025D6202-45ED-4725-A48F-253B645C922C}" dt="2023-09-06T09:18:20.555" v="67" actId="26606"/>
          <ac:spMkLst>
            <pc:docMk/>
            <pc:sldMk cId="2112034913" sldId="259"/>
            <ac:spMk id="6" creationId="{8BB56887-D0D5-4F0C-9E19-7247EB83C8B7}"/>
          </ac:spMkLst>
        </pc:spChg>
        <pc:spChg chg="add del">
          <ac:chgData name="Jo-Ann Ward" userId="cc4ed5f1-cedb-4a98-8727-f2c28783c563" providerId="ADAL" clId="{025D6202-45ED-4725-A48F-253B645C922C}" dt="2023-09-06T09:18:20.555" v="67" actId="26606"/>
          <ac:spMkLst>
            <pc:docMk/>
            <pc:sldMk cId="2112034913" sldId="259"/>
            <ac:spMk id="7" creationId="{081E4A58-353D-44AE-B2FC-2A74E2E400F7}"/>
          </ac:spMkLst>
        </pc:spChg>
        <pc:spChg chg="add del mod">
          <ac:chgData name="Jo-Ann Ward" userId="cc4ed5f1-cedb-4a98-8727-f2c28783c563" providerId="ADAL" clId="{025D6202-45ED-4725-A48F-253B645C922C}" dt="2023-09-06T09:24:31.302" v="82" actId="478"/>
          <ac:spMkLst>
            <pc:docMk/>
            <pc:sldMk cId="2112034913" sldId="259"/>
            <ac:spMk id="8" creationId="{9FF7C44A-0FAC-6E00-44CB-CD57483642FE}"/>
          </ac:spMkLst>
        </pc:spChg>
        <pc:spChg chg="add del">
          <ac:chgData name="Jo-Ann Ward" userId="cc4ed5f1-cedb-4a98-8727-f2c28783c563" providerId="ADAL" clId="{025D6202-45ED-4725-A48F-253B645C922C}" dt="2023-09-06T09:38:38.632" v="264"/>
          <ac:spMkLst>
            <pc:docMk/>
            <pc:sldMk cId="2112034913" sldId="259"/>
            <ac:spMk id="9" creationId="{1BB867FF-FC45-48F7-8104-F89BE54909F1}"/>
          </ac:spMkLst>
        </pc:spChg>
        <pc:spChg chg="add del">
          <ac:chgData name="Jo-Ann Ward" userId="cc4ed5f1-cedb-4a98-8727-f2c28783c563" providerId="ADAL" clId="{025D6202-45ED-4725-A48F-253B645C922C}" dt="2023-09-06T09:38:38.632" v="264"/>
          <ac:spMkLst>
            <pc:docMk/>
            <pc:sldMk cId="2112034913" sldId="259"/>
            <ac:spMk id="11" creationId="{8BB56887-D0D5-4F0C-9E19-7247EB83C8B7}"/>
          </ac:spMkLst>
        </pc:spChg>
        <pc:spChg chg="add del">
          <ac:chgData name="Jo-Ann Ward" userId="cc4ed5f1-cedb-4a98-8727-f2c28783c563" providerId="ADAL" clId="{025D6202-45ED-4725-A48F-253B645C922C}" dt="2023-09-06T09:38:38.632" v="264"/>
          <ac:spMkLst>
            <pc:docMk/>
            <pc:sldMk cId="2112034913" sldId="259"/>
            <ac:spMk id="13" creationId="{081E4A58-353D-44AE-B2FC-2A74E2E400F7}"/>
          </ac:spMkLst>
        </pc:spChg>
      </pc:sldChg>
      <pc:sldChg chg="addSp delSp del delDesignElem">
        <pc:chgData name="Jo-Ann Ward" userId="cc4ed5f1-cedb-4a98-8727-f2c28783c563" providerId="ADAL" clId="{025D6202-45ED-4725-A48F-253B645C922C}" dt="2023-09-06T09:38:04.992" v="255" actId="2696"/>
        <pc:sldMkLst>
          <pc:docMk/>
          <pc:sldMk cId="1322835580" sldId="260"/>
        </pc:sldMkLst>
        <pc:spChg chg="add del">
          <ac:chgData name="Jo-Ann Ward" userId="cc4ed5f1-cedb-4a98-8727-f2c28783c563" providerId="ADAL" clId="{025D6202-45ED-4725-A48F-253B645C922C}" dt="2023-09-06T09:18:08.129" v="66"/>
          <ac:spMkLst>
            <pc:docMk/>
            <pc:sldMk cId="1322835580" sldId="260"/>
            <ac:spMk id="5" creationId="{389575E1-3389-451A-A5F7-27854C25C599}"/>
          </ac:spMkLst>
        </pc:spChg>
        <pc:spChg chg="add del">
          <ac:chgData name="Jo-Ann Ward" userId="cc4ed5f1-cedb-4a98-8727-f2c28783c563" providerId="ADAL" clId="{025D6202-45ED-4725-A48F-253B645C922C}" dt="2023-09-06T09:18:08.129" v="66"/>
          <ac:spMkLst>
            <pc:docMk/>
            <pc:sldMk cId="1322835580" sldId="260"/>
            <ac:spMk id="6" creationId="{A53CCC5C-D88E-40FB-B30B-23DCDBD01D37}"/>
          </ac:spMkLst>
        </pc:spChg>
        <pc:spChg chg="add del">
          <ac:chgData name="Jo-Ann Ward" userId="cc4ed5f1-cedb-4a98-8727-f2c28783c563" providerId="ADAL" clId="{025D6202-45ED-4725-A48F-253B645C922C}" dt="2023-09-06T09:18:08.129" v="66"/>
          <ac:spMkLst>
            <pc:docMk/>
            <pc:sldMk cId="1322835580" sldId="260"/>
            <ac:spMk id="7" creationId="{081E4A58-353D-44AE-B2FC-2A74E2E400F7}"/>
          </ac:spMkLst>
        </pc:spChg>
      </pc:sldChg>
      <pc:sldChg chg="addSp delSp modSp del mod delDesignElem">
        <pc:chgData name="Jo-Ann Ward" userId="cc4ed5f1-cedb-4a98-8727-f2c28783c563" providerId="ADAL" clId="{025D6202-45ED-4725-A48F-253B645C922C}" dt="2023-09-06T09:53:58.984" v="437" actId="47"/>
        <pc:sldMkLst>
          <pc:docMk/>
          <pc:sldMk cId="2983593039" sldId="263"/>
        </pc:sldMkLst>
        <pc:spChg chg="mod">
          <ac:chgData name="Jo-Ann Ward" userId="cc4ed5f1-cedb-4a98-8727-f2c28783c563" providerId="ADAL" clId="{025D6202-45ED-4725-A48F-253B645C922C}" dt="2023-09-06T09:38:38.632" v="264"/>
          <ac:spMkLst>
            <pc:docMk/>
            <pc:sldMk cId="2983593039" sldId="263"/>
            <ac:spMk id="2" creationId="{6BF53418-9596-5227-DE5D-26B5EF4337A0}"/>
          </ac:spMkLst>
        </pc:spChg>
        <pc:spChg chg="add del">
          <ac:chgData name="Jo-Ann Ward" userId="cc4ed5f1-cedb-4a98-8727-f2c28783c563" providerId="ADAL" clId="{025D6202-45ED-4725-A48F-253B645C922C}" dt="2023-09-06T09:38:38.632" v="264"/>
          <ac:spMkLst>
            <pc:docMk/>
            <pc:sldMk cId="2983593039" sldId="263"/>
            <ac:spMk id="7" creationId="{B50AB553-2A96-4A92-96F2-93548E096954}"/>
          </ac:spMkLst>
        </pc:spChg>
        <pc:graphicFrameChg chg="mod">
          <ac:chgData name="Jo-Ann Ward" userId="cc4ed5f1-cedb-4a98-8727-f2c28783c563" providerId="ADAL" clId="{025D6202-45ED-4725-A48F-253B645C922C}" dt="2023-09-06T09:50:11.456" v="399"/>
          <ac:graphicFrameMkLst>
            <pc:docMk/>
            <pc:sldMk cId="2983593039" sldId="263"/>
            <ac:graphicFrameMk id="5" creationId="{2F4366DD-6C56-2CA2-771C-4BC977D86F69}"/>
          </ac:graphicFrameMkLst>
        </pc:graphicFrameChg>
        <pc:picChg chg="del">
          <ac:chgData name="Jo-Ann Ward" userId="cc4ed5f1-cedb-4a98-8727-f2c28783c563" providerId="ADAL" clId="{025D6202-45ED-4725-A48F-253B645C922C}" dt="2023-09-06T09:50:18.918" v="400" actId="478"/>
          <ac:picMkLst>
            <pc:docMk/>
            <pc:sldMk cId="2983593039" sldId="263"/>
            <ac:picMk id="6" creationId="{007382A3-573A-41C5-8780-19885512888D}"/>
          </ac:picMkLst>
        </pc:picChg>
      </pc:sldChg>
      <pc:sldChg chg="addSp delSp modSp mod delDesignElem">
        <pc:chgData name="Jo-Ann Ward" userId="cc4ed5f1-cedb-4a98-8727-f2c28783c563" providerId="ADAL" clId="{025D6202-45ED-4725-A48F-253B645C922C}" dt="2023-09-06T09:45:46.572" v="370" actId="20577"/>
        <pc:sldMkLst>
          <pc:docMk/>
          <pc:sldMk cId="403295427" sldId="264"/>
        </pc:sldMkLst>
        <pc:spChg chg="mod">
          <ac:chgData name="Jo-Ann Ward" userId="cc4ed5f1-cedb-4a98-8727-f2c28783c563" providerId="ADAL" clId="{025D6202-45ED-4725-A48F-253B645C922C}" dt="2023-09-06T09:45:46.572" v="370" actId="20577"/>
          <ac:spMkLst>
            <pc:docMk/>
            <pc:sldMk cId="403295427" sldId="264"/>
            <ac:spMk id="3" creationId="{9F7EF05A-A12C-AE3F-792F-6E6A587ED4FF}"/>
          </ac:spMkLst>
        </pc:spChg>
        <pc:spChg chg="add del">
          <ac:chgData name="Jo-Ann Ward" userId="cc4ed5f1-cedb-4a98-8727-f2c28783c563" providerId="ADAL" clId="{025D6202-45ED-4725-A48F-253B645C922C}" dt="2023-09-06T09:38:38.632" v="264"/>
          <ac:spMkLst>
            <pc:docMk/>
            <pc:sldMk cId="403295427" sldId="264"/>
            <ac:spMk id="5" creationId="{389575E1-3389-451A-A5F7-27854C25C599}"/>
          </ac:spMkLst>
        </pc:spChg>
        <pc:spChg chg="add del">
          <ac:chgData name="Jo-Ann Ward" userId="cc4ed5f1-cedb-4a98-8727-f2c28783c563" providerId="ADAL" clId="{025D6202-45ED-4725-A48F-253B645C922C}" dt="2023-09-06T09:38:38.632" v="264"/>
          <ac:spMkLst>
            <pc:docMk/>
            <pc:sldMk cId="403295427" sldId="264"/>
            <ac:spMk id="6" creationId="{A53CCC5C-D88E-40FB-B30B-23DCDBD01D37}"/>
          </ac:spMkLst>
        </pc:spChg>
        <pc:spChg chg="add del">
          <ac:chgData name="Jo-Ann Ward" userId="cc4ed5f1-cedb-4a98-8727-f2c28783c563" providerId="ADAL" clId="{025D6202-45ED-4725-A48F-253B645C922C}" dt="2023-09-06T09:38:38.632" v="264"/>
          <ac:spMkLst>
            <pc:docMk/>
            <pc:sldMk cId="403295427" sldId="264"/>
            <ac:spMk id="7" creationId="{081E4A58-353D-44AE-B2FC-2A74E2E400F7}"/>
          </ac:spMkLst>
        </pc:spChg>
      </pc:sldChg>
      <pc:sldChg chg="modSp mod">
        <pc:chgData name="Jo-Ann Ward" userId="cc4ed5f1-cedb-4a98-8727-f2c28783c563" providerId="ADAL" clId="{025D6202-45ED-4725-A48F-253B645C922C}" dt="2023-09-06T09:58:31.619" v="456"/>
        <pc:sldMkLst>
          <pc:docMk/>
          <pc:sldMk cId="3065956228" sldId="265"/>
        </pc:sldMkLst>
        <pc:graphicFrameChg chg="add mod">
          <ac:chgData name="Jo-Ann Ward" userId="cc4ed5f1-cedb-4a98-8727-f2c28783c563" providerId="ADAL" clId="{025D6202-45ED-4725-A48F-253B645C922C}" dt="2023-09-06T09:58:31.619" v="456"/>
          <ac:graphicFrameMkLst>
            <pc:docMk/>
            <pc:sldMk cId="3065956228" sldId="265"/>
            <ac:graphicFrameMk id="5" creationId="{4F8B9369-6FFA-84B9-56B8-32A2949AA1DF}"/>
          </ac:graphicFrameMkLst>
        </pc:graphicFrameChg>
      </pc:sldChg>
      <pc:sldChg chg="addSp delSp modSp del delDesignElem">
        <pc:chgData name="Jo-Ann Ward" userId="cc4ed5f1-cedb-4a98-8727-f2c28783c563" providerId="ADAL" clId="{025D6202-45ED-4725-A48F-253B645C922C}" dt="2023-09-06T09:36:03.022" v="226" actId="2696"/>
        <pc:sldMkLst>
          <pc:docMk/>
          <pc:sldMk cId="38229632" sldId="266"/>
        </pc:sldMkLst>
        <pc:spChg chg="mod">
          <ac:chgData name="Jo-Ann Ward" userId="cc4ed5f1-cedb-4a98-8727-f2c28783c563" providerId="ADAL" clId="{025D6202-45ED-4725-A48F-253B645C922C}" dt="2023-09-06T09:18:08.129" v="66"/>
          <ac:spMkLst>
            <pc:docMk/>
            <pc:sldMk cId="38229632" sldId="266"/>
            <ac:spMk id="2" creationId="{37777828-9AA9-F457-371F-9D22A69BC58C}"/>
          </ac:spMkLst>
        </pc:spChg>
        <pc:spChg chg="add del">
          <ac:chgData name="Jo-Ann Ward" userId="cc4ed5f1-cedb-4a98-8727-f2c28783c563" providerId="ADAL" clId="{025D6202-45ED-4725-A48F-253B645C922C}" dt="2023-09-06T09:18:08.129" v="66"/>
          <ac:spMkLst>
            <pc:docMk/>
            <pc:sldMk cId="38229632" sldId="266"/>
            <ac:spMk id="15" creationId="{100EDD19-6802-4EC3-95CE-CFFAB042CFD6}"/>
          </ac:spMkLst>
        </pc:spChg>
        <pc:spChg chg="add del">
          <ac:chgData name="Jo-Ann Ward" userId="cc4ed5f1-cedb-4a98-8727-f2c28783c563" providerId="ADAL" clId="{025D6202-45ED-4725-A48F-253B645C922C}" dt="2023-09-06T09:18:08.129" v="66"/>
          <ac:spMkLst>
            <pc:docMk/>
            <pc:sldMk cId="38229632" sldId="266"/>
            <ac:spMk id="17" creationId="{DB17E863-922E-4C26-BD64-E8FD41D28661}"/>
          </ac:spMkLst>
        </pc:spChg>
      </pc:sldChg>
      <pc:sldChg chg="addSp delSp modSp mod modAnim">
        <pc:chgData name="Jo-Ann Ward" userId="cc4ed5f1-cedb-4a98-8727-f2c28783c563" providerId="ADAL" clId="{025D6202-45ED-4725-A48F-253B645C922C}" dt="2023-09-06T09:38:38.632" v="264"/>
        <pc:sldMkLst>
          <pc:docMk/>
          <pc:sldMk cId="3027484557" sldId="268"/>
        </pc:sldMkLst>
        <pc:spChg chg="mod">
          <ac:chgData name="Jo-Ann Ward" userId="cc4ed5f1-cedb-4a98-8727-f2c28783c563" providerId="ADAL" clId="{025D6202-45ED-4725-A48F-253B645C922C}" dt="2023-09-06T09:38:38.632" v="264"/>
          <ac:spMkLst>
            <pc:docMk/>
            <pc:sldMk cId="3027484557" sldId="268"/>
            <ac:spMk id="2" creationId="{31BAA5E5-D5D5-EF77-C93A-824883E4ED3C}"/>
          </ac:spMkLst>
        </pc:spChg>
        <pc:spChg chg="mod">
          <ac:chgData name="Jo-Ann Ward" userId="cc4ed5f1-cedb-4a98-8727-f2c28783c563" providerId="ADAL" clId="{025D6202-45ED-4725-A48F-253B645C922C}" dt="2023-09-06T09:35:54.616" v="225" actId="1076"/>
          <ac:spMkLst>
            <pc:docMk/>
            <pc:sldMk cId="3027484557" sldId="268"/>
            <ac:spMk id="3" creationId="{48EEC0BD-AE19-D880-6B18-0A58FC6563A5}"/>
          </ac:spMkLst>
        </pc:spChg>
        <pc:spChg chg="mod">
          <ac:chgData name="Jo-Ann Ward" userId="cc4ed5f1-cedb-4a98-8727-f2c28783c563" providerId="ADAL" clId="{025D6202-45ED-4725-A48F-253B645C922C}" dt="2023-09-06T09:35:45.336" v="224" actId="20577"/>
          <ac:spMkLst>
            <pc:docMk/>
            <pc:sldMk cId="3027484557" sldId="268"/>
            <ac:spMk id="6" creationId="{11F246AF-B572-916F-A3BB-7EE4E27B03ED}"/>
          </ac:spMkLst>
        </pc:spChg>
        <pc:spChg chg="add del mod">
          <ac:chgData name="Jo-Ann Ward" userId="cc4ed5f1-cedb-4a98-8727-f2c28783c563" providerId="ADAL" clId="{025D6202-45ED-4725-A48F-253B645C922C}" dt="2023-09-06T09:34:17.484" v="197"/>
          <ac:spMkLst>
            <pc:docMk/>
            <pc:sldMk cId="3027484557" sldId="268"/>
            <ac:spMk id="7" creationId="{DA488E1D-5E8E-9E6C-07CC-0E0B8530AD10}"/>
          </ac:spMkLst>
        </pc:spChg>
        <pc:picChg chg="del">
          <ac:chgData name="Jo-Ann Ward" userId="cc4ed5f1-cedb-4a98-8727-f2c28783c563" providerId="ADAL" clId="{025D6202-45ED-4725-A48F-253B645C922C}" dt="2023-09-06T09:34:02.886" v="196" actId="478"/>
          <ac:picMkLst>
            <pc:docMk/>
            <pc:sldMk cId="3027484557" sldId="268"/>
            <ac:picMk id="5" creationId="{685298F6-30ED-2566-B96F-BA6D16554D33}"/>
          </ac:picMkLst>
        </pc:picChg>
        <pc:picChg chg="add mod">
          <ac:chgData name="Jo-Ann Ward" userId="cc4ed5f1-cedb-4a98-8727-f2c28783c563" providerId="ADAL" clId="{025D6202-45ED-4725-A48F-253B645C922C}" dt="2023-09-06T09:34:20.646" v="198" actId="1076"/>
          <ac:picMkLst>
            <pc:docMk/>
            <pc:sldMk cId="3027484557" sldId="268"/>
            <ac:picMk id="8" creationId="{47DB5E67-AA61-44E4-13D6-591F3233D8AF}"/>
          </ac:picMkLst>
        </pc:picChg>
      </pc:sldChg>
      <pc:sldChg chg="addSp delSp modSp del mod delDesignElem">
        <pc:chgData name="Jo-Ann Ward" userId="cc4ed5f1-cedb-4a98-8727-f2c28783c563" providerId="ADAL" clId="{025D6202-45ED-4725-A48F-253B645C922C}" dt="2023-09-06T09:53:57.672" v="436" actId="47"/>
        <pc:sldMkLst>
          <pc:docMk/>
          <pc:sldMk cId="3719593671" sldId="269"/>
        </pc:sldMkLst>
        <pc:spChg chg="mod">
          <ac:chgData name="Jo-Ann Ward" userId="cc4ed5f1-cedb-4a98-8727-f2c28783c563" providerId="ADAL" clId="{025D6202-45ED-4725-A48F-253B645C922C}" dt="2023-09-06T09:38:38.632" v="264"/>
          <ac:spMkLst>
            <pc:docMk/>
            <pc:sldMk cId="3719593671" sldId="269"/>
            <ac:spMk id="2" creationId="{6BF53418-9596-5227-DE5D-26B5EF4337A0}"/>
          </ac:spMkLst>
        </pc:spChg>
        <pc:spChg chg="add del">
          <ac:chgData name="Jo-Ann Ward" userId="cc4ed5f1-cedb-4a98-8727-f2c28783c563" providerId="ADAL" clId="{025D6202-45ED-4725-A48F-253B645C922C}" dt="2023-09-06T09:38:38.632" v="264"/>
          <ac:spMkLst>
            <pc:docMk/>
            <pc:sldMk cId="3719593671" sldId="269"/>
            <ac:spMk id="7" creationId="{B50AB553-2A96-4A92-96F2-93548E096954}"/>
          </ac:spMkLst>
        </pc:spChg>
        <pc:graphicFrameChg chg="mod">
          <ac:chgData name="Jo-Ann Ward" userId="cc4ed5f1-cedb-4a98-8727-f2c28783c563" providerId="ADAL" clId="{025D6202-45ED-4725-A48F-253B645C922C}" dt="2023-09-06T09:45:29.682" v="367"/>
          <ac:graphicFrameMkLst>
            <pc:docMk/>
            <pc:sldMk cId="3719593671" sldId="269"/>
            <ac:graphicFrameMk id="5" creationId="{2F4366DD-6C56-2CA2-771C-4BC977D86F69}"/>
          </ac:graphicFrameMkLst>
        </pc:graphicFrameChg>
        <pc:picChg chg="del">
          <ac:chgData name="Jo-Ann Ward" userId="cc4ed5f1-cedb-4a98-8727-f2c28783c563" providerId="ADAL" clId="{025D6202-45ED-4725-A48F-253B645C922C}" dt="2023-09-06T09:50:25.225" v="401" actId="478"/>
          <ac:picMkLst>
            <pc:docMk/>
            <pc:sldMk cId="3719593671" sldId="269"/>
            <ac:picMk id="6" creationId="{007382A3-573A-41C5-8780-19885512888D}"/>
          </ac:picMkLst>
        </pc:picChg>
      </pc:sldChg>
      <pc:sldChg chg="addSp delSp modSp new mod setBg modAnim delDesignElem">
        <pc:chgData name="Jo-Ann Ward" userId="cc4ed5f1-cedb-4a98-8727-f2c28783c563" providerId="ADAL" clId="{025D6202-45ED-4725-A48F-253B645C922C}" dt="2023-09-06T10:00:24.955" v="477" actId="20577"/>
        <pc:sldMkLst>
          <pc:docMk/>
          <pc:sldMk cId="1809325934" sldId="270"/>
        </pc:sldMkLst>
        <pc:spChg chg="mod">
          <ac:chgData name="Jo-Ann Ward" userId="cc4ed5f1-cedb-4a98-8727-f2c28783c563" providerId="ADAL" clId="{025D6202-45ED-4725-A48F-253B645C922C}" dt="2023-09-06T09:39:00.024" v="265" actId="16037"/>
          <ac:spMkLst>
            <pc:docMk/>
            <pc:sldMk cId="1809325934" sldId="270"/>
            <ac:spMk id="2" creationId="{B0186458-F5D1-02E4-3CB8-61BF5D4473FD}"/>
          </ac:spMkLst>
        </pc:spChg>
        <pc:spChg chg="mod">
          <ac:chgData name="Jo-Ann Ward" userId="cc4ed5f1-cedb-4a98-8727-f2c28783c563" providerId="ADAL" clId="{025D6202-45ED-4725-A48F-253B645C922C}" dt="2023-09-06T10:00:24.955" v="477" actId="20577"/>
          <ac:spMkLst>
            <pc:docMk/>
            <pc:sldMk cId="1809325934" sldId="270"/>
            <ac:spMk id="3" creationId="{85EB6DF6-51DE-AA5D-FA45-46D396DB1FCE}"/>
          </ac:spMkLst>
        </pc:spChg>
        <pc:spChg chg="add del mod">
          <ac:chgData name="Jo-Ann Ward" userId="cc4ed5f1-cedb-4a98-8727-f2c28783c563" providerId="ADAL" clId="{025D6202-45ED-4725-A48F-253B645C922C}" dt="2023-09-06T09:27:55.413" v="109" actId="21"/>
          <ac:spMkLst>
            <pc:docMk/>
            <pc:sldMk cId="1809325934" sldId="270"/>
            <ac:spMk id="4" creationId="{7CCBE86C-3EF1-0B99-BBE4-6BC9A39C1DF6}"/>
          </ac:spMkLst>
        </pc:spChg>
        <pc:spChg chg="add del">
          <ac:chgData name="Jo-Ann Ward" userId="cc4ed5f1-cedb-4a98-8727-f2c28783c563" providerId="ADAL" clId="{025D6202-45ED-4725-A48F-253B645C922C}" dt="2023-09-06T09:38:38.632" v="264"/>
          <ac:spMkLst>
            <pc:docMk/>
            <pc:sldMk cId="1809325934" sldId="270"/>
            <ac:spMk id="8" creationId="{907EF6B7-1338-4443-8C46-6A318D952DFD}"/>
          </ac:spMkLst>
        </pc:spChg>
        <pc:spChg chg="add del">
          <ac:chgData name="Jo-Ann Ward" userId="cc4ed5f1-cedb-4a98-8727-f2c28783c563" providerId="ADAL" clId="{025D6202-45ED-4725-A48F-253B645C922C}" dt="2023-09-06T09:38:38.632" v="264"/>
          <ac:spMkLst>
            <pc:docMk/>
            <pc:sldMk cId="1809325934" sldId="270"/>
            <ac:spMk id="10" creationId="{DAAE4CDD-124C-4DCF-9584-B6033B545DD5}"/>
          </ac:spMkLst>
        </pc:spChg>
        <pc:spChg chg="add del">
          <ac:chgData name="Jo-Ann Ward" userId="cc4ed5f1-cedb-4a98-8727-f2c28783c563" providerId="ADAL" clId="{025D6202-45ED-4725-A48F-253B645C922C}" dt="2023-09-06T09:38:38.632" v="264"/>
          <ac:spMkLst>
            <pc:docMk/>
            <pc:sldMk cId="1809325934" sldId="270"/>
            <ac:spMk id="12" creationId="{081E4A58-353D-44AE-B2FC-2A74E2E400F7}"/>
          </ac:spMkLst>
        </pc:spChg>
      </pc:sldChg>
      <pc:sldChg chg="addSp delSp modSp new del mod setBg">
        <pc:chgData name="Jo-Ann Ward" userId="cc4ed5f1-cedb-4a98-8727-f2c28783c563" providerId="ADAL" clId="{025D6202-45ED-4725-A48F-253B645C922C}" dt="2023-09-06T09:29:41.243" v="136" actId="2696"/>
        <pc:sldMkLst>
          <pc:docMk/>
          <pc:sldMk cId="2289791328" sldId="271"/>
        </pc:sldMkLst>
        <pc:spChg chg="del">
          <ac:chgData name="Jo-Ann Ward" userId="cc4ed5f1-cedb-4a98-8727-f2c28783c563" providerId="ADAL" clId="{025D6202-45ED-4725-A48F-253B645C922C}" dt="2023-09-06T09:28:29.686" v="115" actId="478"/>
          <ac:spMkLst>
            <pc:docMk/>
            <pc:sldMk cId="2289791328" sldId="271"/>
            <ac:spMk id="2" creationId="{CE8E00F5-5BF6-875E-2240-B79808B73410}"/>
          </ac:spMkLst>
        </pc:spChg>
        <pc:spChg chg="del mod">
          <ac:chgData name="Jo-Ann Ward" userId="cc4ed5f1-cedb-4a98-8727-f2c28783c563" providerId="ADAL" clId="{025D6202-45ED-4725-A48F-253B645C922C}" dt="2023-09-06T09:27:59.189" v="110" actId="478"/>
          <ac:spMkLst>
            <pc:docMk/>
            <pc:sldMk cId="2289791328" sldId="271"/>
            <ac:spMk id="3" creationId="{258E06EB-690F-E40E-EDE2-013DBB6E9E43}"/>
          </ac:spMkLst>
        </pc:spChg>
        <pc:spChg chg="add mod">
          <ac:chgData name="Jo-Ann Ward" userId="cc4ed5f1-cedb-4a98-8727-f2c28783c563" providerId="ADAL" clId="{025D6202-45ED-4725-A48F-253B645C922C}" dt="2023-09-06T09:29:17.927" v="124" actId="1076"/>
          <ac:spMkLst>
            <pc:docMk/>
            <pc:sldMk cId="2289791328" sldId="271"/>
            <ac:spMk id="4" creationId="{74B66731-EC0A-DF63-A2EE-428972151575}"/>
          </ac:spMkLst>
        </pc:spChg>
        <pc:spChg chg="add del">
          <ac:chgData name="Jo-Ann Ward" userId="cc4ed5f1-cedb-4a98-8727-f2c28783c563" providerId="ADAL" clId="{025D6202-45ED-4725-A48F-253B645C922C}" dt="2023-09-06T09:29:11.530" v="122" actId="22"/>
          <ac:spMkLst>
            <pc:docMk/>
            <pc:sldMk cId="2289791328" sldId="271"/>
            <ac:spMk id="6" creationId="{0BDE5218-EA3F-4E90-E2DD-23CD65016570}"/>
          </ac:spMkLst>
        </pc:spChg>
        <pc:spChg chg="add del">
          <ac:chgData name="Jo-Ann Ward" userId="cc4ed5f1-cedb-4a98-8727-f2c28783c563" providerId="ADAL" clId="{025D6202-45ED-4725-A48F-253B645C922C}" dt="2023-09-06T09:29:17.726" v="123" actId="26606"/>
          <ac:spMkLst>
            <pc:docMk/>
            <pc:sldMk cId="2289791328" sldId="271"/>
            <ac:spMk id="9" creationId="{907EF6B7-1338-4443-8C46-6A318D952DFD}"/>
          </ac:spMkLst>
        </pc:spChg>
        <pc:spChg chg="add del">
          <ac:chgData name="Jo-Ann Ward" userId="cc4ed5f1-cedb-4a98-8727-f2c28783c563" providerId="ADAL" clId="{025D6202-45ED-4725-A48F-253B645C922C}" dt="2023-09-06T09:29:17.726" v="123" actId="26606"/>
          <ac:spMkLst>
            <pc:docMk/>
            <pc:sldMk cId="2289791328" sldId="271"/>
            <ac:spMk id="11" creationId="{DAAE4CDD-124C-4DCF-9584-B6033B545DD5}"/>
          </ac:spMkLst>
        </pc:spChg>
        <pc:spChg chg="add del">
          <ac:chgData name="Jo-Ann Ward" userId="cc4ed5f1-cedb-4a98-8727-f2c28783c563" providerId="ADAL" clId="{025D6202-45ED-4725-A48F-253B645C922C}" dt="2023-09-06T09:29:17.726" v="123" actId="26606"/>
          <ac:spMkLst>
            <pc:docMk/>
            <pc:sldMk cId="2289791328" sldId="271"/>
            <ac:spMk id="13" creationId="{081E4A58-353D-44AE-B2FC-2A74E2E400F7}"/>
          </ac:spMkLst>
        </pc:spChg>
      </pc:sldChg>
      <pc:sldChg chg="addSp delSp modSp new mod">
        <pc:chgData name="Jo-Ann Ward" userId="cc4ed5f1-cedb-4a98-8727-f2c28783c563" providerId="ADAL" clId="{025D6202-45ED-4725-A48F-253B645C922C}" dt="2023-09-06T09:49:57.168" v="397" actId="1076"/>
        <pc:sldMkLst>
          <pc:docMk/>
          <pc:sldMk cId="3705171854" sldId="271"/>
        </pc:sldMkLst>
        <pc:spChg chg="mod">
          <ac:chgData name="Jo-Ann Ward" userId="cc4ed5f1-cedb-4a98-8727-f2c28783c563" providerId="ADAL" clId="{025D6202-45ED-4725-A48F-253B645C922C}" dt="2023-09-06T09:38:38.632" v="264"/>
          <ac:spMkLst>
            <pc:docMk/>
            <pc:sldMk cId="3705171854" sldId="271"/>
            <ac:spMk id="2" creationId="{1ACE2FA9-1A98-35B1-CF6E-8B3DF3256419}"/>
          </ac:spMkLst>
        </pc:spChg>
        <pc:spChg chg="del mod">
          <ac:chgData name="Jo-Ann Ward" userId="cc4ed5f1-cedb-4a98-8727-f2c28783c563" providerId="ADAL" clId="{025D6202-45ED-4725-A48F-253B645C922C}" dt="2023-09-06T09:49:48.130" v="395" actId="478"/>
          <ac:spMkLst>
            <pc:docMk/>
            <pc:sldMk cId="3705171854" sldId="271"/>
            <ac:spMk id="3" creationId="{7CE1940B-3892-4734-5BAF-4550D1850F5D}"/>
          </ac:spMkLst>
        </pc:spChg>
        <pc:picChg chg="add mod modCrop">
          <ac:chgData name="Jo-Ann Ward" userId="cc4ed5f1-cedb-4a98-8727-f2c28783c563" providerId="ADAL" clId="{025D6202-45ED-4725-A48F-253B645C922C}" dt="2023-09-06T09:49:57.168" v="397" actId="1076"/>
          <ac:picMkLst>
            <pc:docMk/>
            <pc:sldMk cId="3705171854" sldId="271"/>
            <ac:picMk id="5" creationId="{8C34E625-B073-4411-EB9C-B7E4A06DE05A}"/>
          </ac:picMkLst>
        </pc:picChg>
      </pc:sldChg>
      <pc:sldChg chg="modSp add mod">
        <pc:chgData name="Jo-Ann Ward" userId="cc4ed5f1-cedb-4a98-8727-f2c28783c563" providerId="ADAL" clId="{025D6202-45ED-4725-A48F-253B645C922C}" dt="2023-09-06T09:56:49.082" v="452"/>
        <pc:sldMkLst>
          <pc:docMk/>
          <pc:sldMk cId="3737457157" sldId="272"/>
        </pc:sldMkLst>
        <pc:spChg chg="mod">
          <ac:chgData name="Jo-Ann Ward" userId="cc4ed5f1-cedb-4a98-8727-f2c28783c563" providerId="ADAL" clId="{025D6202-45ED-4725-A48F-253B645C922C}" dt="2023-09-06T09:53:30.992" v="432" actId="20577"/>
          <ac:spMkLst>
            <pc:docMk/>
            <pc:sldMk cId="3737457157" sldId="272"/>
            <ac:spMk id="2" creationId="{49D0330F-558D-D127-BED9-1C9F153CE769}"/>
          </ac:spMkLst>
        </pc:spChg>
        <pc:graphicFrameChg chg="add mod">
          <ac:chgData name="Jo-Ann Ward" userId="cc4ed5f1-cedb-4a98-8727-f2c28783c563" providerId="ADAL" clId="{025D6202-45ED-4725-A48F-253B645C922C}" dt="2023-09-06T09:56:49.082" v="452"/>
          <ac:graphicFrameMkLst>
            <pc:docMk/>
            <pc:sldMk cId="3737457157" sldId="272"/>
            <ac:graphicFrameMk id="5" creationId="{4F8B9369-6FFA-84B9-56B8-32A2949AA1DF}"/>
          </ac:graphicFrameMkLst>
        </pc:graphicFrameChg>
      </pc:sldChg>
      <pc:sldChg chg="modSp add mod">
        <pc:chgData name="Jo-Ann Ward" userId="cc4ed5f1-cedb-4a98-8727-f2c28783c563" providerId="ADAL" clId="{025D6202-45ED-4725-A48F-253B645C922C}" dt="2023-09-06T09:55:38.307" v="445" actId="27957"/>
        <pc:sldMkLst>
          <pc:docMk/>
          <pc:sldMk cId="653770758" sldId="273"/>
        </pc:sldMkLst>
        <pc:spChg chg="mod">
          <ac:chgData name="Jo-Ann Ward" userId="cc4ed5f1-cedb-4a98-8727-f2c28783c563" providerId="ADAL" clId="{025D6202-45ED-4725-A48F-253B645C922C}" dt="2023-09-06T09:52:11.671" v="409"/>
          <ac:spMkLst>
            <pc:docMk/>
            <pc:sldMk cId="653770758" sldId="273"/>
            <ac:spMk id="2" creationId="{49D0330F-558D-D127-BED9-1C9F153CE769}"/>
          </ac:spMkLst>
        </pc:spChg>
        <pc:graphicFrameChg chg="add mod">
          <ac:chgData name="Jo-Ann Ward" userId="cc4ed5f1-cedb-4a98-8727-f2c28783c563" providerId="ADAL" clId="{025D6202-45ED-4725-A48F-253B645C922C}" dt="2023-09-06T09:55:38.307" v="445" actId="27957"/>
          <ac:graphicFrameMkLst>
            <pc:docMk/>
            <pc:sldMk cId="653770758" sldId="273"/>
            <ac:graphicFrameMk id="5" creationId="{4F8B9369-6FFA-84B9-56B8-32A2949AA1DF}"/>
          </ac:graphicFrameMkLst>
        </pc:graphicFrameChg>
      </pc:sldChg>
      <pc:sldMasterChg chg="addSp modSp mod modSldLayout">
        <pc:chgData name="Jo-Ann Ward" userId="cc4ed5f1-cedb-4a98-8727-f2c28783c563" providerId="ADAL" clId="{025D6202-45ED-4725-A48F-253B645C922C}" dt="2023-09-06T09:49:21.674" v="392" actId="1076"/>
        <pc:sldMasterMkLst>
          <pc:docMk/>
          <pc:sldMasterMk cId="810723572" sldId="2147483763"/>
        </pc:sldMasterMkLst>
        <pc:picChg chg="add mod">
          <ac:chgData name="Jo-Ann Ward" userId="cc4ed5f1-cedb-4a98-8727-f2c28783c563" providerId="ADAL" clId="{025D6202-45ED-4725-A48F-253B645C922C}" dt="2023-09-06T09:49:21.674" v="392" actId="1076"/>
          <ac:picMkLst>
            <pc:docMk/>
            <pc:sldMasterMk cId="810723572" sldId="2147483763"/>
            <ac:picMk id="7" creationId="{B5092C40-B54E-F325-682D-169E8646D5A1}"/>
          </ac:picMkLst>
        </pc:picChg>
        <pc:sldLayoutChg chg="delSp modSp mod">
          <pc:chgData name="Jo-Ann Ward" userId="cc4ed5f1-cedb-4a98-8727-f2c28783c563" providerId="ADAL" clId="{025D6202-45ED-4725-A48F-253B645C922C}" dt="2023-09-06T09:47:44.588" v="386" actId="478"/>
          <pc:sldLayoutMkLst>
            <pc:docMk/>
            <pc:sldMasterMk cId="810723572" sldId="2147483763"/>
            <pc:sldLayoutMk cId="631707507" sldId="2147483764"/>
          </pc:sldLayoutMkLst>
          <pc:spChg chg="mod">
            <ac:chgData name="Jo-Ann Ward" userId="cc4ed5f1-cedb-4a98-8727-f2c28783c563" providerId="ADAL" clId="{025D6202-45ED-4725-A48F-253B645C922C}" dt="2023-09-06T09:12:08.008" v="0" actId="2711"/>
            <ac:spMkLst>
              <pc:docMk/>
              <pc:sldMasterMk cId="810723572" sldId="2147483763"/>
              <pc:sldLayoutMk cId="631707507" sldId="2147483764"/>
              <ac:spMk id="2" creationId="{00000000-0000-0000-0000-000000000000}"/>
            </ac:spMkLst>
          </pc:spChg>
          <pc:spChg chg="mod">
            <ac:chgData name="Jo-Ann Ward" userId="cc4ed5f1-cedb-4a98-8727-f2c28783c563" providerId="ADAL" clId="{025D6202-45ED-4725-A48F-253B645C922C}" dt="2023-09-06T09:12:13.392" v="1" actId="2711"/>
            <ac:spMkLst>
              <pc:docMk/>
              <pc:sldMasterMk cId="810723572" sldId="2147483763"/>
              <pc:sldLayoutMk cId="631707507" sldId="2147483764"/>
              <ac:spMk id="3" creationId="{00000000-0000-0000-0000-000000000000}"/>
            </ac:spMkLst>
          </pc:spChg>
          <pc:picChg chg="del mod">
            <ac:chgData name="Jo-Ann Ward" userId="cc4ed5f1-cedb-4a98-8727-f2c28783c563" providerId="ADAL" clId="{025D6202-45ED-4725-A48F-253B645C922C}" dt="2023-09-06T09:47:44.588" v="386" actId="478"/>
            <ac:picMkLst>
              <pc:docMk/>
              <pc:sldMasterMk cId="810723572" sldId="2147483763"/>
              <pc:sldLayoutMk cId="631707507" sldId="2147483764"/>
              <ac:picMk id="7" creationId="{DD19597E-687C-2923-E02F-2E0FBB645553}"/>
            </ac:picMkLst>
          </pc:picChg>
        </pc:sldLayoutChg>
        <pc:sldLayoutChg chg="addSp delSp modSp mod">
          <pc:chgData name="Jo-Ann Ward" userId="cc4ed5f1-cedb-4a98-8727-f2c28783c563" providerId="ADAL" clId="{025D6202-45ED-4725-A48F-253B645C922C}" dt="2023-09-06T09:47:47.271" v="387" actId="478"/>
          <pc:sldLayoutMkLst>
            <pc:docMk/>
            <pc:sldMasterMk cId="810723572" sldId="2147483763"/>
            <pc:sldLayoutMk cId="3861197672" sldId="2147483765"/>
          </pc:sldLayoutMkLst>
          <pc:spChg chg="mod">
            <ac:chgData name="Jo-Ann Ward" userId="cc4ed5f1-cedb-4a98-8727-f2c28783c563" providerId="ADAL" clId="{025D6202-45ED-4725-A48F-253B645C922C}" dt="2023-09-06T09:12:23.484" v="3" actId="2711"/>
            <ac:spMkLst>
              <pc:docMk/>
              <pc:sldMasterMk cId="810723572" sldId="2147483763"/>
              <pc:sldLayoutMk cId="3861197672" sldId="2147483765"/>
              <ac:spMk id="2" creationId="{00000000-0000-0000-0000-000000000000}"/>
            </ac:spMkLst>
          </pc:spChg>
          <pc:spChg chg="mod">
            <ac:chgData name="Jo-Ann Ward" userId="cc4ed5f1-cedb-4a98-8727-f2c28783c563" providerId="ADAL" clId="{025D6202-45ED-4725-A48F-253B645C922C}" dt="2023-09-06T09:12:19.339" v="2" actId="2711"/>
            <ac:spMkLst>
              <pc:docMk/>
              <pc:sldMasterMk cId="810723572" sldId="2147483763"/>
              <pc:sldLayoutMk cId="3861197672" sldId="2147483765"/>
              <ac:spMk id="3" creationId="{00000000-0000-0000-0000-000000000000}"/>
            </ac:spMkLst>
          </pc:spChg>
          <pc:picChg chg="add del mod">
            <ac:chgData name="Jo-Ann Ward" userId="cc4ed5f1-cedb-4a98-8727-f2c28783c563" providerId="ADAL" clId="{025D6202-45ED-4725-A48F-253B645C922C}" dt="2023-09-06T09:47:47.271" v="387" actId="478"/>
            <ac:picMkLst>
              <pc:docMk/>
              <pc:sldMasterMk cId="810723572" sldId="2147483763"/>
              <pc:sldLayoutMk cId="3861197672" sldId="2147483765"/>
              <ac:picMk id="7" creationId="{16012AE4-E040-7E1E-C9C4-A23D5BF1747B}"/>
            </ac:picMkLst>
          </pc:picChg>
        </pc:sldLayoutChg>
        <pc:sldLayoutChg chg="addSp delSp modSp mod">
          <pc:chgData name="Jo-Ann Ward" userId="cc4ed5f1-cedb-4a98-8727-f2c28783c563" providerId="ADAL" clId="{025D6202-45ED-4725-A48F-253B645C922C}" dt="2023-09-06T09:47:49.643" v="388" actId="478"/>
          <pc:sldLayoutMkLst>
            <pc:docMk/>
            <pc:sldMasterMk cId="810723572" sldId="2147483763"/>
            <pc:sldLayoutMk cId="3872196601" sldId="2147483766"/>
          </pc:sldLayoutMkLst>
          <pc:spChg chg="mod">
            <ac:chgData name="Jo-Ann Ward" userId="cc4ed5f1-cedb-4a98-8727-f2c28783c563" providerId="ADAL" clId="{025D6202-45ED-4725-A48F-253B645C922C}" dt="2023-09-06T09:12:28.471" v="4" actId="2711"/>
            <ac:spMkLst>
              <pc:docMk/>
              <pc:sldMasterMk cId="810723572" sldId="2147483763"/>
              <pc:sldLayoutMk cId="3872196601" sldId="2147483766"/>
              <ac:spMk id="2" creationId="{00000000-0000-0000-0000-000000000000}"/>
            </ac:spMkLst>
          </pc:spChg>
          <pc:picChg chg="add del mod">
            <ac:chgData name="Jo-Ann Ward" userId="cc4ed5f1-cedb-4a98-8727-f2c28783c563" providerId="ADAL" clId="{025D6202-45ED-4725-A48F-253B645C922C}" dt="2023-09-06T09:47:49.643" v="388" actId="478"/>
            <ac:picMkLst>
              <pc:docMk/>
              <pc:sldMasterMk cId="810723572" sldId="2147483763"/>
              <pc:sldLayoutMk cId="3872196601" sldId="2147483766"/>
              <ac:picMk id="7" creationId="{15BAB608-A3F8-CA03-5B90-29730DEF1E08}"/>
            </ac:picMkLst>
          </pc:picChg>
        </pc:sldLayoutChg>
        <pc:sldLayoutChg chg="modSp">
          <pc:chgData name="Jo-Ann Ward" userId="cc4ed5f1-cedb-4a98-8727-f2c28783c563" providerId="ADAL" clId="{025D6202-45ED-4725-A48F-253B645C922C}" dt="2023-09-06T09:12:51.943" v="9" actId="2711"/>
          <pc:sldLayoutMkLst>
            <pc:docMk/>
            <pc:sldMasterMk cId="810723572" sldId="2147483763"/>
            <pc:sldLayoutMk cId="2191525425" sldId="2147483768"/>
          </pc:sldLayoutMkLst>
          <pc:spChg chg="mod">
            <ac:chgData name="Jo-Ann Ward" userId="cc4ed5f1-cedb-4a98-8727-f2c28783c563" providerId="ADAL" clId="{025D6202-45ED-4725-A48F-253B645C922C}" dt="2023-09-06T09:12:36.950" v="5" actId="2711"/>
            <ac:spMkLst>
              <pc:docMk/>
              <pc:sldMasterMk cId="810723572" sldId="2147483763"/>
              <pc:sldLayoutMk cId="2191525425" sldId="2147483768"/>
              <ac:spMk id="2" creationId="{00000000-0000-0000-0000-000000000000}"/>
            </ac:spMkLst>
          </pc:spChg>
          <pc:spChg chg="mod">
            <ac:chgData name="Jo-Ann Ward" userId="cc4ed5f1-cedb-4a98-8727-f2c28783c563" providerId="ADAL" clId="{025D6202-45ED-4725-A48F-253B645C922C}" dt="2023-09-06T09:12:40.347" v="6" actId="2711"/>
            <ac:spMkLst>
              <pc:docMk/>
              <pc:sldMasterMk cId="810723572" sldId="2147483763"/>
              <pc:sldLayoutMk cId="2191525425" sldId="2147483768"/>
              <ac:spMk id="3" creationId="{00000000-0000-0000-0000-000000000000}"/>
            </ac:spMkLst>
          </pc:spChg>
          <pc:spChg chg="mod">
            <ac:chgData name="Jo-Ann Ward" userId="cc4ed5f1-cedb-4a98-8727-f2c28783c563" providerId="ADAL" clId="{025D6202-45ED-4725-A48F-253B645C922C}" dt="2023-09-06T09:12:44.036" v="7" actId="2711"/>
            <ac:spMkLst>
              <pc:docMk/>
              <pc:sldMasterMk cId="810723572" sldId="2147483763"/>
              <pc:sldLayoutMk cId="2191525425" sldId="2147483768"/>
              <ac:spMk id="4" creationId="{00000000-0000-0000-0000-000000000000}"/>
            </ac:spMkLst>
          </pc:spChg>
          <pc:spChg chg="mod">
            <ac:chgData name="Jo-Ann Ward" userId="cc4ed5f1-cedb-4a98-8727-f2c28783c563" providerId="ADAL" clId="{025D6202-45ED-4725-A48F-253B645C922C}" dt="2023-09-06T09:12:51.943" v="9" actId="2711"/>
            <ac:spMkLst>
              <pc:docMk/>
              <pc:sldMasterMk cId="810723572" sldId="2147483763"/>
              <pc:sldLayoutMk cId="2191525425" sldId="2147483768"/>
              <ac:spMk id="5" creationId="{00000000-0000-0000-0000-000000000000}"/>
            </ac:spMkLst>
          </pc:spChg>
          <pc:spChg chg="mod">
            <ac:chgData name="Jo-Ann Ward" userId="cc4ed5f1-cedb-4a98-8727-f2c28783c563" providerId="ADAL" clId="{025D6202-45ED-4725-A48F-253B645C922C}" dt="2023-09-06T09:12:48.460" v="8" actId="2711"/>
            <ac:spMkLst>
              <pc:docMk/>
              <pc:sldMasterMk cId="810723572" sldId="2147483763"/>
              <pc:sldLayoutMk cId="2191525425" sldId="2147483768"/>
              <ac:spMk id="6" creationId="{00000000-0000-0000-0000-000000000000}"/>
            </ac:spMkLst>
          </pc:spChg>
        </pc:sldLayoutChg>
      </pc:sldMasterChg>
      <pc:sldMasterChg chg="modSldLayout">
        <pc:chgData name="Jo-Ann Ward" userId="cc4ed5f1-cedb-4a98-8727-f2c28783c563" providerId="ADAL" clId="{025D6202-45ED-4725-A48F-253B645C922C}" dt="2023-09-06T09:38:36.834" v="263"/>
        <pc:sldMasterMkLst>
          <pc:docMk/>
          <pc:sldMasterMk cId="1344401283" sldId="2147483775"/>
        </pc:sldMasterMkLst>
        <pc:sldLayoutChg chg="addSp">
          <pc:chgData name="Jo-Ann Ward" userId="cc4ed5f1-cedb-4a98-8727-f2c28783c563" providerId="ADAL" clId="{025D6202-45ED-4725-A48F-253B645C922C}" dt="2023-09-06T09:38:36.834" v="263"/>
          <pc:sldLayoutMkLst>
            <pc:docMk/>
            <pc:sldMasterMk cId="1344401283" sldId="2147483775"/>
            <pc:sldLayoutMk cId="3354202248" sldId="2147483776"/>
          </pc:sldLayoutMkLst>
          <pc:picChg chg="add">
            <ac:chgData name="Jo-Ann Ward" userId="cc4ed5f1-cedb-4a98-8727-f2c28783c563" providerId="ADAL" clId="{025D6202-45ED-4725-A48F-253B645C922C}" dt="2023-09-06T09:38:36.834" v="263"/>
            <ac:picMkLst>
              <pc:docMk/>
              <pc:sldMasterMk cId="1344401283" sldId="2147483775"/>
              <pc:sldLayoutMk cId="3354202248" sldId="2147483776"/>
              <ac:picMk id="7" creationId="{924C8267-295E-5E5C-B78A-D94775DD071B}"/>
            </ac:picMkLst>
          </pc:picChg>
        </pc:sldLayoutChg>
      </pc:sldMasterChg>
      <pc:sldMasterChg chg="modSldLayout">
        <pc:chgData name="Jo-Ann Ward" userId="cc4ed5f1-cedb-4a98-8727-f2c28783c563" providerId="ADAL" clId="{025D6202-45ED-4725-A48F-253B645C922C}" dt="2023-09-06T09:17:56.164" v="61"/>
        <pc:sldMasterMkLst>
          <pc:docMk/>
          <pc:sldMasterMk cId="2491840937" sldId="2147483775"/>
        </pc:sldMasterMkLst>
        <pc:sldLayoutChg chg="addSp">
          <pc:chgData name="Jo-Ann Ward" userId="cc4ed5f1-cedb-4a98-8727-f2c28783c563" providerId="ADAL" clId="{025D6202-45ED-4725-A48F-253B645C922C}" dt="2023-09-06T09:17:56.164" v="61"/>
          <pc:sldLayoutMkLst>
            <pc:docMk/>
            <pc:sldMasterMk cId="2491840937" sldId="2147483775"/>
            <pc:sldLayoutMk cId="3820368289" sldId="2147483776"/>
          </pc:sldLayoutMkLst>
          <pc:picChg chg="add">
            <ac:chgData name="Jo-Ann Ward" userId="cc4ed5f1-cedb-4a98-8727-f2c28783c563" providerId="ADAL" clId="{025D6202-45ED-4725-A48F-253B645C922C}" dt="2023-09-06T09:17:56.164" v="61"/>
            <ac:picMkLst>
              <pc:docMk/>
              <pc:sldMasterMk cId="2491840937" sldId="2147483775"/>
              <pc:sldLayoutMk cId="3820368289" sldId="2147483776"/>
              <ac:picMk id="7" creationId="{87E6E158-64F9-DC3E-31F2-A5656AEDC152}"/>
            </ac:picMkLst>
          </pc:picChg>
        </pc:sldLayoutChg>
      </pc:sldMasterChg>
      <pc:sldMasterChg chg="modSldLayout">
        <pc:chgData name="Jo-Ann Ward" userId="cc4ed5f1-cedb-4a98-8727-f2c28783c563" providerId="ADAL" clId="{025D6202-45ED-4725-A48F-253B645C922C}" dt="2023-09-06T09:17:59.088" v="62"/>
        <pc:sldMasterMkLst>
          <pc:docMk/>
          <pc:sldMasterMk cId="245867102" sldId="2147483787"/>
        </pc:sldMasterMkLst>
        <pc:sldLayoutChg chg="addSp">
          <pc:chgData name="Jo-Ann Ward" userId="cc4ed5f1-cedb-4a98-8727-f2c28783c563" providerId="ADAL" clId="{025D6202-45ED-4725-A48F-253B645C922C}" dt="2023-09-06T09:17:59.088" v="62"/>
          <pc:sldLayoutMkLst>
            <pc:docMk/>
            <pc:sldMasterMk cId="245867102" sldId="2147483787"/>
            <pc:sldLayoutMk cId="3505570647" sldId="2147483788"/>
          </pc:sldLayoutMkLst>
          <pc:picChg chg="add">
            <ac:chgData name="Jo-Ann Ward" userId="cc4ed5f1-cedb-4a98-8727-f2c28783c563" providerId="ADAL" clId="{025D6202-45ED-4725-A48F-253B645C922C}" dt="2023-09-06T09:17:59.088" v="62"/>
            <ac:picMkLst>
              <pc:docMk/>
              <pc:sldMasterMk cId="245867102" sldId="2147483787"/>
              <pc:sldLayoutMk cId="3505570647" sldId="2147483788"/>
              <ac:picMk id="7" creationId="{68B3EB79-6725-A186-FB70-C21FD0303930}"/>
            </ac:picMkLst>
          </pc:picChg>
        </pc:sldLayoutChg>
      </pc:sldMasterChg>
      <pc:sldMasterChg chg="modSldLayout">
        <pc:chgData name="Jo-Ann Ward" userId="cc4ed5f1-cedb-4a98-8727-f2c28783c563" providerId="ADAL" clId="{025D6202-45ED-4725-A48F-253B645C922C}" dt="2023-09-06T09:18:01.016" v="63"/>
        <pc:sldMasterMkLst>
          <pc:docMk/>
          <pc:sldMasterMk cId="3479897787" sldId="2147483799"/>
        </pc:sldMasterMkLst>
        <pc:sldLayoutChg chg="addSp">
          <pc:chgData name="Jo-Ann Ward" userId="cc4ed5f1-cedb-4a98-8727-f2c28783c563" providerId="ADAL" clId="{025D6202-45ED-4725-A48F-253B645C922C}" dt="2023-09-06T09:18:01.016" v="63"/>
          <pc:sldLayoutMkLst>
            <pc:docMk/>
            <pc:sldMasterMk cId="3479897787" sldId="2147483799"/>
            <pc:sldLayoutMk cId="1373719203" sldId="2147483800"/>
          </pc:sldLayoutMkLst>
          <pc:picChg chg="add">
            <ac:chgData name="Jo-Ann Ward" userId="cc4ed5f1-cedb-4a98-8727-f2c28783c563" providerId="ADAL" clId="{025D6202-45ED-4725-A48F-253B645C922C}" dt="2023-09-06T09:18:01.016" v="63"/>
            <ac:picMkLst>
              <pc:docMk/>
              <pc:sldMasterMk cId="3479897787" sldId="2147483799"/>
              <pc:sldLayoutMk cId="1373719203" sldId="2147483800"/>
              <ac:picMk id="7" creationId="{704B3412-2B7C-5E48-8E55-4591D03FA20A}"/>
            </ac:picMkLst>
          </pc:picChg>
        </pc:sldLayoutChg>
      </pc:sldMasterChg>
    </pc:docChg>
  </pc:docChgLst>
  <pc:docChgLst>
    <pc:chgData name="Jo-Ann Ward" userId="S::joann.ward@actionaid.org::cc4ed5f1-cedb-4a98-8727-f2c28783c563" providerId="AD" clId="Web-{45544F6D-A9D3-5BE4-F49D-AFD430EF74CC}"/>
    <pc:docChg chg="modSld sldOrd addMainMaster delMainMaster">
      <pc:chgData name="Jo-Ann Ward" userId="S::joann.ward@actionaid.org::cc4ed5f1-cedb-4a98-8727-f2c28783c563" providerId="AD" clId="Web-{45544F6D-A9D3-5BE4-F49D-AFD430EF74CC}" dt="2023-09-06T09:15:24.956" v="13"/>
      <pc:docMkLst>
        <pc:docMk/>
      </pc:docMkLst>
      <pc:sldChg chg="modSp mod modClrScheme chgLayout">
        <pc:chgData name="Jo-Ann Ward" userId="S::joann.ward@actionaid.org::cc4ed5f1-cedb-4a98-8727-f2c28783c563" providerId="AD" clId="Web-{45544F6D-A9D3-5BE4-F49D-AFD430EF74CC}" dt="2023-09-06T09:15:16.768" v="12"/>
        <pc:sldMkLst>
          <pc:docMk/>
          <pc:sldMk cId="1021229630" sldId="256"/>
        </pc:sldMkLst>
        <pc:spChg chg="mod ord">
          <ac:chgData name="Jo-Ann Ward" userId="S::joann.ward@actionaid.org::cc4ed5f1-cedb-4a98-8727-f2c28783c563" providerId="AD" clId="Web-{45544F6D-A9D3-5BE4-F49D-AFD430EF74CC}" dt="2023-09-06T09:15:16.768" v="12"/>
          <ac:spMkLst>
            <pc:docMk/>
            <pc:sldMk cId="1021229630" sldId="256"/>
            <ac:spMk id="2" creationId="{4CADBDF7-A3C5-C1C2-DBAC-AC95D8D9EBEB}"/>
          </ac:spMkLst>
        </pc:spChg>
        <pc:spChg chg="mod ord">
          <ac:chgData name="Jo-Ann Ward" userId="S::joann.ward@actionaid.org::cc4ed5f1-cedb-4a98-8727-f2c28783c563" providerId="AD" clId="Web-{45544F6D-A9D3-5BE4-F49D-AFD430EF74CC}" dt="2023-09-06T09:15:16.768" v="12"/>
          <ac:spMkLst>
            <pc:docMk/>
            <pc:sldMk cId="1021229630" sldId="256"/>
            <ac:spMk id="3" creationId="{B142DB96-4877-223D-3045-1E5B66F33EDC}"/>
          </ac:spMkLst>
        </pc:spChg>
      </pc:sldChg>
      <pc:sldChg chg="addSp delSp modSp mod modClrScheme delDesignElem chgLayout">
        <pc:chgData name="Jo-Ann Ward" userId="S::joann.ward@actionaid.org::cc4ed5f1-cedb-4a98-8727-f2c28783c563" providerId="AD" clId="Web-{45544F6D-A9D3-5BE4-F49D-AFD430EF74CC}" dt="2023-09-06T09:15:16.768" v="12"/>
        <pc:sldMkLst>
          <pc:docMk/>
          <pc:sldMk cId="3651168180" sldId="257"/>
        </pc:sldMkLst>
        <pc:spChg chg="mod ord">
          <ac:chgData name="Jo-Ann Ward" userId="S::joann.ward@actionaid.org::cc4ed5f1-cedb-4a98-8727-f2c28783c563" providerId="AD" clId="Web-{45544F6D-A9D3-5BE4-F49D-AFD430EF74CC}" dt="2023-09-06T09:15:16.768" v="12"/>
          <ac:spMkLst>
            <pc:docMk/>
            <pc:sldMk cId="3651168180" sldId="257"/>
            <ac:spMk id="2" creationId="{84B619E5-7307-CE46-C949-84FD3213EB11}"/>
          </ac:spMkLst>
        </pc:spChg>
        <pc:spChg chg="mod ord">
          <ac:chgData name="Jo-Ann Ward" userId="S::joann.ward@actionaid.org::cc4ed5f1-cedb-4a98-8727-f2c28783c563" providerId="AD" clId="Web-{45544F6D-A9D3-5BE4-F49D-AFD430EF74CC}" dt="2023-09-06T09:15:16.768" v="12"/>
          <ac:spMkLst>
            <pc:docMk/>
            <pc:sldMk cId="3651168180" sldId="257"/>
            <ac:spMk id="3" creationId="{998F233C-6E62-B739-7414-AABB7B8F53B5}"/>
          </ac:spMkLst>
        </pc:spChg>
        <pc:spChg chg="add del">
          <ac:chgData name="Jo-Ann Ward" userId="S::joann.ward@actionaid.org::cc4ed5f1-cedb-4a98-8727-f2c28783c563" providerId="AD" clId="Web-{45544F6D-A9D3-5BE4-F49D-AFD430EF74CC}" dt="2023-09-06T09:15:16.768" v="12"/>
          <ac:spMkLst>
            <pc:docMk/>
            <pc:sldMk cId="3651168180" sldId="257"/>
            <ac:spMk id="9" creationId="{907EF6B7-1338-4443-8C46-6A318D952DFD}"/>
          </ac:spMkLst>
        </pc:spChg>
        <pc:spChg chg="add del">
          <ac:chgData name="Jo-Ann Ward" userId="S::joann.ward@actionaid.org::cc4ed5f1-cedb-4a98-8727-f2c28783c563" providerId="AD" clId="Web-{45544F6D-A9D3-5BE4-F49D-AFD430EF74CC}" dt="2023-09-06T09:15:16.768" v="12"/>
          <ac:spMkLst>
            <pc:docMk/>
            <pc:sldMk cId="3651168180" sldId="257"/>
            <ac:spMk id="11" creationId="{DAAE4CDD-124C-4DCF-9584-B6033B545DD5}"/>
          </ac:spMkLst>
        </pc:spChg>
        <pc:spChg chg="add del">
          <ac:chgData name="Jo-Ann Ward" userId="S::joann.ward@actionaid.org::cc4ed5f1-cedb-4a98-8727-f2c28783c563" providerId="AD" clId="Web-{45544F6D-A9D3-5BE4-F49D-AFD430EF74CC}" dt="2023-09-06T09:15:16.768" v="12"/>
          <ac:spMkLst>
            <pc:docMk/>
            <pc:sldMk cId="3651168180" sldId="257"/>
            <ac:spMk id="13" creationId="{081E4A58-353D-44AE-B2FC-2A74E2E400F7}"/>
          </ac:spMkLst>
        </pc:spChg>
      </pc:sldChg>
      <pc:sldChg chg="addSp delSp modSp mod modClrScheme delDesignElem chgLayout">
        <pc:chgData name="Jo-Ann Ward" userId="S::joann.ward@actionaid.org::cc4ed5f1-cedb-4a98-8727-f2c28783c563" providerId="AD" clId="Web-{45544F6D-A9D3-5BE4-F49D-AFD430EF74CC}" dt="2023-09-06T09:15:16.768" v="12"/>
        <pc:sldMkLst>
          <pc:docMk/>
          <pc:sldMk cId="2516668485" sldId="258"/>
        </pc:sldMkLst>
        <pc:spChg chg="mod ord">
          <ac:chgData name="Jo-Ann Ward" userId="S::joann.ward@actionaid.org::cc4ed5f1-cedb-4a98-8727-f2c28783c563" providerId="AD" clId="Web-{45544F6D-A9D3-5BE4-F49D-AFD430EF74CC}" dt="2023-09-06T09:15:16.768" v="12"/>
          <ac:spMkLst>
            <pc:docMk/>
            <pc:sldMk cId="2516668485" sldId="258"/>
            <ac:spMk id="2" creationId="{7EBD6DBA-FB79-B5B4-43F4-DF83EC58B8C1}"/>
          </ac:spMkLst>
        </pc:spChg>
        <pc:spChg chg="mod ord">
          <ac:chgData name="Jo-Ann Ward" userId="S::joann.ward@actionaid.org::cc4ed5f1-cedb-4a98-8727-f2c28783c563" providerId="AD" clId="Web-{45544F6D-A9D3-5BE4-F49D-AFD430EF74CC}" dt="2023-09-06T09:15:16.768" v="12"/>
          <ac:spMkLst>
            <pc:docMk/>
            <pc:sldMk cId="2516668485" sldId="258"/>
            <ac:spMk id="3" creationId="{E209D68D-BD69-4D3D-21F7-EE1F4F9DC1A6}"/>
          </ac:spMkLst>
        </pc:spChg>
        <pc:spChg chg="add del">
          <ac:chgData name="Jo-Ann Ward" userId="S::joann.ward@actionaid.org::cc4ed5f1-cedb-4a98-8727-f2c28783c563" providerId="AD" clId="Web-{45544F6D-A9D3-5BE4-F49D-AFD430EF74CC}" dt="2023-09-06T09:15:16.768" v="12"/>
          <ac:spMkLst>
            <pc:docMk/>
            <pc:sldMk cId="2516668485" sldId="258"/>
            <ac:spMk id="5" creationId="{389575E1-3389-451A-A5F7-27854C25C599}"/>
          </ac:spMkLst>
        </pc:spChg>
        <pc:spChg chg="add del">
          <ac:chgData name="Jo-Ann Ward" userId="S::joann.ward@actionaid.org::cc4ed5f1-cedb-4a98-8727-f2c28783c563" providerId="AD" clId="Web-{45544F6D-A9D3-5BE4-F49D-AFD430EF74CC}" dt="2023-09-06T09:15:16.768" v="12"/>
          <ac:spMkLst>
            <pc:docMk/>
            <pc:sldMk cId="2516668485" sldId="258"/>
            <ac:spMk id="6" creationId="{A53CCC5C-D88E-40FB-B30B-23DCDBD01D37}"/>
          </ac:spMkLst>
        </pc:spChg>
        <pc:spChg chg="add del">
          <ac:chgData name="Jo-Ann Ward" userId="S::joann.ward@actionaid.org::cc4ed5f1-cedb-4a98-8727-f2c28783c563" providerId="AD" clId="Web-{45544F6D-A9D3-5BE4-F49D-AFD430EF74CC}" dt="2023-09-06T09:15:16.768" v="12"/>
          <ac:spMkLst>
            <pc:docMk/>
            <pc:sldMk cId="2516668485" sldId="258"/>
            <ac:spMk id="7" creationId="{081E4A58-353D-44AE-B2FC-2A74E2E400F7}"/>
          </ac:spMkLst>
        </pc:spChg>
      </pc:sldChg>
      <pc:sldChg chg="addSp delSp modSp mod ord modClrScheme delDesignElem chgLayout">
        <pc:chgData name="Jo-Ann Ward" userId="S::joann.ward@actionaid.org::cc4ed5f1-cedb-4a98-8727-f2c28783c563" providerId="AD" clId="Web-{45544F6D-A9D3-5BE4-F49D-AFD430EF74CC}" dt="2023-09-06T09:15:24.956" v="13"/>
        <pc:sldMkLst>
          <pc:docMk/>
          <pc:sldMk cId="2112034913" sldId="259"/>
        </pc:sldMkLst>
        <pc:spChg chg="mod ord">
          <ac:chgData name="Jo-Ann Ward" userId="S::joann.ward@actionaid.org::cc4ed5f1-cedb-4a98-8727-f2c28783c563" providerId="AD" clId="Web-{45544F6D-A9D3-5BE4-F49D-AFD430EF74CC}" dt="2023-09-06T09:15:16.768" v="12"/>
          <ac:spMkLst>
            <pc:docMk/>
            <pc:sldMk cId="2112034913" sldId="259"/>
            <ac:spMk id="2" creationId="{0CCD35EE-208E-746E-B39D-6C4B7F64B88F}"/>
          </ac:spMkLst>
        </pc:spChg>
        <pc:spChg chg="mod ord">
          <ac:chgData name="Jo-Ann Ward" userId="S::joann.ward@actionaid.org::cc4ed5f1-cedb-4a98-8727-f2c28783c563" providerId="AD" clId="Web-{45544F6D-A9D3-5BE4-F49D-AFD430EF74CC}" dt="2023-09-06T09:15:16.768" v="12"/>
          <ac:spMkLst>
            <pc:docMk/>
            <pc:sldMk cId="2112034913" sldId="259"/>
            <ac:spMk id="3" creationId="{75C24CA4-B95C-AC56-3660-EA395C1ED85E}"/>
          </ac:spMkLst>
        </pc:spChg>
        <pc:spChg chg="add del">
          <ac:chgData name="Jo-Ann Ward" userId="S::joann.ward@actionaid.org::cc4ed5f1-cedb-4a98-8727-f2c28783c563" providerId="AD" clId="Web-{45544F6D-A9D3-5BE4-F49D-AFD430EF74CC}" dt="2023-09-06T09:15:16.768" v="12"/>
          <ac:spMkLst>
            <pc:docMk/>
            <pc:sldMk cId="2112034913" sldId="259"/>
            <ac:spMk id="5" creationId="{1BB867FF-FC45-48F7-8104-F89BE54909F1}"/>
          </ac:spMkLst>
        </pc:spChg>
        <pc:spChg chg="add del">
          <ac:chgData name="Jo-Ann Ward" userId="S::joann.ward@actionaid.org::cc4ed5f1-cedb-4a98-8727-f2c28783c563" providerId="AD" clId="Web-{45544F6D-A9D3-5BE4-F49D-AFD430EF74CC}" dt="2023-09-06T09:15:16.768" v="12"/>
          <ac:spMkLst>
            <pc:docMk/>
            <pc:sldMk cId="2112034913" sldId="259"/>
            <ac:spMk id="6" creationId="{8BB56887-D0D5-4F0C-9E19-7247EB83C8B7}"/>
          </ac:spMkLst>
        </pc:spChg>
        <pc:spChg chg="add del">
          <ac:chgData name="Jo-Ann Ward" userId="S::joann.ward@actionaid.org::cc4ed5f1-cedb-4a98-8727-f2c28783c563" providerId="AD" clId="Web-{45544F6D-A9D3-5BE4-F49D-AFD430EF74CC}" dt="2023-09-06T09:15:16.768" v="12"/>
          <ac:spMkLst>
            <pc:docMk/>
            <pc:sldMk cId="2112034913" sldId="259"/>
            <ac:spMk id="7" creationId="{081E4A58-353D-44AE-B2FC-2A74E2E400F7}"/>
          </ac:spMkLst>
        </pc:spChg>
      </pc:sldChg>
      <pc:sldChg chg="addSp delSp modSp mod modClrScheme delDesignElem chgLayout">
        <pc:chgData name="Jo-Ann Ward" userId="S::joann.ward@actionaid.org::cc4ed5f1-cedb-4a98-8727-f2c28783c563" providerId="AD" clId="Web-{45544F6D-A9D3-5BE4-F49D-AFD430EF74CC}" dt="2023-09-06T09:15:16.768" v="12"/>
        <pc:sldMkLst>
          <pc:docMk/>
          <pc:sldMk cId="1322835580" sldId="260"/>
        </pc:sldMkLst>
        <pc:spChg chg="mod ord">
          <ac:chgData name="Jo-Ann Ward" userId="S::joann.ward@actionaid.org::cc4ed5f1-cedb-4a98-8727-f2c28783c563" providerId="AD" clId="Web-{45544F6D-A9D3-5BE4-F49D-AFD430EF74CC}" dt="2023-09-06T09:15:16.768" v="12"/>
          <ac:spMkLst>
            <pc:docMk/>
            <pc:sldMk cId="1322835580" sldId="260"/>
            <ac:spMk id="2" creationId="{197CEDEB-2C71-C911-7E6B-57E96AE69AE9}"/>
          </ac:spMkLst>
        </pc:spChg>
        <pc:spChg chg="mod ord">
          <ac:chgData name="Jo-Ann Ward" userId="S::joann.ward@actionaid.org::cc4ed5f1-cedb-4a98-8727-f2c28783c563" providerId="AD" clId="Web-{45544F6D-A9D3-5BE4-F49D-AFD430EF74CC}" dt="2023-09-06T09:15:16.768" v="12"/>
          <ac:spMkLst>
            <pc:docMk/>
            <pc:sldMk cId="1322835580" sldId="260"/>
            <ac:spMk id="3" creationId="{CC493E1A-BD4F-680B-AD52-DD7C2BBFAB1E}"/>
          </ac:spMkLst>
        </pc:spChg>
        <pc:spChg chg="add del">
          <ac:chgData name="Jo-Ann Ward" userId="S::joann.ward@actionaid.org::cc4ed5f1-cedb-4a98-8727-f2c28783c563" providerId="AD" clId="Web-{45544F6D-A9D3-5BE4-F49D-AFD430EF74CC}" dt="2023-09-06T09:15:16.768" v="12"/>
          <ac:spMkLst>
            <pc:docMk/>
            <pc:sldMk cId="1322835580" sldId="260"/>
            <ac:spMk id="5" creationId="{389575E1-3389-451A-A5F7-27854C25C599}"/>
          </ac:spMkLst>
        </pc:spChg>
        <pc:spChg chg="add del">
          <ac:chgData name="Jo-Ann Ward" userId="S::joann.ward@actionaid.org::cc4ed5f1-cedb-4a98-8727-f2c28783c563" providerId="AD" clId="Web-{45544F6D-A9D3-5BE4-F49D-AFD430EF74CC}" dt="2023-09-06T09:15:16.768" v="12"/>
          <ac:spMkLst>
            <pc:docMk/>
            <pc:sldMk cId="1322835580" sldId="260"/>
            <ac:spMk id="6" creationId="{A53CCC5C-D88E-40FB-B30B-23DCDBD01D37}"/>
          </ac:spMkLst>
        </pc:spChg>
        <pc:spChg chg="add del">
          <ac:chgData name="Jo-Ann Ward" userId="S::joann.ward@actionaid.org::cc4ed5f1-cedb-4a98-8727-f2c28783c563" providerId="AD" clId="Web-{45544F6D-A9D3-5BE4-F49D-AFD430EF74CC}" dt="2023-09-06T09:15:16.768" v="12"/>
          <ac:spMkLst>
            <pc:docMk/>
            <pc:sldMk cId="1322835580" sldId="260"/>
            <ac:spMk id="7" creationId="{081E4A58-353D-44AE-B2FC-2A74E2E400F7}"/>
          </ac:spMkLst>
        </pc:spChg>
      </pc:sldChg>
      <pc:sldChg chg="addSp delSp modSp mod modClrScheme delDesignElem chgLayout">
        <pc:chgData name="Jo-Ann Ward" userId="S::joann.ward@actionaid.org::cc4ed5f1-cedb-4a98-8727-f2c28783c563" providerId="AD" clId="Web-{45544F6D-A9D3-5BE4-F49D-AFD430EF74CC}" dt="2023-09-06T09:15:16.768" v="12"/>
        <pc:sldMkLst>
          <pc:docMk/>
          <pc:sldMk cId="2983593039" sldId="263"/>
        </pc:sldMkLst>
        <pc:spChg chg="mod ord">
          <ac:chgData name="Jo-Ann Ward" userId="S::joann.ward@actionaid.org::cc4ed5f1-cedb-4a98-8727-f2c28783c563" providerId="AD" clId="Web-{45544F6D-A9D3-5BE4-F49D-AFD430EF74CC}" dt="2023-09-06T09:15:16.768" v="12"/>
          <ac:spMkLst>
            <pc:docMk/>
            <pc:sldMk cId="2983593039" sldId="263"/>
            <ac:spMk id="2" creationId="{6BF53418-9596-5227-DE5D-26B5EF4337A0}"/>
          </ac:spMkLst>
        </pc:spChg>
        <pc:spChg chg="add del">
          <ac:chgData name="Jo-Ann Ward" userId="S::joann.ward@actionaid.org::cc4ed5f1-cedb-4a98-8727-f2c28783c563" providerId="AD" clId="Web-{45544F6D-A9D3-5BE4-F49D-AFD430EF74CC}" dt="2023-09-06T09:15:16.768" v="12"/>
          <ac:spMkLst>
            <pc:docMk/>
            <pc:sldMk cId="2983593039" sldId="263"/>
            <ac:spMk id="7" creationId="{B50AB553-2A96-4A92-96F2-93548E096954}"/>
          </ac:spMkLst>
        </pc:spChg>
        <pc:graphicFrameChg chg="mod ord">
          <ac:chgData name="Jo-Ann Ward" userId="S::joann.ward@actionaid.org::cc4ed5f1-cedb-4a98-8727-f2c28783c563" providerId="AD" clId="Web-{45544F6D-A9D3-5BE4-F49D-AFD430EF74CC}" dt="2023-09-06T09:15:16.768" v="12"/>
          <ac:graphicFrameMkLst>
            <pc:docMk/>
            <pc:sldMk cId="2983593039" sldId="263"/>
            <ac:graphicFrameMk id="5" creationId="{2F4366DD-6C56-2CA2-771C-4BC977D86F69}"/>
          </ac:graphicFrameMkLst>
        </pc:graphicFrameChg>
      </pc:sldChg>
      <pc:sldChg chg="addSp delSp modSp mod modClrScheme delDesignElem chgLayout">
        <pc:chgData name="Jo-Ann Ward" userId="S::joann.ward@actionaid.org::cc4ed5f1-cedb-4a98-8727-f2c28783c563" providerId="AD" clId="Web-{45544F6D-A9D3-5BE4-F49D-AFD430EF74CC}" dt="2023-09-06T09:15:16.768" v="12"/>
        <pc:sldMkLst>
          <pc:docMk/>
          <pc:sldMk cId="403295427" sldId="264"/>
        </pc:sldMkLst>
        <pc:spChg chg="mod ord">
          <ac:chgData name="Jo-Ann Ward" userId="S::joann.ward@actionaid.org::cc4ed5f1-cedb-4a98-8727-f2c28783c563" providerId="AD" clId="Web-{45544F6D-A9D3-5BE4-F49D-AFD430EF74CC}" dt="2023-09-06T09:15:16.768" v="12"/>
          <ac:spMkLst>
            <pc:docMk/>
            <pc:sldMk cId="403295427" sldId="264"/>
            <ac:spMk id="2" creationId="{107C984C-7738-86F6-DD9F-69696C946FDD}"/>
          </ac:spMkLst>
        </pc:spChg>
        <pc:spChg chg="mod ord">
          <ac:chgData name="Jo-Ann Ward" userId="S::joann.ward@actionaid.org::cc4ed5f1-cedb-4a98-8727-f2c28783c563" providerId="AD" clId="Web-{45544F6D-A9D3-5BE4-F49D-AFD430EF74CC}" dt="2023-09-06T09:15:16.768" v="12"/>
          <ac:spMkLst>
            <pc:docMk/>
            <pc:sldMk cId="403295427" sldId="264"/>
            <ac:spMk id="3" creationId="{9F7EF05A-A12C-AE3F-792F-6E6A587ED4FF}"/>
          </ac:spMkLst>
        </pc:spChg>
        <pc:spChg chg="add del">
          <ac:chgData name="Jo-Ann Ward" userId="S::joann.ward@actionaid.org::cc4ed5f1-cedb-4a98-8727-f2c28783c563" providerId="AD" clId="Web-{45544F6D-A9D3-5BE4-F49D-AFD430EF74CC}" dt="2023-09-06T09:15:16.768" v="12"/>
          <ac:spMkLst>
            <pc:docMk/>
            <pc:sldMk cId="403295427" sldId="264"/>
            <ac:spMk id="5" creationId="{389575E1-3389-451A-A5F7-27854C25C599}"/>
          </ac:spMkLst>
        </pc:spChg>
        <pc:spChg chg="add del">
          <ac:chgData name="Jo-Ann Ward" userId="S::joann.ward@actionaid.org::cc4ed5f1-cedb-4a98-8727-f2c28783c563" providerId="AD" clId="Web-{45544F6D-A9D3-5BE4-F49D-AFD430EF74CC}" dt="2023-09-06T09:15:16.768" v="12"/>
          <ac:spMkLst>
            <pc:docMk/>
            <pc:sldMk cId="403295427" sldId="264"/>
            <ac:spMk id="6" creationId="{A53CCC5C-D88E-40FB-B30B-23DCDBD01D37}"/>
          </ac:spMkLst>
        </pc:spChg>
        <pc:spChg chg="add del">
          <ac:chgData name="Jo-Ann Ward" userId="S::joann.ward@actionaid.org::cc4ed5f1-cedb-4a98-8727-f2c28783c563" providerId="AD" clId="Web-{45544F6D-A9D3-5BE4-F49D-AFD430EF74CC}" dt="2023-09-06T09:15:16.768" v="12"/>
          <ac:spMkLst>
            <pc:docMk/>
            <pc:sldMk cId="403295427" sldId="264"/>
            <ac:spMk id="7" creationId="{081E4A58-353D-44AE-B2FC-2A74E2E400F7}"/>
          </ac:spMkLst>
        </pc:spChg>
      </pc:sldChg>
      <pc:sldChg chg="modSp mod modClrScheme chgLayout">
        <pc:chgData name="Jo-Ann Ward" userId="S::joann.ward@actionaid.org::cc4ed5f1-cedb-4a98-8727-f2c28783c563" providerId="AD" clId="Web-{45544F6D-A9D3-5BE4-F49D-AFD430EF74CC}" dt="2023-09-06T09:15:16.768" v="12"/>
        <pc:sldMkLst>
          <pc:docMk/>
          <pc:sldMk cId="3065956228" sldId="265"/>
        </pc:sldMkLst>
        <pc:spChg chg="mod ord">
          <ac:chgData name="Jo-Ann Ward" userId="S::joann.ward@actionaid.org::cc4ed5f1-cedb-4a98-8727-f2c28783c563" providerId="AD" clId="Web-{45544F6D-A9D3-5BE4-F49D-AFD430EF74CC}" dt="2023-09-06T09:15:16.768" v="12"/>
          <ac:spMkLst>
            <pc:docMk/>
            <pc:sldMk cId="3065956228" sldId="265"/>
            <ac:spMk id="2" creationId="{49D0330F-558D-D127-BED9-1C9F153CE769}"/>
          </ac:spMkLst>
        </pc:spChg>
        <pc:graphicFrameChg chg="mod ord">
          <ac:chgData name="Jo-Ann Ward" userId="S::joann.ward@actionaid.org::cc4ed5f1-cedb-4a98-8727-f2c28783c563" providerId="AD" clId="Web-{45544F6D-A9D3-5BE4-F49D-AFD430EF74CC}" dt="2023-09-06T09:15:16.768" v="12"/>
          <ac:graphicFrameMkLst>
            <pc:docMk/>
            <pc:sldMk cId="3065956228" sldId="265"/>
            <ac:graphicFrameMk id="5" creationId="{4F8B9369-6FFA-84B9-56B8-32A2949AA1DF}"/>
          </ac:graphicFrameMkLst>
        </pc:graphicFrameChg>
      </pc:sldChg>
      <pc:sldChg chg="addSp delSp modSp mod modClrScheme delDesignElem chgLayout">
        <pc:chgData name="Jo-Ann Ward" userId="S::joann.ward@actionaid.org::cc4ed5f1-cedb-4a98-8727-f2c28783c563" providerId="AD" clId="Web-{45544F6D-A9D3-5BE4-F49D-AFD430EF74CC}" dt="2023-09-06T09:15:16.768" v="12"/>
        <pc:sldMkLst>
          <pc:docMk/>
          <pc:sldMk cId="38229632" sldId="266"/>
        </pc:sldMkLst>
        <pc:spChg chg="mod ord">
          <ac:chgData name="Jo-Ann Ward" userId="S::joann.ward@actionaid.org::cc4ed5f1-cedb-4a98-8727-f2c28783c563" providerId="AD" clId="Web-{45544F6D-A9D3-5BE4-F49D-AFD430EF74CC}" dt="2023-09-06T09:15:16.768" v="12"/>
          <ac:spMkLst>
            <pc:docMk/>
            <pc:sldMk cId="38229632" sldId="266"/>
            <ac:spMk id="2" creationId="{37777828-9AA9-F457-371F-9D22A69BC58C}"/>
          </ac:spMkLst>
        </pc:spChg>
        <pc:spChg chg="mod ord">
          <ac:chgData name="Jo-Ann Ward" userId="S::joann.ward@actionaid.org::cc4ed5f1-cedb-4a98-8727-f2c28783c563" providerId="AD" clId="Web-{45544F6D-A9D3-5BE4-F49D-AFD430EF74CC}" dt="2023-09-06T09:15:16.768" v="12"/>
          <ac:spMkLst>
            <pc:docMk/>
            <pc:sldMk cId="38229632" sldId="266"/>
            <ac:spMk id="3" creationId="{0CE6369B-BA52-04D4-DB1C-85FEC3B8325C}"/>
          </ac:spMkLst>
        </pc:spChg>
        <pc:spChg chg="add del">
          <ac:chgData name="Jo-Ann Ward" userId="S::joann.ward@actionaid.org::cc4ed5f1-cedb-4a98-8727-f2c28783c563" providerId="AD" clId="Web-{45544F6D-A9D3-5BE4-F49D-AFD430EF74CC}" dt="2023-09-06T09:15:16.768" v="12"/>
          <ac:spMkLst>
            <pc:docMk/>
            <pc:sldMk cId="38229632" sldId="266"/>
            <ac:spMk id="15" creationId="{100EDD19-6802-4EC3-95CE-CFFAB042CFD6}"/>
          </ac:spMkLst>
        </pc:spChg>
        <pc:spChg chg="add del">
          <ac:chgData name="Jo-Ann Ward" userId="S::joann.ward@actionaid.org::cc4ed5f1-cedb-4a98-8727-f2c28783c563" providerId="AD" clId="Web-{45544F6D-A9D3-5BE4-F49D-AFD430EF74CC}" dt="2023-09-06T09:15:16.768" v="12"/>
          <ac:spMkLst>
            <pc:docMk/>
            <pc:sldMk cId="38229632" sldId="266"/>
            <ac:spMk id="17" creationId="{DB17E863-922E-4C26-BD64-E8FD41D28661}"/>
          </ac:spMkLst>
        </pc:spChg>
      </pc:sldChg>
      <pc:sldChg chg="modSp mod modClrScheme chgLayout">
        <pc:chgData name="Jo-Ann Ward" userId="S::joann.ward@actionaid.org::cc4ed5f1-cedb-4a98-8727-f2c28783c563" providerId="AD" clId="Web-{45544F6D-A9D3-5BE4-F49D-AFD430EF74CC}" dt="2023-09-06T09:15:16.768" v="12"/>
        <pc:sldMkLst>
          <pc:docMk/>
          <pc:sldMk cId="3027484557" sldId="268"/>
        </pc:sldMkLst>
        <pc:spChg chg="mod ord">
          <ac:chgData name="Jo-Ann Ward" userId="S::joann.ward@actionaid.org::cc4ed5f1-cedb-4a98-8727-f2c28783c563" providerId="AD" clId="Web-{45544F6D-A9D3-5BE4-F49D-AFD430EF74CC}" dt="2023-09-06T09:15:16.768" v="12"/>
          <ac:spMkLst>
            <pc:docMk/>
            <pc:sldMk cId="3027484557" sldId="268"/>
            <ac:spMk id="2" creationId="{31BAA5E5-D5D5-EF77-C93A-824883E4ED3C}"/>
          </ac:spMkLst>
        </pc:spChg>
        <pc:spChg chg="mod ord">
          <ac:chgData name="Jo-Ann Ward" userId="S::joann.ward@actionaid.org::cc4ed5f1-cedb-4a98-8727-f2c28783c563" providerId="AD" clId="Web-{45544F6D-A9D3-5BE4-F49D-AFD430EF74CC}" dt="2023-09-06T09:15:16.768" v="12"/>
          <ac:spMkLst>
            <pc:docMk/>
            <pc:sldMk cId="3027484557" sldId="268"/>
            <ac:spMk id="3" creationId="{48EEC0BD-AE19-D880-6B18-0A58FC6563A5}"/>
          </ac:spMkLst>
        </pc:spChg>
        <pc:picChg chg="mod ord">
          <ac:chgData name="Jo-Ann Ward" userId="S::joann.ward@actionaid.org::cc4ed5f1-cedb-4a98-8727-f2c28783c563" providerId="AD" clId="Web-{45544F6D-A9D3-5BE4-F49D-AFD430EF74CC}" dt="2023-09-06T09:15:16.768" v="12"/>
          <ac:picMkLst>
            <pc:docMk/>
            <pc:sldMk cId="3027484557" sldId="268"/>
            <ac:picMk id="5" creationId="{685298F6-30ED-2566-B96F-BA6D16554D33}"/>
          </ac:picMkLst>
        </pc:picChg>
      </pc:sldChg>
      <pc:sldChg chg="addSp delSp modSp mod modClrScheme delDesignElem chgLayout">
        <pc:chgData name="Jo-Ann Ward" userId="S::joann.ward@actionaid.org::cc4ed5f1-cedb-4a98-8727-f2c28783c563" providerId="AD" clId="Web-{45544F6D-A9D3-5BE4-F49D-AFD430EF74CC}" dt="2023-09-06T09:15:16.768" v="12"/>
        <pc:sldMkLst>
          <pc:docMk/>
          <pc:sldMk cId="3719593671" sldId="269"/>
        </pc:sldMkLst>
        <pc:spChg chg="mod ord">
          <ac:chgData name="Jo-Ann Ward" userId="S::joann.ward@actionaid.org::cc4ed5f1-cedb-4a98-8727-f2c28783c563" providerId="AD" clId="Web-{45544F6D-A9D3-5BE4-F49D-AFD430EF74CC}" dt="2023-09-06T09:15:16.768" v="12"/>
          <ac:spMkLst>
            <pc:docMk/>
            <pc:sldMk cId="3719593671" sldId="269"/>
            <ac:spMk id="2" creationId="{6BF53418-9596-5227-DE5D-26B5EF4337A0}"/>
          </ac:spMkLst>
        </pc:spChg>
        <pc:spChg chg="add del">
          <ac:chgData name="Jo-Ann Ward" userId="S::joann.ward@actionaid.org::cc4ed5f1-cedb-4a98-8727-f2c28783c563" providerId="AD" clId="Web-{45544F6D-A9D3-5BE4-F49D-AFD430EF74CC}" dt="2023-09-06T09:15:16.768" v="12"/>
          <ac:spMkLst>
            <pc:docMk/>
            <pc:sldMk cId="3719593671" sldId="269"/>
            <ac:spMk id="7" creationId="{B50AB553-2A96-4A92-96F2-93548E096954}"/>
          </ac:spMkLst>
        </pc:spChg>
        <pc:graphicFrameChg chg="mod ord">
          <ac:chgData name="Jo-Ann Ward" userId="S::joann.ward@actionaid.org::cc4ed5f1-cedb-4a98-8727-f2c28783c563" providerId="AD" clId="Web-{45544F6D-A9D3-5BE4-F49D-AFD430EF74CC}" dt="2023-09-06T09:15:16.768" v="12"/>
          <ac:graphicFrameMkLst>
            <pc:docMk/>
            <pc:sldMk cId="3719593671" sldId="269"/>
            <ac:graphicFrameMk id="5" creationId="{2F4366DD-6C56-2CA2-771C-4BC977D86F69}"/>
          </ac:graphicFrameMkLst>
        </pc:graphicFrameChg>
      </pc:sldChg>
      <pc:sldMasterChg chg="add del addSldLayout delSldLayout">
        <pc:chgData name="Jo-Ann Ward" userId="S::joann.ward@actionaid.org::cc4ed5f1-cedb-4a98-8727-f2c28783c563" providerId="AD" clId="Web-{45544F6D-A9D3-5BE4-F49D-AFD430EF74CC}" dt="2023-09-06T09:15:16.768" v="12"/>
        <pc:sldMasterMkLst>
          <pc:docMk/>
          <pc:sldMasterMk cId="810723572" sldId="2147483763"/>
        </pc:sldMasterMkLst>
        <pc:sldLayoutChg chg="add del">
          <pc:chgData name="Jo-Ann Ward" userId="S::joann.ward@actionaid.org::cc4ed5f1-cedb-4a98-8727-f2c28783c563" providerId="AD" clId="Web-{45544F6D-A9D3-5BE4-F49D-AFD430EF74CC}" dt="2023-09-06T09:15:16.768" v="12"/>
          <pc:sldLayoutMkLst>
            <pc:docMk/>
            <pc:sldMasterMk cId="810723572" sldId="2147483763"/>
            <pc:sldLayoutMk cId="631707507" sldId="2147483764"/>
          </pc:sldLayoutMkLst>
        </pc:sldLayoutChg>
        <pc:sldLayoutChg chg="add del">
          <pc:chgData name="Jo-Ann Ward" userId="S::joann.ward@actionaid.org::cc4ed5f1-cedb-4a98-8727-f2c28783c563" providerId="AD" clId="Web-{45544F6D-A9D3-5BE4-F49D-AFD430EF74CC}" dt="2023-09-06T09:15:16.768" v="12"/>
          <pc:sldLayoutMkLst>
            <pc:docMk/>
            <pc:sldMasterMk cId="810723572" sldId="2147483763"/>
            <pc:sldLayoutMk cId="3861197672" sldId="2147483765"/>
          </pc:sldLayoutMkLst>
        </pc:sldLayoutChg>
        <pc:sldLayoutChg chg="add del">
          <pc:chgData name="Jo-Ann Ward" userId="S::joann.ward@actionaid.org::cc4ed5f1-cedb-4a98-8727-f2c28783c563" providerId="AD" clId="Web-{45544F6D-A9D3-5BE4-F49D-AFD430EF74CC}" dt="2023-09-06T09:15:16.768" v="12"/>
          <pc:sldLayoutMkLst>
            <pc:docMk/>
            <pc:sldMasterMk cId="810723572" sldId="2147483763"/>
            <pc:sldLayoutMk cId="3872196601" sldId="2147483766"/>
          </pc:sldLayoutMkLst>
        </pc:sldLayoutChg>
        <pc:sldLayoutChg chg="add del">
          <pc:chgData name="Jo-Ann Ward" userId="S::joann.ward@actionaid.org::cc4ed5f1-cedb-4a98-8727-f2c28783c563" providerId="AD" clId="Web-{45544F6D-A9D3-5BE4-F49D-AFD430EF74CC}" dt="2023-09-06T09:15:16.768" v="12"/>
          <pc:sldLayoutMkLst>
            <pc:docMk/>
            <pc:sldMasterMk cId="810723572" sldId="2147483763"/>
            <pc:sldLayoutMk cId="985569691" sldId="2147483767"/>
          </pc:sldLayoutMkLst>
        </pc:sldLayoutChg>
        <pc:sldLayoutChg chg="add del">
          <pc:chgData name="Jo-Ann Ward" userId="S::joann.ward@actionaid.org::cc4ed5f1-cedb-4a98-8727-f2c28783c563" providerId="AD" clId="Web-{45544F6D-A9D3-5BE4-F49D-AFD430EF74CC}" dt="2023-09-06T09:15:16.768" v="12"/>
          <pc:sldLayoutMkLst>
            <pc:docMk/>
            <pc:sldMasterMk cId="810723572" sldId="2147483763"/>
            <pc:sldLayoutMk cId="2191525425" sldId="2147483768"/>
          </pc:sldLayoutMkLst>
        </pc:sldLayoutChg>
        <pc:sldLayoutChg chg="add del">
          <pc:chgData name="Jo-Ann Ward" userId="S::joann.ward@actionaid.org::cc4ed5f1-cedb-4a98-8727-f2c28783c563" providerId="AD" clId="Web-{45544F6D-A9D3-5BE4-F49D-AFD430EF74CC}" dt="2023-09-06T09:15:16.768" v="12"/>
          <pc:sldLayoutMkLst>
            <pc:docMk/>
            <pc:sldMasterMk cId="810723572" sldId="2147483763"/>
            <pc:sldLayoutMk cId="1771226452" sldId="2147483769"/>
          </pc:sldLayoutMkLst>
        </pc:sldLayoutChg>
        <pc:sldLayoutChg chg="add del">
          <pc:chgData name="Jo-Ann Ward" userId="S::joann.ward@actionaid.org::cc4ed5f1-cedb-4a98-8727-f2c28783c563" providerId="AD" clId="Web-{45544F6D-A9D3-5BE4-F49D-AFD430EF74CC}" dt="2023-09-06T09:15:16.768" v="12"/>
          <pc:sldLayoutMkLst>
            <pc:docMk/>
            <pc:sldMasterMk cId="810723572" sldId="2147483763"/>
            <pc:sldLayoutMk cId="3019169928" sldId="2147483770"/>
          </pc:sldLayoutMkLst>
        </pc:sldLayoutChg>
        <pc:sldLayoutChg chg="add del">
          <pc:chgData name="Jo-Ann Ward" userId="S::joann.ward@actionaid.org::cc4ed5f1-cedb-4a98-8727-f2c28783c563" providerId="AD" clId="Web-{45544F6D-A9D3-5BE4-F49D-AFD430EF74CC}" dt="2023-09-06T09:15:16.768" v="12"/>
          <pc:sldLayoutMkLst>
            <pc:docMk/>
            <pc:sldMasterMk cId="810723572" sldId="2147483763"/>
            <pc:sldLayoutMk cId="1861698325" sldId="2147483771"/>
          </pc:sldLayoutMkLst>
        </pc:sldLayoutChg>
        <pc:sldLayoutChg chg="add del">
          <pc:chgData name="Jo-Ann Ward" userId="S::joann.ward@actionaid.org::cc4ed5f1-cedb-4a98-8727-f2c28783c563" providerId="AD" clId="Web-{45544F6D-A9D3-5BE4-F49D-AFD430EF74CC}" dt="2023-09-06T09:15:16.768" v="12"/>
          <pc:sldLayoutMkLst>
            <pc:docMk/>
            <pc:sldMasterMk cId="810723572" sldId="2147483763"/>
            <pc:sldLayoutMk cId="1320429894" sldId="2147483772"/>
          </pc:sldLayoutMkLst>
        </pc:sldLayoutChg>
        <pc:sldLayoutChg chg="add del">
          <pc:chgData name="Jo-Ann Ward" userId="S::joann.ward@actionaid.org::cc4ed5f1-cedb-4a98-8727-f2c28783c563" providerId="AD" clId="Web-{45544F6D-A9D3-5BE4-F49D-AFD430EF74CC}" dt="2023-09-06T09:15:16.768" v="12"/>
          <pc:sldLayoutMkLst>
            <pc:docMk/>
            <pc:sldMasterMk cId="810723572" sldId="2147483763"/>
            <pc:sldLayoutMk cId="3551521766" sldId="2147483773"/>
          </pc:sldLayoutMkLst>
        </pc:sldLayoutChg>
        <pc:sldLayoutChg chg="add del">
          <pc:chgData name="Jo-Ann Ward" userId="S::joann.ward@actionaid.org::cc4ed5f1-cedb-4a98-8727-f2c28783c563" providerId="AD" clId="Web-{45544F6D-A9D3-5BE4-F49D-AFD430EF74CC}" dt="2023-09-06T09:15:16.768" v="12"/>
          <pc:sldLayoutMkLst>
            <pc:docMk/>
            <pc:sldMasterMk cId="810723572" sldId="2147483763"/>
            <pc:sldLayoutMk cId="1484408653" sldId="2147483774"/>
          </pc:sldLayoutMkLst>
        </pc:sldLayoutChg>
      </pc:sldMasterChg>
      <pc:sldMasterChg chg="add del addSldLayout delSldLayout modSldLayout">
        <pc:chgData name="Jo-Ann Ward" userId="S::joann.ward@actionaid.org::cc4ed5f1-cedb-4a98-8727-f2c28783c563" providerId="AD" clId="Web-{45544F6D-A9D3-5BE4-F49D-AFD430EF74CC}" dt="2023-09-06T09:15:16.768" v="12"/>
        <pc:sldMasterMkLst>
          <pc:docMk/>
          <pc:sldMasterMk cId="3114493191" sldId="2147483775"/>
        </pc:sldMasterMkLst>
        <pc:sldLayoutChg chg="add del mod replId">
          <pc:chgData name="Jo-Ann Ward" userId="S::joann.ward@actionaid.org::cc4ed5f1-cedb-4a98-8727-f2c28783c563" providerId="AD" clId="Web-{45544F6D-A9D3-5BE4-F49D-AFD430EF74CC}" dt="2023-09-06T09:15:16.768" v="12"/>
          <pc:sldLayoutMkLst>
            <pc:docMk/>
            <pc:sldMasterMk cId="3114493191" sldId="2147483775"/>
            <pc:sldLayoutMk cId="3292537018" sldId="2147483776"/>
          </pc:sldLayoutMkLst>
        </pc:sldLayoutChg>
        <pc:sldLayoutChg chg="add del mod replId">
          <pc:chgData name="Jo-Ann Ward" userId="S::joann.ward@actionaid.org::cc4ed5f1-cedb-4a98-8727-f2c28783c563" providerId="AD" clId="Web-{45544F6D-A9D3-5BE4-F49D-AFD430EF74CC}" dt="2023-09-06T09:15:16.768" v="12"/>
          <pc:sldLayoutMkLst>
            <pc:docMk/>
            <pc:sldMasterMk cId="3114493191" sldId="2147483775"/>
            <pc:sldLayoutMk cId="1566377289" sldId="2147483777"/>
          </pc:sldLayoutMkLst>
        </pc:sldLayoutChg>
        <pc:sldLayoutChg chg="add del mod replId">
          <pc:chgData name="Jo-Ann Ward" userId="S::joann.ward@actionaid.org::cc4ed5f1-cedb-4a98-8727-f2c28783c563" providerId="AD" clId="Web-{45544F6D-A9D3-5BE4-F49D-AFD430EF74CC}" dt="2023-09-06T09:15:16.768" v="12"/>
          <pc:sldLayoutMkLst>
            <pc:docMk/>
            <pc:sldMasterMk cId="3114493191" sldId="2147483775"/>
            <pc:sldLayoutMk cId="3033826108" sldId="2147483778"/>
          </pc:sldLayoutMkLst>
        </pc:sldLayoutChg>
        <pc:sldLayoutChg chg="add del mod replId">
          <pc:chgData name="Jo-Ann Ward" userId="S::joann.ward@actionaid.org::cc4ed5f1-cedb-4a98-8727-f2c28783c563" providerId="AD" clId="Web-{45544F6D-A9D3-5BE4-F49D-AFD430EF74CC}" dt="2023-09-06T09:15:16.768" v="12"/>
          <pc:sldLayoutMkLst>
            <pc:docMk/>
            <pc:sldMasterMk cId="3114493191" sldId="2147483775"/>
            <pc:sldLayoutMk cId="2305606157" sldId="2147483779"/>
          </pc:sldLayoutMkLst>
        </pc:sldLayoutChg>
        <pc:sldLayoutChg chg="add del mod replId">
          <pc:chgData name="Jo-Ann Ward" userId="S::joann.ward@actionaid.org::cc4ed5f1-cedb-4a98-8727-f2c28783c563" providerId="AD" clId="Web-{45544F6D-A9D3-5BE4-F49D-AFD430EF74CC}" dt="2023-09-06T09:15:16.768" v="12"/>
          <pc:sldLayoutMkLst>
            <pc:docMk/>
            <pc:sldMasterMk cId="3114493191" sldId="2147483775"/>
            <pc:sldLayoutMk cId="3032510353" sldId="2147483780"/>
          </pc:sldLayoutMkLst>
        </pc:sldLayoutChg>
        <pc:sldLayoutChg chg="add del mod replId">
          <pc:chgData name="Jo-Ann Ward" userId="S::joann.ward@actionaid.org::cc4ed5f1-cedb-4a98-8727-f2c28783c563" providerId="AD" clId="Web-{45544F6D-A9D3-5BE4-F49D-AFD430EF74CC}" dt="2023-09-06T09:15:16.768" v="12"/>
          <pc:sldLayoutMkLst>
            <pc:docMk/>
            <pc:sldMasterMk cId="3114493191" sldId="2147483775"/>
            <pc:sldLayoutMk cId="91045856" sldId="2147483781"/>
          </pc:sldLayoutMkLst>
        </pc:sldLayoutChg>
        <pc:sldLayoutChg chg="add del mod replId">
          <pc:chgData name="Jo-Ann Ward" userId="S::joann.ward@actionaid.org::cc4ed5f1-cedb-4a98-8727-f2c28783c563" providerId="AD" clId="Web-{45544F6D-A9D3-5BE4-F49D-AFD430EF74CC}" dt="2023-09-06T09:15:16.768" v="12"/>
          <pc:sldLayoutMkLst>
            <pc:docMk/>
            <pc:sldMasterMk cId="3114493191" sldId="2147483775"/>
            <pc:sldLayoutMk cId="2374865718" sldId="2147483782"/>
          </pc:sldLayoutMkLst>
        </pc:sldLayoutChg>
        <pc:sldLayoutChg chg="add del mod replId">
          <pc:chgData name="Jo-Ann Ward" userId="S::joann.ward@actionaid.org::cc4ed5f1-cedb-4a98-8727-f2c28783c563" providerId="AD" clId="Web-{45544F6D-A9D3-5BE4-F49D-AFD430EF74CC}" dt="2023-09-06T09:15:16.768" v="12"/>
          <pc:sldLayoutMkLst>
            <pc:docMk/>
            <pc:sldMasterMk cId="3114493191" sldId="2147483775"/>
            <pc:sldLayoutMk cId="143137471" sldId="2147483783"/>
          </pc:sldLayoutMkLst>
        </pc:sldLayoutChg>
        <pc:sldLayoutChg chg="add del mod replId">
          <pc:chgData name="Jo-Ann Ward" userId="S::joann.ward@actionaid.org::cc4ed5f1-cedb-4a98-8727-f2c28783c563" providerId="AD" clId="Web-{45544F6D-A9D3-5BE4-F49D-AFD430EF74CC}" dt="2023-09-06T09:15:16.768" v="12"/>
          <pc:sldLayoutMkLst>
            <pc:docMk/>
            <pc:sldMasterMk cId="3114493191" sldId="2147483775"/>
            <pc:sldLayoutMk cId="529602471" sldId="2147483784"/>
          </pc:sldLayoutMkLst>
        </pc:sldLayoutChg>
        <pc:sldLayoutChg chg="add del mod replId">
          <pc:chgData name="Jo-Ann Ward" userId="S::joann.ward@actionaid.org::cc4ed5f1-cedb-4a98-8727-f2c28783c563" providerId="AD" clId="Web-{45544F6D-A9D3-5BE4-F49D-AFD430EF74CC}" dt="2023-09-06T09:15:16.768" v="12"/>
          <pc:sldLayoutMkLst>
            <pc:docMk/>
            <pc:sldMasterMk cId="3114493191" sldId="2147483775"/>
            <pc:sldLayoutMk cId="2444111206" sldId="2147483785"/>
          </pc:sldLayoutMkLst>
        </pc:sldLayoutChg>
        <pc:sldLayoutChg chg="add del mod replId">
          <pc:chgData name="Jo-Ann Ward" userId="S::joann.ward@actionaid.org::cc4ed5f1-cedb-4a98-8727-f2c28783c563" providerId="AD" clId="Web-{45544F6D-A9D3-5BE4-F49D-AFD430EF74CC}" dt="2023-09-06T09:15:16.768" v="12"/>
          <pc:sldLayoutMkLst>
            <pc:docMk/>
            <pc:sldMasterMk cId="3114493191" sldId="2147483775"/>
            <pc:sldLayoutMk cId="2143002248" sldId="2147483786"/>
          </pc:sldLayoutMkLst>
        </pc:sldLayoutChg>
      </pc:sldMasterChg>
    </pc:docChg>
  </pc:docChgLst>
  <pc:docChgLst>
    <pc:chgData name="Jo-Ann Ward" userId="S::joann.ward@actionaid.org::cc4ed5f1-cedb-4a98-8727-f2c28783c563" providerId="AD" clId="Web-{DFF76012-758E-82D4-402E-EC7E3F3988F4}"/>
    <pc:docChg chg="addSld modSld">
      <pc:chgData name="Jo-Ann Ward" userId="S::joann.ward@actionaid.org::cc4ed5f1-cedb-4a98-8727-f2c28783c563" providerId="AD" clId="Web-{DFF76012-758E-82D4-402E-EC7E3F3988F4}" dt="2022-09-01T16:29:03.828" v="74" actId="20577"/>
      <pc:docMkLst>
        <pc:docMk/>
      </pc:docMkLst>
      <pc:sldChg chg="modSp">
        <pc:chgData name="Jo-Ann Ward" userId="S::joann.ward@actionaid.org::cc4ed5f1-cedb-4a98-8727-f2c28783c563" providerId="AD" clId="Web-{DFF76012-758E-82D4-402E-EC7E3F3988F4}" dt="2022-09-01T16:25:06.794" v="61" actId="20577"/>
        <pc:sldMkLst>
          <pc:docMk/>
          <pc:sldMk cId="3651168180" sldId="257"/>
        </pc:sldMkLst>
        <pc:spChg chg="mod">
          <ac:chgData name="Jo-Ann Ward" userId="S::joann.ward@actionaid.org::cc4ed5f1-cedb-4a98-8727-f2c28783c563" providerId="AD" clId="Web-{DFF76012-758E-82D4-402E-EC7E3F3988F4}" dt="2022-09-01T16:25:06.794" v="61" actId="20577"/>
          <ac:spMkLst>
            <pc:docMk/>
            <pc:sldMk cId="3651168180" sldId="257"/>
            <ac:spMk id="3" creationId="{998F233C-6E62-B739-7414-AABB7B8F53B5}"/>
          </ac:spMkLst>
        </pc:spChg>
      </pc:sldChg>
      <pc:sldChg chg="modSp">
        <pc:chgData name="Jo-Ann Ward" userId="S::joann.ward@actionaid.org::cc4ed5f1-cedb-4a98-8727-f2c28783c563" providerId="AD" clId="Web-{DFF76012-758E-82D4-402E-EC7E3F3988F4}" dt="2022-09-01T16:29:03.828" v="74" actId="20577"/>
        <pc:sldMkLst>
          <pc:docMk/>
          <pc:sldMk cId="2112034913" sldId="259"/>
        </pc:sldMkLst>
        <pc:spChg chg="mod">
          <ac:chgData name="Jo-Ann Ward" userId="S::joann.ward@actionaid.org::cc4ed5f1-cedb-4a98-8727-f2c28783c563" providerId="AD" clId="Web-{DFF76012-758E-82D4-402E-EC7E3F3988F4}" dt="2022-09-01T16:29:03.828" v="74" actId="20577"/>
          <ac:spMkLst>
            <pc:docMk/>
            <pc:sldMk cId="2112034913" sldId="259"/>
            <ac:spMk id="3" creationId="{75C24CA4-B95C-AC56-3660-EA395C1ED85E}"/>
          </ac:spMkLst>
        </pc:spChg>
      </pc:sldChg>
      <pc:sldChg chg="modSp">
        <pc:chgData name="Jo-Ann Ward" userId="S::joann.ward@actionaid.org::cc4ed5f1-cedb-4a98-8727-f2c28783c563" providerId="AD" clId="Web-{DFF76012-758E-82D4-402E-EC7E3F3988F4}" dt="2022-09-01T16:24:00.524" v="35" actId="20577"/>
        <pc:sldMkLst>
          <pc:docMk/>
          <pc:sldMk cId="2689547740" sldId="261"/>
        </pc:sldMkLst>
        <pc:spChg chg="mod">
          <ac:chgData name="Jo-Ann Ward" userId="S::joann.ward@actionaid.org::cc4ed5f1-cedb-4a98-8727-f2c28783c563" providerId="AD" clId="Web-{DFF76012-758E-82D4-402E-EC7E3F3988F4}" dt="2022-09-01T16:24:00.524" v="35" actId="20577"/>
          <ac:spMkLst>
            <pc:docMk/>
            <pc:sldMk cId="2689547740" sldId="261"/>
            <ac:spMk id="3" creationId="{91A98163-8467-87D2-5A7E-F08914320796}"/>
          </ac:spMkLst>
        </pc:spChg>
      </pc:sldChg>
      <pc:sldChg chg="modSp">
        <pc:chgData name="Jo-Ann Ward" userId="S::joann.ward@actionaid.org::cc4ed5f1-cedb-4a98-8727-f2c28783c563" providerId="AD" clId="Web-{DFF76012-758E-82D4-402E-EC7E3F3988F4}" dt="2022-09-01T16:22:58.316" v="32" actId="20577"/>
        <pc:sldMkLst>
          <pc:docMk/>
          <pc:sldMk cId="2983593039" sldId="263"/>
        </pc:sldMkLst>
        <pc:graphicFrameChg chg="modGraphic">
          <ac:chgData name="Jo-Ann Ward" userId="S::joann.ward@actionaid.org::cc4ed5f1-cedb-4a98-8727-f2c28783c563" providerId="AD" clId="Web-{DFF76012-758E-82D4-402E-EC7E3F3988F4}" dt="2022-09-01T16:22:58.316" v="32" actId="20577"/>
          <ac:graphicFrameMkLst>
            <pc:docMk/>
            <pc:sldMk cId="2983593039" sldId="263"/>
            <ac:graphicFrameMk id="5" creationId="{2F4366DD-6C56-2CA2-771C-4BC977D86F69}"/>
          </ac:graphicFrameMkLst>
        </pc:graphicFrameChg>
      </pc:sldChg>
      <pc:sldChg chg="modSp">
        <pc:chgData name="Jo-Ann Ward" userId="S::joann.ward@actionaid.org::cc4ed5f1-cedb-4a98-8727-f2c28783c563" providerId="AD" clId="Web-{DFF76012-758E-82D4-402E-EC7E3F3988F4}" dt="2022-09-01T16:22:03.999" v="20" actId="20577"/>
        <pc:sldMkLst>
          <pc:docMk/>
          <pc:sldMk cId="3065956228" sldId="265"/>
        </pc:sldMkLst>
        <pc:graphicFrameChg chg="modGraphic">
          <ac:chgData name="Jo-Ann Ward" userId="S::joann.ward@actionaid.org::cc4ed5f1-cedb-4a98-8727-f2c28783c563" providerId="AD" clId="Web-{DFF76012-758E-82D4-402E-EC7E3F3988F4}" dt="2022-09-01T16:22:03.999" v="20" actId="20577"/>
          <ac:graphicFrameMkLst>
            <pc:docMk/>
            <pc:sldMk cId="3065956228" sldId="265"/>
            <ac:graphicFrameMk id="5" creationId="{4F8B9369-6FFA-84B9-56B8-32A2949AA1DF}"/>
          </ac:graphicFrameMkLst>
        </pc:graphicFrameChg>
      </pc:sldChg>
      <pc:sldChg chg="modSp add replId">
        <pc:chgData name="Jo-Ann Ward" userId="S::joann.ward@actionaid.org::cc4ed5f1-cedb-4a98-8727-f2c28783c563" providerId="AD" clId="Web-{DFF76012-758E-82D4-402E-EC7E3F3988F4}" dt="2022-09-01T16:22:49.909" v="29" actId="20577"/>
        <pc:sldMkLst>
          <pc:docMk/>
          <pc:sldMk cId="3719593671" sldId="269"/>
        </pc:sldMkLst>
        <pc:graphicFrameChg chg="modGraphic">
          <ac:chgData name="Jo-Ann Ward" userId="S::joann.ward@actionaid.org::cc4ed5f1-cedb-4a98-8727-f2c28783c563" providerId="AD" clId="Web-{DFF76012-758E-82D4-402E-EC7E3F3988F4}" dt="2022-09-01T16:22:49.909" v="29" actId="20577"/>
          <ac:graphicFrameMkLst>
            <pc:docMk/>
            <pc:sldMk cId="3719593671" sldId="269"/>
            <ac:graphicFrameMk id="5" creationId="{2F4366DD-6C56-2CA2-771C-4BC977D86F69}"/>
          </ac:graphicFrameMkLst>
        </pc:graphicFrameChg>
      </pc:sldChg>
    </pc:docChg>
  </pc:docChgLst>
  <pc:docChgLst>
    <pc:chgData name="Jo-Ann Ward" userId="S::joann.ward@actionaid.org::cc4ed5f1-cedb-4a98-8727-f2c28783c563" providerId="AD" clId="Web-{BB0EEBF4-BD84-36AD-6B26-7C48F768B43B}"/>
    <pc:docChg chg="delSld modSld">
      <pc:chgData name="Jo-Ann Ward" userId="S::joann.ward@actionaid.org::cc4ed5f1-cedb-4a98-8727-f2c28783c563" providerId="AD" clId="Web-{BB0EEBF4-BD84-36AD-6B26-7C48F768B43B}" dt="2023-06-22T10:34:55.510" v="21" actId="20577"/>
      <pc:docMkLst>
        <pc:docMk/>
      </pc:docMkLst>
      <pc:sldChg chg="modSp">
        <pc:chgData name="Jo-Ann Ward" userId="S::joann.ward@actionaid.org::cc4ed5f1-cedb-4a98-8727-f2c28783c563" providerId="AD" clId="Web-{BB0EEBF4-BD84-36AD-6B26-7C48F768B43B}" dt="2023-06-22T10:33:44.426" v="4" actId="20577"/>
        <pc:sldMkLst>
          <pc:docMk/>
          <pc:sldMk cId="1021229630" sldId="256"/>
        </pc:sldMkLst>
        <pc:spChg chg="mod">
          <ac:chgData name="Jo-Ann Ward" userId="S::joann.ward@actionaid.org::cc4ed5f1-cedb-4a98-8727-f2c28783c563" providerId="AD" clId="Web-{BB0EEBF4-BD84-36AD-6B26-7C48F768B43B}" dt="2023-06-22T10:33:43.223" v="3" actId="20577"/>
          <ac:spMkLst>
            <pc:docMk/>
            <pc:sldMk cId="1021229630" sldId="256"/>
            <ac:spMk id="2" creationId="{4CADBDF7-A3C5-C1C2-DBAC-AC95D8D9EBEB}"/>
          </ac:spMkLst>
        </pc:spChg>
        <pc:spChg chg="mod">
          <ac:chgData name="Jo-Ann Ward" userId="S::joann.ward@actionaid.org::cc4ed5f1-cedb-4a98-8727-f2c28783c563" providerId="AD" clId="Web-{BB0EEBF4-BD84-36AD-6B26-7C48F768B43B}" dt="2023-06-22T10:33:44.426" v="4" actId="20577"/>
          <ac:spMkLst>
            <pc:docMk/>
            <pc:sldMk cId="1021229630" sldId="256"/>
            <ac:spMk id="3" creationId="{B142DB96-4877-223D-3045-1E5B66F33EDC}"/>
          </ac:spMkLst>
        </pc:spChg>
      </pc:sldChg>
      <pc:sldChg chg="modSp">
        <pc:chgData name="Jo-Ann Ward" userId="S::joann.ward@actionaid.org::cc4ed5f1-cedb-4a98-8727-f2c28783c563" providerId="AD" clId="Web-{BB0EEBF4-BD84-36AD-6B26-7C48F768B43B}" dt="2023-06-22T10:34:46.993" v="18" actId="20577"/>
        <pc:sldMkLst>
          <pc:docMk/>
          <pc:sldMk cId="3651168180" sldId="257"/>
        </pc:sldMkLst>
        <pc:spChg chg="mod">
          <ac:chgData name="Jo-Ann Ward" userId="S::joann.ward@actionaid.org::cc4ed5f1-cedb-4a98-8727-f2c28783c563" providerId="AD" clId="Web-{BB0EEBF4-BD84-36AD-6B26-7C48F768B43B}" dt="2023-06-22T10:34:46.993" v="18" actId="20577"/>
          <ac:spMkLst>
            <pc:docMk/>
            <pc:sldMk cId="3651168180" sldId="257"/>
            <ac:spMk id="2" creationId="{84B619E5-7307-CE46-C949-84FD3213EB11}"/>
          </ac:spMkLst>
        </pc:spChg>
        <pc:spChg chg="mod">
          <ac:chgData name="Jo-Ann Ward" userId="S::joann.ward@actionaid.org::cc4ed5f1-cedb-4a98-8727-f2c28783c563" providerId="AD" clId="Web-{BB0EEBF4-BD84-36AD-6B26-7C48F768B43B}" dt="2023-06-22T10:33:39.394" v="1" actId="20577"/>
          <ac:spMkLst>
            <pc:docMk/>
            <pc:sldMk cId="3651168180" sldId="257"/>
            <ac:spMk id="3" creationId="{998F233C-6E62-B739-7414-AABB7B8F53B5}"/>
          </ac:spMkLst>
        </pc:spChg>
      </pc:sldChg>
      <pc:sldChg chg="modSp">
        <pc:chgData name="Jo-Ann Ward" userId="S::joann.ward@actionaid.org::cc4ed5f1-cedb-4a98-8727-f2c28783c563" providerId="AD" clId="Web-{BB0EEBF4-BD84-36AD-6B26-7C48F768B43B}" dt="2023-06-22T10:33:36.425" v="0" actId="20577"/>
        <pc:sldMkLst>
          <pc:docMk/>
          <pc:sldMk cId="2516668485" sldId="258"/>
        </pc:sldMkLst>
        <pc:spChg chg="mod">
          <ac:chgData name="Jo-Ann Ward" userId="S::joann.ward@actionaid.org::cc4ed5f1-cedb-4a98-8727-f2c28783c563" providerId="AD" clId="Web-{BB0EEBF4-BD84-36AD-6B26-7C48F768B43B}" dt="2023-06-22T10:33:36.425" v="0" actId="20577"/>
          <ac:spMkLst>
            <pc:docMk/>
            <pc:sldMk cId="2516668485" sldId="258"/>
            <ac:spMk id="3" creationId="{E209D68D-BD69-4D3D-21F7-EE1F4F9DC1A6}"/>
          </ac:spMkLst>
        </pc:spChg>
      </pc:sldChg>
      <pc:sldChg chg="modSp">
        <pc:chgData name="Jo-Ann Ward" userId="S::joann.ward@actionaid.org::cc4ed5f1-cedb-4a98-8727-f2c28783c563" providerId="AD" clId="Web-{BB0EEBF4-BD84-36AD-6B26-7C48F768B43B}" dt="2023-06-22T10:33:47.723" v="6" actId="20577"/>
        <pc:sldMkLst>
          <pc:docMk/>
          <pc:sldMk cId="2112034913" sldId="259"/>
        </pc:sldMkLst>
        <pc:spChg chg="mod">
          <ac:chgData name="Jo-Ann Ward" userId="S::joann.ward@actionaid.org::cc4ed5f1-cedb-4a98-8727-f2c28783c563" providerId="AD" clId="Web-{BB0EEBF4-BD84-36AD-6B26-7C48F768B43B}" dt="2023-06-22T10:33:47.723" v="6" actId="20577"/>
          <ac:spMkLst>
            <pc:docMk/>
            <pc:sldMk cId="2112034913" sldId="259"/>
            <ac:spMk id="3" creationId="{75C24CA4-B95C-AC56-3660-EA395C1ED85E}"/>
          </ac:spMkLst>
        </pc:spChg>
      </pc:sldChg>
      <pc:sldChg chg="del">
        <pc:chgData name="Jo-Ann Ward" userId="S::joann.ward@actionaid.org::cc4ed5f1-cedb-4a98-8727-f2c28783c563" providerId="AD" clId="Web-{BB0EEBF4-BD84-36AD-6B26-7C48F768B43B}" dt="2023-06-22T10:33:58.255" v="9"/>
        <pc:sldMkLst>
          <pc:docMk/>
          <pc:sldMk cId="2689547740" sldId="261"/>
        </pc:sldMkLst>
      </pc:sldChg>
      <pc:sldChg chg="modSp">
        <pc:chgData name="Jo-Ann Ward" userId="S::joann.ward@actionaid.org::cc4ed5f1-cedb-4a98-8727-f2c28783c563" providerId="AD" clId="Web-{BB0EEBF4-BD84-36AD-6B26-7C48F768B43B}" dt="2023-06-22T10:34:37.570" v="17" actId="20577"/>
        <pc:sldMkLst>
          <pc:docMk/>
          <pc:sldMk cId="403295427" sldId="264"/>
        </pc:sldMkLst>
        <pc:spChg chg="mod">
          <ac:chgData name="Jo-Ann Ward" userId="S::joann.ward@actionaid.org::cc4ed5f1-cedb-4a98-8727-f2c28783c563" providerId="AD" clId="Web-{BB0EEBF4-BD84-36AD-6B26-7C48F768B43B}" dt="2023-06-22T10:34:37.570" v="17" actId="20577"/>
          <ac:spMkLst>
            <pc:docMk/>
            <pc:sldMk cId="403295427" sldId="264"/>
            <ac:spMk id="3" creationId="{9F7EF05A-A12C-AE3F-792F-6E6A587ED4FF}"/>
          </ac:spMkLst>
        </pc:spChg>
      </pc:sldChg>
      <pc:sldChg chg="modSp">
        <pc:chgData name="Jo-Ann Ward" userId="S::joann.ward@actionaid.org::cc4ed5f1-cedb-4a98-8727-f2c28783c563" providerId="AD" clId="Web-{BB0EEBF4-BD84-36AD-6B26-7C48F768B43B}" dt="2023-06-22T10:34:20.928" v="14" actId="20577"/>
        <pc:sldMkLst>
          <pc:docMk/>
          <pc:sldMk cId="3065956228" sldId="265"/>
        </pc:sldMkLst>
        <pc:graphicFrameChg chg="modGraphic">
          <ac:chgData name="Jo-Ann Ward" userId="S::joann.ward@actionaid.org::cc4ed5f1-cedb-4a98-8727-f2c28783c563" providerId="AD" clId="Web-{BB0EEBF4-BD84-36AD-6B26-7C48F768B43B}" dt="2023-06-22T10:34:20.928" v="14" actId="20577"/>
          <ac:graphicFrameMkLst>
            <pc:docMk/>
            <pc:sldMk cId="3065956228" sldId="265"/>
            <ac:graphicFrameMk id="5" creationId="{4F8B9369-6FFA-84B9-56B8-32A2949AA1DF}"/>
          </ac:graphicFrameMkLst>
        </pc:graphicFrameChg>
      </pc:sldChg>
      <pc:sldChg chg="modSp">
        <pc:chgData name="Jo-Ann Ward" userId="S::joann.ward@actionaid.org::cc4ed5f1-cedb-4a98-8727-f2c28783c563" providerId="AD" clId="Web-{BB0EEBF4-BD84-36AD-6B26-7C48F768B43B}" dt="2023-06-22T10:33:53.473" v="8" actId="20577"/>
        <pc:sldMkLst>
          <pc:docMk/>
          <pc:sldMk cId="38229632" sldId="266"/>
        </pc:sldMkLst>
        <pc:spChg chg="mod">
          <ac:chgData name="Jo-Ann Ward" userId="S::joann.ward@actionaid.org::cc4ed5f1-cedb-4a98-8727-f2c28783c563" providerId="AD" clId="Web-{BB0EEBF4-BD84-36AD-6B26-7C48F768B43B}" dt="2023-06-22T10:33:50.426" v="7" actId="20577"/>
          <ac:spMkLst>
            <pc:docMk/>
            <pc:sldMk cId="38229632" sldId="266"/>
            <ac:spMk id="2" creationId="{37777828-9AA9-F457-371F-9D22A69BC58C}"/>
          </ac:spMkLst>
        </pc:spChg>
        <pc:spChg chg="mod">
          <ac:chgData name="Jo-Ann Ward" userId="S::joann.ward@actionaid.org::cc4ed5f1-cedb-4a98-8727-f2c28783c563" providerId="AD" clId="Web-{BB0EEBF4-BD84-36AD-6B26-7C48F768B43B}" dt="2023-06-22T10:33:53.473" v="8" actId="20577"/>
          <ac:spMkLst>
            <pc:docMk/>
            <pc:sldMk cId="38229632" sldId="266"/>
            <ac:spMk id="3" creationId="{0CE6369B-BA52-04D4-DB1C-85FEC3B8325C}"/>
          </ac:spMkLst>
        </pc:spChg>
      </pc:sldChg>
      <pc:sldChg chg="modSp">
        <pc:chgData name="Jo-Ann Ward" userId="S::joann.ward@actionaid.org::cc4ed5f1-cedb-4a98-8727-f2c28783c563" providerId="AD" clId="Web-{BB0EEBF4-BD84-36AD-6B26-7C48F768B43B}" dt="2023-06-22T10:34:55.510" v="21" actId="20577"/>
        <pc:sldMkLst>
          <pc:docMk/>
          <pc:sldMk cId="3027484557" sldId="268"/>
        </pc:sldMkLst>
        <pc:spChg chg="mod">
          <ac:chgData name="Jo-Ann Ward" userId="S::joann.ward@actionaid.org::cc4ed5f1-cedb-4a98-8727-f2c28783c563" providerId="AD" clId="Web-{BB0EEBF4-BD84-36AD-6B26-7C48F768B43B}" dt="2023-06-22T10:34:52.869" v="19" actId="20577"/>
          <ac:spMkLst>
            <pc:docMk/>
            <pc:sldMk cId="3027484557" sldId="268"/>
            <ac:spMk id="2" creationId="{31BAA5E5-D5D5-EF77-C93A-824883E4ED3C}"/>
          </ac:spMkLst>
        </pc:spChg>
        <pc:spChg chg="mod">
          <ac:chgData name="Jo-Ann Ward" userId="S::joann.ward@actionaid.org::cc4ed5f1-cedb-4a98-8727-f2c28783c563" providerId="AD" clId="Web-{BB0EEBF4-BD84-36AD-6B26-7C48F768B43B}" dt="2023-06-22T10:34:55.510" v="21" actId="20577"/>
          <ac:spMkLst>
            <pc:docMk/>
            <pc:sldMk cId="3027484557" sldId="268"/>
            <ac:spMk id="3" creationId="{48EEC0BD-AE19-D880-6B18-0A58FC6563A5}"/>
          </ac:spMkLst>
        </pc:spChg>
      </pc:sldChg>
      <pc:sldChg chg="modSp">
        <pc:chgData name="Jo-Ann Ward" userId="S::joann.ward@actionaid.org::cc4ed5f1-cedb-4a98-8727-f2c28783c563" providerId="AD" clId="Web-{BB0EEBF4-BD84-36AD-6B26-7C48F768B43B}" dt="2023-06-22T10:34:33.476" v="16" actId="20577"/>
        <pc:sldMkLst>
          <pc:docMk/>
          <pc:sldMk cId="3719593671" sldId="269"/>
        </pc:sldMkLst>
        <pc:graphicFrameChg chg="modGraphic">
          <ac:chgData name="Jo-Ann Ward" userId="S::joann.ward@actionaid.org::cc4ed5f1-cedb-4a98-8727-f2c28783c563" providerId="AD" clId="Web-{BB0EEBF4-BD84-36AD-6B26-7C48F768B43B}" dt="2023-06-22T10:34:33.476" v="16" actId="20577"/>
          <ac:graphicFrameMkLst>
            <pc:docMk/>
            <pc:sldMk cId="3719593671" sldId="269"/>
            <ac:graphicFrameMk id="5" creationId="{2F4366DD-6C56-2CA2-771C-4BC977D86F69}"/>
          </ac:graphicFrameMkLst>
        </pc:graphicFrameChg>
      </pc:sldChg>
    </pc:docChg>
  </pc:docChgLst>
  <pc:docChgLst>
    <pc:chgData name="Jo-Ann Ward" userId="S::joann.ward@actionaid.org::cc4ed5f1-cedb-4a98-8727-f2c28783c563" providerId="AD" clId="Web-{C340B1D9-5BC6-5C4C-5F68-14EFDA485AE3}"/>
    <pc:docChg chg="modSld sldOrd">
      <pc:chgData name="Jo-Ann Ward" userId="S::joann.ward@actionaid.org::cc4ed5f1-cedb-4a98-8727-f2c28783c563" providerId="AD" clId="Web-{C340B1D9-5BC6-5C4C-5F68-14EFDA485AE3}" dt="2022-08-16T13:55:32.859" v="85" actId="20577"/>
      <pc:docMkLst>
        <pc:docMk/>
      </pc:docMkLst>
      <pc:sldChg chg="modSp">
        <pc:chgData name="Jo-Ann Ward" userId="S::joann.ward@actionaid.org::cc4ed5f1-cedb-4a98-8727-f2c28783c563" providerId="AD" clId="Web-{C340B1D9-5BC6-5C4C-5F68-14EFDA485AE3}" dt="2022-08-16T13:53:10.676" v="11" actId="20577"/>
        <pc:sldMkLst>
          <pc:docMk/>
          <pc:sldMk cId="2516668485" sldId="258"/>
        </pc:sldMkLst>
        <pc:spChg chg="mod">
          <ac:chgData name="Jo-Ann Ward" userId="S::joann.ward@actionaid.org::cc4ed5f1-cedb-4a98-8727-f2c28783c563" providerId="AD" clId="Web-{C340B1D9-5BC6-5C4C-5F68-14EFDA485AE3}" dt="2022-08-16T13:53:10.676" v="11" actId="20577"/>
          <ac:spMkLst>
            <pc:docMk/>
            <pc:sldMk cId="2516668485" sldId="258"/>
            <ac:spMk id="3" creationId="{E209D68D-BD69-4D3D-21F7-EE1F4F9DC1A6}"/>
          </ac:spMkLst>
        </pc:spChg>
      </pc:sldChg>
      <pc:sldChg chg="modSp">
        <pc:chgData name="Jo-Ann Ward" userId="S::joann.ward@actionaid.org::cc4ed5f1-cedb-4a98-8727-f2c28783c563" providerId="AD" clId="Web-{C340B1D9-5BC6-5C4C-5F68-14EFDA485AE3}" dt="2022-08-16T13:53:51.195" v="48" actId="20577"/>
        <pc:sldMkLst>
          <pc:docMk/>
          <pc:sldMk cId="1322835580" sldId="260"/>
        </pc:sldMkLst>
        <pc:spChg chg="mod">
          <ac:chgData name="Jo-Ann Ward" userId="S::joann.ward@actionaid.org::cc4ed5f1-cedb-4a98-8727-f2c28783c563" providerId="AD" clId="Web-{C340B1D9-5BC6-5C4C-5F68-14EFDA485AE3}" dt="2022-08-16T13:53:51.195" v="48" actId="20577"/>
          <ac:spMkLst>
            <pc:docMk/>
            <pc:sldMk cId="1322835580" sldId="260"/>
            <ac:spMk id="3" creationId="{CC493E1A-BD4F-680B-AD52-DD7C2BBFAB1E}"/>
          </ac:spMkLst>
        </pc:spChg>
      </pc:sldChg>
      <pc:sldChg chg="modSp">
        <pc:chgData name="Jo-Ann Ward" userId="S::joann.ward@actionaid.org::cc4ed5f1-cedb-4a98-8727-f2c28783c563" providerId="AD" clId="Web-{C340B1D9-5BC6-5C4C-5F68-14EFDA485AE3}" dt="2022-08-16T13:55:32.859" v="85" actId="20577"/>
        <pc:sldMkLst>
          <pc:docMk/>
          <pc:sldMk cId="403295427" sldId="264"/>
        </pc:sldMkLst>
        <pc:spChg chg="mod">
          <ac:chgData name="Jo-Ann Ward" userId="S::joann.ward@actionaid.org::cc4ed5f1-cedb-4a98-8727-f2c28783c563" providerId="AD" clId="Web-{C340B1D9-5BC6-5C4C-5F68-14EFDA485AE3}" dt="2022-08-16T13:55:32.859" v="85" actId="20577"/>
          <ac:spMkLst>
            <pc:docMk/>
            <pc:sldMk cId="403295427" sldId="264"/>
            <ac:spMk id="3" creationId="{9F7EF05A-A12C-AE3F-792F-6E6A587ED4FF}"/>
          </ac:spMkLst>
        </pc:spChg>
      </pc:sldChg>
      <pc:sldChg chg="modSp ord">
        <pc:chgData name="Jo-Ann Ward" userId="S::joann.ward@actionaid.org::cc4ed5f1-cedb-4a98-8727-f2c28783c563" providerId="AD" clId="Web-{C340B1D9-5BC6-5C4C-5F68-14EFDA485AE3}" dt="2022-08-16T13:55:01.169" v="72" actId="20577"/>
        <pc:sldMkLst>
          <pc:docMk/>
          <pc:sldMk cId="3065956228" sldId="265"/>
        </pc:sldMkLst>
        <pc:spChg chg="mod">
          <ac:chgData name="Jo-Ann Ward" userId="S::joann.ward@actionaid.org::cc4ed5f1-cedb-4a98-8727-f2c28783c563" providerId="AD" clId="Web-{C340B1D9-5BC6-5C4C-5F68-14EFDA485AE3}" dt="2022-08-16T13:55:01.169" v="72" actId="20577"/>
          <ac:spMkLst>
            <pc:docMk/>
            <pc:sldMk cId="3065956228" sldId="265"/>
            <ac:spMk id="2" creationId="{49D0330F-558D-D127-BED9-1C9F153CE769}"/>
          </ac:spMkLst>
        </pc:spChg>
      </pc:sldChg>
    </pc:docChg>
  </pc:docChgLst>
  <pc:docChgLst>
    <pc:chgData name="Jo-Ann Ward" userId="cc4ed5f1-cedb-4a98-8727-f2c28783c563" providerId="ADAL" clId="{5FB313B6-2A4D-493A-AEB9-DE25A0EB5967}"/>
    <pc:docChg chg="undo custSel addSld delSld modSld sldOrd modMainMaster">
      <pc:chgData name="Jo-Ann Ward" userId="cc4ed5f1-cedb-4a98-8727-f2c28783c563" providerId="ADAL" clId="{5FB313B6-2A4D-493A-AEB9-DE25A0EB5967}" dt="2022-08-15T15:12:56.002" v="2160" actId="20577"/>
      <pc:docMkLst>
        <pc:docMk/>
      </pc:docMkLst>
      <pc:sldChg chg="addSp delSp modSp mod setBg addAnim delDesignElem">
        <pc:chgData name="Jo-Ann Ward" userId="cc4ed5f1-cedb-4a98-8727-f2c28783c563" providerId="ADAL" clId="{5FB313B6-2A4D-493A-AEB9-DE25A0EB5967}" dt="2022-08-15T14:55:57.997" v="2069" actId="313"/>
        <pc:sldMkLst>
          <pc:docMk/>
          <pc:sldMk cId="1021229630" sldId="256"/>
        </pc:sldMkLst>
        <pc:spChg chg="mod">
          <ac:chgData name="Jo-Ann Ward" userId="cc4ed5f1-cedb-4a98-8727-f2c28783c563" providerId="ADAL" clId="{5FB313B6-2A4D-493A-AEB9-DE25A0EB5967}" dt="2022-08-15T14:28:46.115" v="1441" actId="26606"/>
          <ac:spMkLst>
            <pc:docMk/>
            <pc:sldMk cId="1021229630" sldId="256"/>
            <ac:spMk id="2" creationId="{4CADBDF7-A3C5-C1C2-DBAC-AC95D8D9EBEB}"/>
          </ac:spMkLst>
        </pc:spChg>
        <pc:spChg chg="mod">
          <ac:chgData name="Jo-Ann Ward" userId="cc4ed5f1-cedb-4a98-8727-f2c28783c563" providerId="ADAL" clId="{5FB313B6-2A4D-493A-AEB9-DE25A0EB5967}" dt="2022-08-15T14:55:57.997" v="2069" actId="313"/>
          <ac:spMkLst>
            <pc:docMk/>
            <pc:sldMk cId="1021229630" sldId="256"/>
            <ac:spMk id="3" creationId="{B142DB96-4877-223D-3045-1E5B66F33EDC}"/>
          </ac:spMkLst>
        </pc:spChg>
        <pc:spChg chg="add del">
          <ac:chgData name="Jo-Ann Ward" userId="cc4ed5f1-cedb-4a98-8727-f2c28783c563" providerId="ADAL" clId="{5FB313B6-2A4D-493A-AEB9-DE25A0EB5967}" dt="2022-08-15T14:29:38.074" v="1463"/>
          <ac:spMkLst>
            <pc:docMk/>
            <pc:sldMk cId="1021229630" sldId="256"/>
            <ac:spMk id="8" creationId="{4E1BEB12-92AF-4445-98AD-4C7756E7C93B}"/>
          </ac:spMkLst>
        </pc:spChg>
        <pc:spChg chg="add del">
          <ac:chgData name="Jo-Ann Ward" userId="cc4ed5f1-cedb-4a98-8727-f2c28783c563" providerId="ADAL" clId="{5FB313B6-2A4D-493A-AEB9-DE25A0EB5967}" dt="2022-08-15T14:29:38.074" v="1463"/>
          <ac:spMkLst>
            <pc:docMk/>
            <pc:sldMk cId="1021229630" sldId="256"/>
            <ac:spMk id="10" creationId="{D0522C2C-7B5C-48A7-A969-03941E5D2E76}"/>
          </ac:spMkLst>
        </pc:spChg>
        <pc:spChg chg="add del">
          <ac:chgData name="Jo-Ann Ward" userId="cc4ed5f1-cedb-4a98-8727-f2c28783c563" providerId="ADAL" clId="{5FB313B6-2A4D-493A-AEB9-DE25A0EB5967}" dt="2022-08-15T14:29:38.074" v="1463"/>
          <ac:spMkLst>
            <pc:docMk/>
            <pc:sldMk cId="1021229630" sldId="256"/>
            <ac:spMk id="12" creationId="{9C682A1A-5B2D-4111-BBD6-620165633E5B}"/>
          </ac:spMkLst>
        </pc:spChg>
        <pc:spChg chg="add del">
          <ac:chgData name="Jo-Ann Ward" userId="cc4ed5f1-cedb-4a98-8727-f2c28783c563" providerId="ADAL" clId="{5FB313B6-2A4D-493A-AEB9-DE25A0EB5967}" dt="2022-08-15T14:29:38.074" v="1463"/>
          <ac:spMkLst>
            <pc:docMk/>
            <pc:sldMk cId="1021229630" sldId="256"/>
            <ac:spMk id="14" creationId="{D6EE29F2-D77F-4BD0-A20B-334D316A1C9D}"/>
          </ac:spMkLst>
        </pc:spChg>
        <pc:spChg chg="add del">
          <ac:chgData name="Jo-Ann Ward" userId="cc4ed5f1-cedb-4a98-8727-f2c28783c563" providerId="ADAL" clId="{5FB313B6-2A4D-493A-AEB9-DE25A0EB5967}" dt="2022-08-15T14:29:38.074" v="1463"/>
          <ac:spMkLst>
            <pc:docMk/>
            <pc:sldMk cId="1021229630" sldId="256"/>
            <ac:spMk id="16" creationId="{22D09ED2-868F-42C6-866E-F92E0CEF314F}"/>
          </ac:spMkLst>
        </pc:spChg>
      </pc:sldChg>
      <pc:sldChg chg="addSp delSp modSp mod setBg delDesignElem">
        <pc:chgData name="Jo-Ann Ward" userId="cc4ed5f1-cedb-4a98-8727-f2c28783c563" providerId="ADAL" clId="{5FB313B6-2A4D-493A-AEB9-DE25A0EB5967}" dt="2022-08-15T14:31:15.544" v="1486" actId="26606"/>
        <pc:sldMkLst>
          <pc:docMk/>
          <pc:sldMk cId="3651168180" sldId="257"/>
        </pc:sldMkLst>
        <pc:spChg chg="mod">
          <ac:chgData name="Jo-Ann Ward" userId="cc4ed5f1-cedb-4a98-8727-f2c28783c563" providerId="ADAL" clId="{5FB313B6-2A4D-493A-AEB9-DE25A0EB5967}" dt="2022-08-15T14:26:23.606" v="1404" actId="26606"/>
          <ac:spMkLst>
            <pc:docMk/>
            <pc:sldMk cId="3651168180" sldId="257"/>
            <ac:spMk id="2" creationId="{84B619E5-7307-CE46-C949-84FD3213EB11}"/>
          </ac:spMkLst>
        </pc:spChg>
        <pc:spChg chg="mod">
          <ac:chgData name="Jo-Ann Ward" userId="cc4ed5f1-cedb-4a98-8727-f2c28783c563" providerId="ADAL" clId="{5FB313B6-2A4D-493A-AEB9-DE25A0EB5967}" dt="2022-08-15T14:26:23.606" v="1404" actId="26606"/>
          <ac:spMkLst>
            <pc:docMk/>
            <pc:sldMk cId="3651168180" sldId="257"/>
            <ac:spMk id="3" creationId="{998F233C-6E62-B739-7414-AABB7B8F53B5}"/>
          </ac:spMkLst>
        </pc:spChg>
        <pc:spChg chg="add del">
          <ac:chgData name="Jo-Ann Ward" userId="cc4ed5f1-cedb-4a98-8727-f2c28783c563" providerId="ADAL" clId="{5FB313B6-2A4D-493A-AEB9-DE25A0EB5967}" dt="2022-08-15T14:30:42.451" v="1484"/>
          <ac:spMkLst>
            <pc:docMk/>
            <pc:sldMk cId="3651168180" sldId="257"/>
            <ac:spMk id="5" creationId="{907EF6B7-1338-4443-8C46-6A318D952DFD}"/>
          </ac:spMkLst>
        </pc:spChg>
        <pc:spChg chg="add del">
          <ac:chgData name="Jo-Ann Ward" userId="cc4ed5f1-cedb-4a98-8727-f2c28783c563" providerId="ADAL" clId="{5FB313B6-2A4D-493A-AEB9-DE25A0EB5967}" dt="2022-08-15T14:30:42.451" v="1484"/>
          <ac:spMkLst>
            <pc:docMk/>
            <pc:sldMk cId="3651168180" sldId="257"/>
            <ac:spMk id="6" creationId="{DAAE4CDD-124C-4DCF-9584-B6033B545DD5}"/>
          </ac:spMkLst>
        </pc:spChg>
        <pc:spChg chg="add del">
          <ac:chgData name="Jo-Ann Ward" userId="cc4ed5f1-cedb-4a98-8727-f2c28783c563" providerId="ADAL" clId="{5FB313B6-2A4D-493A-AEB9-DE25A0EB5967}" dt="2022-08-15T14:30:42.451" v="1484"/>
          <ac:spMkLst>
            <pc:docMk/>
            <pc:sldMk cId="3651168180" sldId="257"/>
            <ac:spMk id="7" creationId="{081E4A58-353D-44AE-B2FC-2A74E2E400F7}"/>
          </ac:spMkLst>
        </pc:spChg>
        <pc:spChg chg="add del">
          <ac:chgData name="Jo-Ann Ward" userId="cc4ed5f1-cedb-4a98-8727-f2c28783c563" providerId="ADAL" clId="{5FB313B6-2A4D-493A-AEB9-DE25A0EB5967}" dt="2022-08-15T14:29:38.074" v="1463"/>
          <ac:spMkLst>
            <pc:docMk/>
            <pc:sldMk cId="3651168180" sldId="257"/>
            <ac:spMk id="8" creationId="{907EF6B7-1338-4443-8C46-6A318D952DFD}"/>
          </ac:spMkLst>
        </pc:spChg>
        <pc:spChg chg="add">
          <ac:chgData name="Jo-Ann Ward" userId="cc4ed5f1-cedb-4a98-8727-f2c28783c563" providerId="ADAL" clId="{5FB313B6-2A4D-493A-AEB9-DE25A0EB5967}" dt="2022-08-15T14:31:15.544" v="1486" actId="26606"/>
          <ac:spMkLst>
            <pc:docMk/>
            <pc:sldMk cId="3651168180" sldId="257"/>
            <ac:spMk id="9" creationId="{907EF6B7-1338-4443-8C46-6A318D952DFD}"/>
          </ac:spMkLst>
        </pc:spChg>
        <pc:spChg chg="add del">
          <ac:chgData name="Jo-Ann Ward" userId="cc4ed5f1-cedb-4a98-8727-f2c28783c563" providerId="ADAL" clId="{5FB313B6-2A4D-493A-AEB9-DE25A0EB5967}" dt="2022-08-15T14:29:38.074" v="1463"/>
          <ac:spMkLst>
            <pc:docMk/>
            <pc:sldMk cId="3651168180" sldId="257"/>
            <ac:spMk id="10" creationId="{DAAE4CDD-124C-4DCF-9584-B6033B545DD5}"/>
          </ac:spMkLst>
        </pc:spChg>
        <pc:spChg chg="add">
          <ac:chgData name="Jo-Ann Ward" userId="cc4ed5f1-cedb-4a98-8727-f2c28783c563" providerId="ADAL" clId="{5FB313B6-2A4D-493A-AEB9-DE25A0EB5967}" dt="2022-08-15T14:31:15.544" v="1486" actId="26606"/>
          <ac:spMkLst>
            <pc:docMk/>
            <pc:sldMk cId="3651168180" sldId="257"/>
            <ac:spMk id="11" creationId="{DAAE4CDD-124C-4DCF-9584-B6033B545DD5}"/>
          </ac:spMkLst>
        </pc:spChg>
        <pc:spChg chg="add del">
          <ac:chgData name="Jo-Ann Ward" userId="cc4ed5f1-cedb-4a98-8727-f2c28783c563" providerId="ADAL" clId="{5FB313B6-2A4D-493A-AEB9-DE25A0EB5967}" dt="2022-08-15T14:29:38.074" v="1463"/>
          <ac:spMkLst>
            <pc:docMk/>
            <pc:sldMk cId="3651168180" sldId="257"/>
            <ac:spMk id="12" creationId="{081E4A58-353D-44AE-B2FC-2A74E2E400F7}"/>
          </ac:spMkLst>
        </pc:spChg>
        <pc:spChg chg="add">
          <ac:chgData name="Jo-Ann Ward" userId="cc4ed5f1-cedb-4a98-8727-f2c28783c563" providerId="ADAL" clId="{5FB313B6-2A4D-493A-AEB9-DE25A0EB5967}" dt="2022-08-15T14:31:15.544" v="1486" actId="26606"/>
          <ac:spMkLst>
            <pc:docMk/>
            <pc:sldMk cId="3651168180" sldId="257"/>
            <ac:spMk id="13" creationId="{081E4A58-353D-44AE-B2FC-2A74E2E400F7}"/>
          </ac:spMkLst>
        </pc:spChg>
      </pc:sldChg>
      <pc:sldChg chg="addSp delSp modSp mod setBg delDesignElem">
        <pc:chgData name="Jo-Ann Ward" userId="cc4ed5f1-cedb-4a98-8727-f2c28783c563" providerId="ADAL" clId="{5FB313B6-2A4D-493A-AEB9-DE25A0EB5967}" dt="2022-08-15T14:33:51.384" v="1507" actId="20577"/>
        <pc:sldMkLst>
          <pc:docMk/>
          <pc:sldMk cId="2516668485" sldId="258"/>
        </pc:sldMkLst>
        <pc:spChg chg="mod">
          <ac:chgData name="Jo-Ann Ward" userId="cc4ed5f1-cedb-4a98-8727-f2c28783c563" providerId="ADAL" clId="{5FB313B6-2A4D-493A-AEB9-DE25A0EB5967}" dt="2022-08-15T14:31:51.293" v="1487" actId="26606"/>
          <ac:spMkLst>
            <pc:docMk/>
            <pc:sldMk cId="2516668485" sldId="258"/>
            <ac:spMk id="2" creationId="{7EBD6DBA-FB79-B5B4-43F4-DF83EC58B8C1}"/>
          </ac:spMkLst>
        </pc:spChg>
        <pc:spChg chg="mod">
          <ac:chgData name="Jo-Ann Ward" userId="cc4ed5f1-cedb-4a98-8727-f2c28783c563" providerId="ADAL" clId="{5FB313B6-2A4D-493A-AEB9-DE25A0EB5967}" dt="2022-08-15T14:33:51.384" v="1507" actId="20577"/>
          <ac:spMkLst>
            <pc:docMk/>
            <pc:sldMk cId="2516668485" sldId="258"/>
            <ac:spMk id="3" creationId="{E209D68D-BD69-4D3D-21F7-EE1F4F9DC1A6}"/>
          </ac:spMkLst>
        </pc:spChg>
        <pc:spChg chg="add">
          <ac:chgData name="Jo-Ann Ward" userId="cc4ed5f1-cedb-4a98-8727-f2c28783c563" providerId="ADAL" clId="{5FB313B6-2A4D-493A-AEB9-DE25A0EB5967}" dt="2022-08-15T14:31:51.293" v="1487" actId="26606"/>
          <ac:spMkLst>
            <pc:docMk/>
            <pc:sldMk cId="2516668485" sldId="258"/>
            <ac:spMk id="5" creationId="{389575E1-3389-451A-A5F7-27854C25C599}"/>
          </ac:spMkLst>
        </pc:spChg>
        <pc:spChg chg="add">
          <ac:chgData name="Jo-Ann Ward" userId="cc4ed5f1-cedb-4a98-8727-f2c28783c563" providerId="ADAL" clId="{5FB313B6-2A4D-493A-AEB9-DE25A0EB5967}" dt="2022-08-15T14:31:51.293" v="1487" actId="26606"/>
          <ac:spMkLst>
            <pc:docMk/>
            <pc:sldMk cId="2516668485" sldId="258"/>
            <ac:spMk id="6" creationId="{A53CCC5C-D88E-40FB-B30B-23DCDBD01D37}"/>
          </ac:spMkLst>
        </pc:spChg>
        <pc:spChg chg="add">
          <ac:chgData name="Jo-Ann Ward" userId="cc4ed5f1-cedb-4a98-8727-f2c28783c563" providerId="ADAL" clId="{5FB313B6-2A4D-493A-AEB9-DE25A0EB5967}" dt="2022-08-15T14:31:51.293" v="1487" actId="26606"/>
          <ac:spMkLst>
            <pc:docMk/>
            <pc:sldMk cId="2516668485" sldId="258"/>
            <ac:spMk id="7" creationId="{081E4A58-353D-44AE-B2FC-2A74E2E400F7}"/>
          </ac:spMkLst>
        </pc:spChg>
        <pc:spChg chg="add del">
          <ac:chgData name="Jo-Ann Ward" userId="cc4ed5f1-cedb-4a98-8727-f2c28783c563" providerId="ADAL" clId="{5FB313B6-2A4D-493A-AEB9-DE25A0EB5967}" dt="2022-08-15T14:29:38.074" v="1463"/>
          <ac:spMkLst>
            <pc:docMk/>
            <pc:sldMk cId="2516668485" sldId="258"/>
            <ac:spMk id="8" creationId="{C2554CA6-288E-4202-BC52-2E5A8F0C0AED}"/>
          </ac:spMkLst>
        </pc:spChg>
        <pc:spChg chg="add del">
          <ac:chgData name="Jo-Ann Ward" userId="cc4ed5f1-cedb-4a98-8727-f2c28783c563" providerId="ADAL" clId="{5FB313B6-2A4D-493A-AEB9-DE25A0EB5967}" dt="2022-08-15T14:29:38.074" v="1463"/>
          <ac:spMkLst>
            <pc:docMk/>
            <pc:sldMk cId="2516668485" sldId="258"/>
            <ac:spMk id="10" creationId="{B10BB131-AC8E-4A8E-A5D1-36260F720C3B}"/>
          </ac:spMkLst>
        </pc:spChg>
        <pc:spChg chg="add del">
          <ac:chgData name="Jo-Ann Ward" userId="cc4ed5f1-cedb-4a98-8727-f2c28783c563" providerId="ADAL" clId="{5FB313B6-2A4D-493A-AEB9-DE25A0EB5967}" dt="2022-08-15T14:29:38.074" v="1463"/>
          <ac:spMkLst>
            <pc:docMk/>
            <pc:sldMk cId="2516668485" sldId="258"/>
            <ac:spMk id="12" creationId="{5B7778FC-632E-4DCA-A7CB-0D7731CCF970}"/>
          </ac:spMkLst>
        </pc:spChg>
        <pc:spChg chg="add del">
          <ac:chgData name="Jo-Ann Ward" userId="cc4ed5f1-cedb-4a98-8727-f2c28783c563" providerId="ADAL" clId="{5FB313B6-2A4D-493A-AEB9-DE25A0EB5967}" dt="2022-08-15T14:29:38.074" v="1463"/>
          <ac:spMkLst>
            <pc:docMk/>
            <pc:sldMk cId="2516668485" sldId="258"/>
            <ac:spMk id="14" creationId="{FA23A907-97FB-4A8F-880A-DD77401C4296}"/>
          </ac:spMkLst>
        </pc:spChg>
      </pc:sldChg>
      <pc:sldChg chg="addSp delSp modSp mod ord setBg modAnim delDesignElem">
        <pc:chgData name="Jo-Ann Ward" userId="cc4ed5f1-cedb-4a98-8727-f2c28783c563" providerId="ADAL" clId="{5FB313B6-2A4D-493A-AEB9-DE25A0EB5967}" dt="2022-08-15T14:44:13.145" v="1655" actId="20577"/>
        <pc:sldMkLst>
          <pc:docMk/>
          <pc:sldMk cId="2112034913" sldId="259"/>
        </pc:sldMkLst>
        <pc:spChg chg="mod">
          <ac:chgData name="Jo-Ann Ward" userId="cc4ed5f1-cedb-4a98-8727-f2c28783c563" providerId="ADAL" clId="{5FB313B6-2A4D-493A-AEB9-DE25A0EB5967}" dt="2022-08-15T14:31:58.625" v="1488" actId="26606"/>
          <ac:spMkLst>
            <pc:docMk/>
            <pc:sldMk cId="2112034913" sldId="259"/>
            <ac:spMk id="2" creationId="{0CCD35EE-208E-746E-B39D-6C4B7F64B88F}"/>
          </ac:spMkLst>
        </pc:spChg>
        <pc:spChg chg="mod">
          <ac:chgData name="Jo-Ann Ward" userId="cc4ed5f1-cedb-4a98-8727-f2c28783c563" providerId="ADAL" clId="{5FB313B6-2A4D-493A-AEB9-DE25A0EB5967}" dt="2022-08-15T14:44:13.145" v="1655" actId="20577"/>
          <ac:spMkLst>
            <pc:docMk/>
            <pc:sldMk cId="2112034913" sldId="259"/>
            <ac:spMk id="3" creationId="{75C24CA4-B95C-AC56-3660-EA395C1ED85E}"/>
          </ac:spMkLst>
        </pc:spChg>
        <pc:spChg chg="add">
          <ac:chgData name="Jo-Ann Ward" userId="cc4ed5f1-cedb-4a98-8727-f2c28783c563" providerId="ADAL" clId="{5FB313B6-2A4D-493A-AEB9-DE25A0EB5967}" dt="2022-08-15T14:31:58.625" v="1488" actId="26606"/>
          <ac:spMkLst>
            <pc:docMk/>
            <pc:sldMk cId="2112034913" sldId="259"/>
            <ac:spMk id="5" creationId="{1BB867FF-FC45-48F7-8104-F89BE54909F1}"/>
          </ac:spMkLst>
        </pc:spChg>
        <pc:spChg chg="add">
          <ac:chgData name="Jo-Ann Ward" userId="cc4ed5f1-cedb-4a98-8727-f2c28783c563" providerId="ADAL" clId="{5FB313B6-2A4D-493A-AEB9-DE25A0EB5967}" dt="2022-08-15T14:31:58.625" v="1488" actId="26606"/>
          <ac:spMkLst>
            <pc:docMk/>
            <pc:sldMk cId="2112034913" sldId="259"/>
            <ac:spMk id="6" creationId="{8BB56887-D0D5-4F0C-9E19-7247EB83C8B7}"/>
          </ac:spMkLst>
        </pc:spChg>
        <pc:spChg chg="add">
          <ac:chgData name="Jo-Ann Ward" userId="cc4ed5f1-cedb-4a98-8727-f2c28783c563" providerId="ADAL" clId="{5FB313B6-2A4D-493A-AEB9-DE25A0EB5967}" dt="2022-08-15T14:31:58.625" v="1488" actId="26606"/>
          <ac:spMkLst>
            <pc:docMk/>
            <pc:sldMk cId="2112034913" sldId="259"/>
            <ac:spMk id="7" creationId="{081E4A58-353D-44AE-B2FC-2A74E2E400F7}"/>
          </ac:spMkLst>
        </pc:spChg>
        <pc:spChg chg="add del">
          <ac:chgData name="Jo-Ann Ward" userId="cc4ed5f1-cedb-4a98-8727-f2c28783c563" providerId="ADAL" clId="{5FB313B6-2A4D-493A-AEB9-DE25A0EB5967}" dt="2022-08-15T14:27:13.034" v="1408" actId="26606"/>
          <ac:spMkLst>
            <pc:docMk/>
            <pc:sldMk cId="2112034913" sldId="259"/>
            <ac:spMk id="8" creationId="{E92FEB64-6EEA-4759-B4A4-BD2C1E660BA8}"/>
          </ac:spMkLst>
        </pc:spChg>
        <pc:spChg chg="add del">
          <ac:chgData name="Jo-Ann Ward" userId="cc4ed5f1-cedb-4a98-8727-f2c28783c563" providerId="ADAL" clId="{5FB313B6-2A4D-493A-AEB9-DE25A0EB5967}" dt="2022-08-15T14:27:13.034" v="1408" actId="26606"/>
          <ac:spMkLst>
            <pc:docMk/>
            <pc:sldMk cId="2112034913" sldId="259"/>
            <ac:spMk id="10" creationId="{B10BB131-AC8E-4A8E-A5D1-36260F720C3B}"/>
          </ac:spMkLst>
        </pc:spChg>
        <pc:spChg chg="add del">
          <ac:chgData name="Jo-Ann Ward" userId="cc4ed5f1-cedb-4a98-8727-f2c28783c563" providerId="ADAL" clId="{5FB313B6-2A4D-493A-AEB9-DE25A0EB5967}" dt="2022-08-15T14:27:13.034" v="1408" actId="26606"/>
          <ac:spMkLst>
            <pc:docMk/>
            <pc:sldMk cId="2112034913" sldId="259"/>
            <ac:spMk id="12" creationId="{14847E93-7DC1-4D4B-8829-B19AA7137C50}"/>
          </ac:spMkLst>
        </pc:spChg>
        <pc:spChg chg="add del">
          <ac:chgData name="Jo-Ann Ward" userId="cc4ed5f1-cedb-4a98-8727-f2c28783c563" providerId="ADAL" clId="{5FB313B6-2A4D-493A-AEB9-DE25A0EB5967}" dt="2022-08-15T14:27:13.034" v="1408" actId="26606"/>
          <ac:spMkLst>
            <pc:docMk/>
            <pc:sldMk cId="2112034913" sldId="259"/>
            <ac:spMk id="14" creationId="{5566D6E1-03A1-4D73-A4E0-35D74D568A04}"/>
          </ac:spMkLst>
        </pc:spChg>
        <pc:spChg chg="add del">
          <ac:chgData name="Jo-Ann Ward" userId="cc4ed5f1-cedb-4a98-8727-f2c28783c563" providerId="ADAL" clId="{5FB313B6-2A4D-493A-AEB9-DE25A0EB5967}" dt="2022-08-15T14:27:13.034" v="1408" actId="26606"/>
          <ac:spMkLst>
            <pc:docMk/>
            <pc:sldMk cId="2112034913" sldId="259"/>
            <ac:spMk id="16" creationId="{9F835A99-04AC-494A-A572-AFE8413CC938}"/>
          </ac:spMkLst>
        </pc:spChg>
        <pc:spChg chg="add del">
          <ac:chgData name="Jo-Ann Ward" userId="cc4ed5f1-cedb-4a98-8727-f2c28783c563" providerId="ADAL" clId="{5FB313B6-2A4D-493A-AEB9-DE25A0EB5967}" dt="2022-08-15T14:27:13.034" v="1408" actId="26606"/>
          <ac:spMkLst>
            <pc:docMk/>
            <pc:sldMk cId="2112034913" sldId="259"/>
            <ac:spMk id="18" creationId="{7B786209-1B0B-4CA9-9BDD-F7327066A84D}"/>
          </ac:spMkLst>
        </pc:spChg>
        <pc:spChg chg="add del">
          <ac:chgData name="Jo-Ann Ward" userId="cc4ed5f1-cedb-4a98-8727-f2c28783c563" providerId="ADAL" clId="{5FB313B6-2A4D-493A-AEB9-DE25A0EB5967}" dt="2022-08-15T14:27:13.034" v="1408" actId="26606"/>
          <ac:spMkLst>
            <pc:docMk/>
            <pc:sldMk cId="2112034913" sldId="259"/>
            <ac:spMk id="20" creationId="{2D2964BB-484D-45AE-AD66-D407D0629652}"/>
          </ac:spMkLst>
        </pc:spChg>
        <pc:spChg chg="add del">
          <ac:chgData name="Jo-Ann Ward" userId="cc4ed5f1-cedb-4a98-8727-f2c28783c563" providerId="ADAL" clId="{5FB313B6-2A4D-493A-AEB9-DE25A0EB5967}" dt="2022-08-15T14:27:13.034" v="1408" actId="26606"/>
          <ac:spMkLst>
            <pc:docMk/>
            <pc:sldMk cId="2112034913" sldId="259"/>
            <ac:spMk id="22" creationId="{6691AC69-A76E-4DAB-B565-468B6B87ACF3}"/>
          </ac:spMkLst>
        </pc:spChg>
        <pc:spChg chg="add del">
          <ac:chgData name="Jo-Ann Ward" userId="cc4ed5f1-cedb-4a98-8727-f2c28783c563" providerId="ADAL" clId="{5FB313B6-2A4D-493A-AEB9-DE25A0EB5967}" dt="2022-08-15T14:29:38.074" v="1463"/>
          <ac:spMkLst>
            <pc:docMk/>
            <pc:sldMk cId="2112034913" sldId="259"/>
            <ac:spMk id="24" creationId="{1BB867FF-FC45-48F7-8104-F89BE54909F1}"/>
          </ac:spMkLst>
        </pc:spChg>
        <pc:spChg chg="add del">
          <ac:chgData name="Jo-Ann Ward" userId="cc4ed5f1-cedb-4a98-8727-f2c28783c563" providerId="ADAL" clId="{5FB313B6-2A4D-493A-AEB9-DE25A0EB5967}" dt="2022-08-15T14:29:38.074" v="1463"/>
          <ac:spMkLst>
            <pc:docMk/>
            <pc:sldMk cId="2112034913" sldId="259"/>
            <ac:spMk id="25" creationId="{8BB56887-D0D5-4F0C-9E19-7247EB83C8B7}"/>
          </ac:spMkLst>
        </pc:spChg>
        <pc:spChg chg="add del">
          <ac:chgData name="Jo-Ann Ward" userId="cc4ed5f1-cedb-4a98-8727-f2c28783c563" providerId="ADAL" clId="{5FB313B6-2A4D-493A-AEB9-DE25A0EB5967}" dt="2022-08-15T14:29:38.074" v="1463"/>
          <ac:spMkLst>
            <pc:docMk/>
            <pc:sldMk cId="2112034913" sldId="259"/>
            <ac:spMk id="26" creationId="{081E4A58-353D-44AE-B2FC-2A74E2E400F7}"/>
          </ac:spMkLst>
        </pc:spChg>
      </pc:sldChg>
      <pc:sldChg chg="addSp delSp modSp mod setBg delDesignElem">
        <pc:chgData name="Jo-Ann Ward" userId="cc4ed5f1-cedb-4a98-8727-f2c28783c563" providerId="ADAL" clId="{5FB313B6-2A4D-493A-AEB9-DE25A0EB5967}" dt="2022-08-15T14:54:51.670" v="1949" actId="20577"/>
        <pc:sldMkLst>
          <pc:docMk/>
          <pc:sldMk cId="1322835580" sldId="260"/>
        </pc:sldMkLst>
        <pc:spChg chg="mod">
          <ac:chgData name="Jo-Ann Ward" userId="cc4ed5f1-cedb-4a98-8727-f2c28783c563" providerId="ADAL" clId="{5FB313B6-2A4D-493A-AEB9-DE25A0EB5967}" dt="2022-08-15T14:32:43.744" v="1489" actId="26606"/>
          <ac:spMkLst>
            <pc:docMk/>
            <pc:sldMk cId="1322835580" sldId="260"/>
            <ac:spMk id="2" creationId="{197CEDEB-2C71-C911-7E6B-57E96AE69AE9}"/>
          </ac:spMkLst>
        </pc:spChg>
        <pc:spChg chg="mod">
          <ac:chgData name="Jo-Ann Ward" userId="cc4ed5f1-cedb-4a98-8727-f2c28783c563" providerId="ADAL" clId="{5FB313B6-2A4D-493A-AEB9-DE25A0EB5967}" dt="2022-08-15T14:54:51.670" v="1949" actId="20577"/>
          <ac:spMkLst>
            <pc:docMk/>
            <pc:sldMk cId="1322835580" sldId="260"/>
            <ac:spMk id="3" creationId="{CC493E1A-BD4F-680B-AD52-DD7C2BBFAB1E}"/>
          </ac:spMkLst>
        </pc:spChg>
        <pc:spChg chg="add">
          <ac:chgData name="Jo-Ann Ward" userId="cc4ed5f1-cedb-4a98-8727-f2c28783c563" providerId="ADAL" clId="{5FB313B6-2A4D-493A-AEB9-DE25A0EB5967}" dt="2022-08-15T14:32:43.744" v="1489" actId="26606"/>
          <ac:spMkLst>
            <pc:docMk/>
            <pc:sldMk cId="1322835580" sldId="260"/>
            <ac:spMk id="5" creationId="{389575E1-3389-451A-A5F7-27854C25C599}"/>
          </ac:spMkLst>
        </pc:spChg>
        <pc:spChg chg="add">
          <ac:chgData name="Jo-Ann Ward" userId="cc4ed5f1-cedb-4a98-8727-f2c28783c563" providerId="ADAL" clId="{5FB313B6-2A4D-493A-AEB9-DE25A0EB5967}" dt="2022-08-15T14:32:43.744" v="1489" actId="26606"/>
          <ac:spMkLst>
            <pc:docMk/>
            <pc:sldMk cId="1322835580" sldId="260"/>
            <ac:spMk id="6" creationId="{A53CCC5C-D88E-40FB-B30B-23DCDBD01D37}"/>
          </ac:spMkLst>
        </pc:spChg>
        <pc:spChg chg="add">
          <ac:chgData name="Jo-Ann Ward" userId="cc4ed5f1-cedb-4a98-8727-f2c28783c563" providerId="ADAL" clId="{5FB313B6-2A4D-493A-AEB9-DE25A0EB5967}" dt="2022-08-15T14:32:43.744" v="1489" actId="26606"/>
          <ac:spMkLst>
            <pc:docMk/>
            <pc:sldMk cId="1322835580" sldId="260"/>
            <ac:spMk id="7" creationId="{081E4A58-353D-44AE-B2FC-2A74E2E400F7}"/>
          </ac:spMkLst>
        </pc:spChg>
        <pc:spChg chg="add del">
          <ac:chgData name="Jo-Ann Ward" userId="cc4ed5f1-cedb-4a98-8727-f2c28783c563" providerId="ADAL" clId="{5FB313B6-2A4D-493A-AEB9-DE25A0EB5967}" dt="2022-08-15T14:29:38.074" v="1463"/>
          <ac:spMkLst>
            <pc:docMk/>
            <pc:sldMk cId="1322835580" sldId="260"/>
            <ac:spMk id="8" creationId="{907EF6B7-1338-4443-8C46-6A318D952DFD}"/>
          </ac:spMkLst>
        </pc:spChg>
        <pc:spChg chg="add del">
          <ac:chgData name="Jo-Ann Ward" userId="cc4ed5f1-cedb-4a98-8727-f2c28783c563" providerId="ADAL" clId="{5FB313B6-2A4D-493A-AEB9-DE25A0EB5967}" dt="2022-08-15T14:29:38.074" v="1463"/>
          <ac:spMkLst>
            <pc:docMk/>
            <pc:sldMk cId="1322835580" sldId="260"/>
            <ac:spMk id="10" creationId="{DAAE4CDD-124C-4DCF-9584-B6033B545DD5}"/>
          </ac:spMkLst>
        </pc:spChg>
        <pc:spChg chg="add del">
          <ac:chgData name="Jo-Ann Ward" userId="cc4ed5f1-cedb-4a98-8727-f2c28783c563" providerId="ADAL" clId="{5FB313B6-2A4D-493A-AEB9-DE25A0EB5967}" dt="2022-08-15T14:29:38.074" v="1463"/>
          <ac:spMkLst>
            <pc:docMk/>
            <pc:sldMk cId="1322835580" sldId="260"/>
            <ac:spMk id="12" creationId="{081E4A58-353D-44AE-B2FC-2A74E2E400F7}"/>
          </ac:spMkLst>
        </pc:spChg>
      </pc:sldChg>
      <pc:sldChg chg="addSp delSp modSp mod setBg delDesignElem">
        <pc:chgData name="Jo-Ann Ward" userId="cc4ed5f1-cedb-4a98-8727-f2c28783c563" providerId="ADAL" clId="{5FB313B6-2A4D-493A-AEB9-DE25A0EB5967}" dt="2022-08-15T14:32:50.351" v="1490" actId="26606"/>
        <pc:sldMkLst>
          <pc:docMk/>
          <pc:sldMk cId="2689547740" sldId="261"/>
        </pc:sldMkLst>
        <pc:spChg chg="mod">
          <ac:chgData name="Jo-Ann Ward" userId="cc4ed5f1-cedb-4a98-8727-f2c28783c563" providerId="ADAL" clId="{5FB313B6-2A4D-493A-AEB9-DE25A0EB5967}" dt="2022-08-15T14:32:50.351" v="1490" actId="26606"/>
          <ac:spMkLst>
            <pc:docMk/>
            <pc:sldMk cId="2689547740" sldId="261"/>
            <ac:spMk id="2" creationId="{A12B01D5-E25C-0067-A70C-1E7DD1A1C555}"/>
          </ac:spMkLst>
        </pc:spChg>
        <pc:spChg chg="mod">
          <ac:chgData name="Jo-Ann Ward" userId="cc4ed5f1-cedb-4a98-8727-f2c28783c563" providerId="ADAL" clId="{5FB313B6-2A4D-493A-AEB9-DE25A0EB5967}" dt="2022-08-15T14:32:50.351" v="1490" actId="26606"/>
          <ac:spMkLst>
            <pc:docMk/>
            <pc:sldMk cId="2689547740" sldId="261"/>
            <ac:spMk id="3" creationId="{91A98163-8467-87D2-5A7E-F08914320796}"/>
          </ac:spMkLst>
        </pc:spChg>
        <pc:spChg chg="add">
          <ac:chgData name="Jo-Ann Ward" userId="cc4ed5f1-cedb-4a98-8727-f2c28783c563" providerId="ADAL" clId="{5FB313B6-2A4D-493A-AEB9-DE25A0EB5967}" dt="2022-08-15T14:32:50.351" v="1490" actId="26606"/>
          <ac:spMkLst>
            <pc:docMk/>
            <pc:sldMk cId="2689547740" sldId="261"/>
            <ac:spMk id="5" creationId="{1BB867FF-FC45-48F7-8104-F89BE54909F1}"/>
          </ac:spMkLst>
        </pc:spChg>
        <pc:spChg chg="add">
          <ac:chgData name="Jo-Ann Ward" userId="cc4ed5f1-cedb-4a98-8727-f2c28783c563" providerId="ADAL" clId="{5FB313B6-2A4D-493A-AEB9-DE25A0EB5967}" dt="2022-08-15T14:32:50.351" v="1490" actId="26606"/>
          <ac:spMkLst>
            <pc:docMk/>
            <pc:sldMk cId="2689547740" sldId="261"/>
            <ac:spMk id="6" creationId="{8BB56887-D0D5-4F0C-9E19-7247EB83C8B7}"/>
          </ac:spMkLst>
        </pc:spChg>
        <pc:spChg chg="add">
          <ac:chgData name="Jo-Ann Ward" userId="cc4ed5f1-cedb-4a98-8727-f2c28783c563" providerId="ADAL" clId="{5FB313B6-2A4D-493A-AEB9-DE25A0EB5967}" dt="2022-08-15T14:32:50.351" v="1490" actId="26606"/>
          <ac:spMkLst>
            <pc:docMk/>
            <pc:sldMk cId="2689547740" sldId="261"/>
            <ac:spMk id="7" creationId="{081E4A58-353D-44AE-B2FC-2A74E2E400F7}"/>
          </ac:spMkLst>
        </pc:spChg>
        <pc:spChg chg="add del">
          <ac:chgData name="Jo-Ann Ward" userId="cc4ed5f1-cedb-4a98-8727-f2c28783c563" providerId="ADAL" clId="{5FB313B6-2A4D-493A-AEB9-DE25A0EB5967}" dt="2022-08-15T14:27:51.030" v="1413" actId="26606"/>
          <ac:spMkLst>
            <pc:docMk/>
            <pc:sldMk cId="2689547740" sldId="261"/>
            <ac:spMk id="8" creationId="{907EF6B7-1338-4443-8C46-6A318D952DFD}"/>
          </ac:spMkLst>
        </pc:spChg>
        <pc:spChg chg="add del">
          <ac:chgData name="Jo-Ann Ward" userId="cc4ed5f1-cedb-4a98-8727-f2c28783c563" providerId="ADAL" clId="{5FB313B6-2A4D-493A-AEB9-DE25A0EB5967}" dt="2022-08-15T14:27:51.030" v="1413" actId="26606"/>
          <ac:spMkLst>
            <pc:docMk/>
            <pc:sldMk cId="2689547740" sldId="261"/>
            <ac:spMk id="10" creationId="{DAAE4CDD-124C-4DCF-9584-B6033B545DD5}"/>
          </ac:spMkLst>
        </pc:spChg>
        <pc:spChg chg="add del">
          <ac:chgData name="Jo-Ann Ward" userId="cc4ed5f1-cedb-4a98-8727-f2c28783c563" providerId="ADAL" clId="{5FB313B6-2A4D-493A-AEB9-DE25A0EB5967}" dt="2022-08-15T14:27:51.030" v="1413" actId="26606"/>
          <ac:spMkLst>
            <pc:docMk/>
            <pc:sldMk cId="2689547740" sldId="261"/>
            <ac:spMk id="12" creationId="{081E4A58-353D-44AE-B2FC-2A74E2E400F7}"/>
          </ac:spMkLst>
        </pc:spChg>
        <pc:spChg chg="add del">
          <ac:chgData name="Jo-Ann Ward" userId="cc4ed5f1-cedb-4a98-8727-f2c28783c563" providerId="ADAL" clId="{5FB313B6-2A4D-493A-AEB9-DE25A0EB5967}" dt="2022-08-15T14:27:53.028" v="1415" actId="26606"/>
          <ac:spMkLst>
            <pc:docMk/>
            <pc:sldMk cId="2689547740" sldId="261"/>
            <ac:spMk id="14" creationId="{5566D6E1-03A1-4D73-A4E0-35D74D568A04}"/>
          </ac:spMkLst>
        </pc:spChg>
        <pc:spChg chg="add del">
          <ac:chgData name="Jo-Ann Ward" userId="cc4ed5f1-cedb-4a98-8727-f2c28783c563" providerId="ADAL" clId="{5FB313B6-2A4D-493A-AEB9-DE25A0EB5967}" dt="2022-08-15T14:27:53.028" v="1415" actId="26606"/>
          <ac:spMkLst>
            <pc:docMk/>
            <pc:sldMk cId="2689547740" sldId="261"/>
            <ac:spMk id="15" creationId="{E92FEB64-6EEA-4759-B4A4-BD2C1E660BA8}"/>
          </ac:spMkLst>
        </pc:spChg>
        <pc:spChg chg="add del">
          <ac:chgData name="Jo-Ann Ward" userId="cc4ed5f1-cedb-4a98-8727-f2c28783c563" providerId="ADAL" clId="{5FB313B6-2A4D-493A-AEB9-DE25A0EB5967}" dt="2022-08-15T14:27:53.028" v="1415" actId="26606"/>
          <ac:spMkLst>
            <pc:docMk/>
            <pc:sldMk cId="2689547740" sldId="261"/>
            <ac:spMk id="16" creationId="{9F835A99-04AC-494A-A572-AFE8413CC938}"/>
          </ac:spMkLst>
        </pc:spChg>
        <pc:spChg chg="add del">
          <ac:chgData name="Jo-Ann Ward" userId="cc4ed5f1-cedb-4a98-8727-f2c28783c563" providerId="ADAL" clId="{5FB313B6-2A4D-493A-AEB9-DE25A0EB5967}" dt="2022-08-15T14:27:53.028" v="1415" actId="26606"/>
          <ac:spMkLst>
            <pc:docMk/>
            <pc:sldMk cId="2689547740" sldId="261"/>
            <ac:spMk id="17" creationId="{B10BB131-AC8E-4A8E-A5D1-36260F720C3B}"/>
          </ac:spMkLst>
        </pc:spChg>
        <pc:spChg chg="add del">
          <ac:chgData name="Jo-Ann Ward" userId="cc4ed5f1-cedb-4a98-8727-f2c28783c563" providerId="ADAL" clId="{5FB313B6-2A4D-493A-AEB9-DE25A0EB5967}" dt="2022-08-15T14:27:53.028" v="1415" actId="26606"/>
          <ac:spMkLst>
            <pc:docMk/>
            <pc:sldMk cId="2689547740" sldId="261"/>
            <ac:spMk id="18" creationId="{7B786209-1B0B-4CA9-9BDD-F7327066A84D}"/>
          </ac:spMkLst>
        </pc:spChg>
        <pc:spChg chg="add del">
          <ac:chgData name="Jo-Ann Ward" userId="cc4ed5f1-cedb-4a98-8727-f2c28783c563" providerId="ADAL" clId="{5FB313B6-2A4D-493A-AEB9-DE25A0EB5967}" dt="2022-08-15T14:27:53.028" v="1415" actId="26606"/>
          <ac:spMkLst>
            <pc:docMk/>
            <pc:sldMk cId="2689547740" sldId="261"/>
            <ac:spMk id="19" creationId="{14847E93-7DC1-4D4B-8829-B19AA7137C50}"/>
          </ac:spMkLst>
        </pc:spChg>
        <pc:spChg chg="add del">
          <ac:chgData name="Jo-Ann Ward" userId="cc4ed5f1-cedb-4a98-8727-f2c28783c563" providerId="ADAL" clId="{5FB313B6-2A4D-493A-AEB9-DE25A0EB5967}" dt="2022-08-15T14:27:53.028" v="1415" actId="26606"/>
          <ac:spMkLst>
            <pc:docMk/>
            <pc:sldMk cId="2689547740" sldId="261"/>
            <ac:spMk id="20" creationId="{2D2964BB-484D-45AE-AD66-D407D0629652}"/>
          </ac:spMkLst>
        </pc:spChg>
        <pc:spChg chg="add del">
          <ac:chgData name="Jo-Ann Ward" userId="cc4ed5f1-cedb-4a98-8727-f2c28783c563" providerId="ADAL" clId="{5FB313B6-2A4D-493A-AEB9-DE25A0EB5967}" dt="2022-08-15T14:27:53.028" v="1415" actId="26606"/>
          <ac:spMkLst>
            <pc:docMk/>
            <pc:sldMk cId="2689547740" sldId="261"/>
            <ac:spMk id="22" creationId="{6691AC69-A76E-4DAB-B565-468B6B87ACF3}"/>
          </ac:spMkLst>
        </pc:spChg>
        <pc:spChg chg="add del">
          <ac:chgData name="Jo-Ann Ward" userId="cc4ed5f1-cedb-4a98-8727-f2c28783c563" providerId="ADAL" clId="{5FB313B6-2A4D-493A-AEB9-DE25A0EB5967}" dt="2022-08-15T14:29:38.074" v="1463"/>
          <ac:spMkLst>
            <pc:docMk/>
            <pc:sldMk cId="2689547740" sldId="261"/>
            <ac:spMk id="24" creationId="{1BB867FF-FC45-48F7-8104-F89BE54909F1}"/>
          </ac:spMkLst>
        </pc:spChg>
        <pc:spChg chg="add del">
          <ac:chgData name="Jo-Ann Ward" userId="cc4ed5f1-cedb-4a98-8727-f2c28783c563" providerId="ADAL" clId="{5FB313B6-2A4D-493A-AEB9-DE25A0EB5967}" dt="2022-08-15T14:29:38.074" v="1463"/>
          <ac:spMkLst>
            <pc:docMk/>
            <pc:sldMk cId="2689547740" sldId="261"/>
            <ac:spMk id="25" creationId="{8BB56887-D0D5-4F0C-9E19-7247EB83C8B7}"/>
          </ac:spMkLst>
        </pc:spChg>
        <pc:spChg chg="add del">
          <ac:chgData name="Jo-Ann Ward" userId="cc4ed5f1-cedb-4a98-8727-f2c28783c563" providerId="ADAL" clId="{5FB313B6-2A4D-493A-AEB9-DE25A0EB5967}" dt="2022-08-15T14:29:38.074" v="1463"/>
          <ac:spMkLst>
            <pc:docMk/>
            <pc:sldMk cId="2689547740" sldId="261"/>
            <ac:spMk id="26" creationId="{081E4A58-353D-44AE-B2FC-2A74E2E400F7}"/>
          </ac:spMkLst>
        </pc:spChg>
        <pc:graphicFrameChg chg="add del mod">
          <ac:chgData name="Jo-Ann Ward" userId="cc4ed5f1-cedb-4a98-8727-f2c28783c563" providerId="ADAL" clId="{5FB313B6-2A4D-493A-AEB9-DE25A0EB5967}" dt="2022-08-04T10:51:38.406" v="523"/>
          <ac:graphicFrameMkLst>
            <pc:docMk/>
            <pc:sldMk cId="2689547740" sldId="261"/>
            <ac:graphicFrameMk id="4" creationId="{5702E59F-7F50-C413-CA40-1C2F9087D32C}"/>
          </ac:graphicFrameMkLst>
        </pc:graphicFrameChg>
      </pc:sldChg>
      <pc:sldChg chg="addSp delSp modSp mod setBg modAnim delDesignElem">
        <pc:chgData name="Jo-Ann Ward" userId="cc4ed5f1-cedb-4a98-8727-f2c28783c563" providerId="ADAL" clId="{5FB313B6-2A4D-493A-AEB9-DE25A0EB5967}" dt="2022-08-15T15:12:56.002" v="2160" actId="20577"/>
        <pc:sldMkLst>
          <pc:docMk/>
          <pc:sldMk cId="2983593039" sldId="263"/>
        </pc:sldMkLst>
        <pc:spChg chg="mod">
          <ac:chgData name="Jo-Ann Ward" userId="cc4ed5f1-cedb-4a98-8727-f2c28783c563" providerId="ADAL" clId="{5FB313B6-2A4D-493A-AEB9-DE25A0EB5967}" dt="2022-08-15T14:32:58.395" v="1491" actId="26606"/>
          <ac:spMkLst>
            <pc:docMk/>
            <pc:sldMk cId="2983593039" sldId="263"/>
            <ac:spMk id="2" creationId="{6BF53418-9596-5227-DE5D-26B5EF4337A0}"/>
          </ac:spMkLst>
        </pc:spChg>
        <pc:spChg chg="del mod">
          <ac:chgData name="Jo-Ann Ward" userId="cc4ed5f1-cedb-4a98-8727-f2c28783c563" providerId="ADAL" clId="{5FB313B6-2A4D-493A-AEB9-DE25A0EB5967}" dt="2022-08-15T14:32:58.395" v="1491" actId="26606"/>
          <ac:spMkLst>
            <pc:docMk/>
            <pc:sldMk cId="2983593039" sldId="263"/>
            <ac:spMk id="3" creationId="{4588B6F7-7C7C-B7B7-B45C-C751564C3C25}"/>
          </ac:spMkLst>
        </pc:spChg>
        <pc:spChg chg="add">
          <ac:chgData name="Jo-Ann Ward" userId="cc4ed5f1-cedb-4a98-8727-f2c28783c563" providerId="ADAL" clId="{5FB313B6-2A4D-493A-AEB9-DE25A0EB5967}" dt="2022-08-15T14:32:58.395" v="1491" actId="26606"/>
          <ac:spMkLst>
            <pc:docMk/>
            <pc:sldMk cId="2983593039" sldId="263"/>
            <ac:spMk id="7" creationId="{B50AB553-2A96-4A92-96F2-93548E096954}"/>
          </ac:spMkLst>
        </pc:spChg>
        <pc:spChg chg="add del">
          <ac:chgData name="Jo-Ann Ward" userId="cc4ed5f1-cedb-4a98-8727-f2c28783c563" providerId="ADAL" clId="{5FB313B6-2A4D-493A-AEB9-DE25A0EB5967}" dt="2022-08-15T14:29:38.074" v="1463"/>
          <ac:spMkLst>
            <pc:docMk/>
            <pc:sldMk cId="2983593039" sldId="263"/>
            <ac:spMk id="8" creationId="{907EF6B7-1338-4443-8C46-6A318D952DFD}"/>
          </ac:spMkLst>
        </pc:spChg>
        <pc:spChg chg="add del">
          <ac:chgData name="Jo-Ann Ward" userId="cc4ed5f1-cedb-4a98-8727-f2c28783c563" providerId="ADAL" clId="{5FB313B6-2A4D-493A-AEB9-DE25A0EB5967}" dt="2022-08-15T14:29:38.074" v="1463"/>
          <ac:spMkLst>
            <pc:docMk/>
            <pc:sldMk cId="2983593039" sldId="263"/>
            <ac:spMk id="10" creationId="{DAAE4CDD-124C-4DCF-9584-B6033B545DD5}"/>
          </ac:spMkLst>
        </pc:spChg>
        <pc:spChg chg="add del">
          <ac:chgData name="Jo-Ann Ward" userId="cc4ed5f1-cedb-4a98-8727-f2c28783c563" providerId="ADAL" clId="{5FB313B6-2A4D-493A-AEB9-DE25A0EB5967}" dt="2022-08-15T14:29:38.074" v="1463"/>
          <ac:spMkLst>
            <pc:docMk/>
            <pc:sldMk cId="2983593039" sldId="263"/>
            <ac:spMk id="12" creationId="{081E4A58-353D-44AE-B2FC-2A74E2E400F7}"/>
          </ac:spMkLst>
        </pc:spChg>
        <pc:graphicFrameChg chg="add mod">
          <ac:chgData name="Jo-Ann Ward" userId="cc4ed5f1-cedb-4a98-8727-f2c28783c563" providerId="ADAL" clId="{5FB313B6-2A4D-493A-AEB9-DE25A0EB5967}" dt="2022-08-15T15:12:56.002" v="2160" actId="20577"/>
          <ac:graphicFrameMkLst>
            <pc:docMk/>
            <pc:sldMk cId="2983593039" sldId="263"/>
            <ac:graphicFrameMk id="5" creationId="{2F4366DD-6C56-2CA2-771C-4BC977D86F69}"/>
          </ac:graphicFrameMkLst>
        </pc:graphicFrameChg>
        <pc:picChg chg="add">
          <ac:chgData name="Jo-Ann Ward" userId="cc4ed5f1-cedb-4a98-8727-f2c28783c563" providerId="ADAL" clId="{5FB313B6-2A4D-493A-AEB9-DE25A0EB5967}" dt="2022-08-15T14:32:58.395" v="1491" actId="26606"/>
          <ac:picMkLst>
            <pc:docMk/>
            <pc:sldMk cId="2983593039" sldId="263"/>
            <ac:picMk id="6" creationId="{007382A3-573A-41C5-8780-19885512888D}"/>
          </ac:picMkLst>
        </pc:picChg>
      </pc:sldChg>
      <pc:sldChg chg="addSp delSp modSp mod setBg delDesignElem">
        <pc:chgData name="Jo-Ann Ward" userId="cc4ed5f1-cedb-4a98-8727-f2c28783c563" providerId="ADAL" clId="{5FB313B6-2A4D-493A-AEB9-DE25A0EB5967}" dt="2022-08-15T14:51:25.099" v="1844" actId="20577"/>
        <pc:sldMkLst>
          <pc:docMk/>
          <pc:sldMk cId="403295427" sldId="264"/>
        </pc:sldMkLst>
        <pc:spChg chg="mod">
          <ac:chgData name="Jo-Ann Ward" userId="cc4ed5f1-cedb-4a98-8727-f2c28783c563" providerId="ADAL" clId="{5FB313B6-2A4D-493A-AEB9-DE25A0EB5967}" dt="2022-08-15T14:33:06.127" v="1492" actId="26606"/>
          <ac:spMkLst>
            <pc:docMk/>
            <pc:sldMk cId="403295427" sldId="264"/>
            <ac:spMk id="2" creationId="{107C984C-7738-86F6-DD9F-69696C946FDD}"/>
          </ac:spMkLst>
        </pc:spChg>
        <pc:spChg chg="mod">
          <ac:chgData name="Jo-Ann Ward" userId="cc4ed5f1-cedb-4a98-8727-f2c28783c563" providerId="ADAL" clId="{5FB313B6-2A4D-493A-AEB9-DE25A0EB5967}" dt="2022-08-15T14:51:25.099" v="1844" actId="20577"/>
          <ac:spMkLst>
            <pc:docMk/>
            <pc:sldMk cId="403295427" sldId="264"/>
            <ac:spMk id="3" creationId="{9F7EF05A-A12C-AE3F-792F-6E6A587ED4FF}"/>
          </ac:spMkLst>
        </pc:spChg>
        <pc:spChg chg="add">
          <ac:chgData name="Jo-Ann Ward" userId="cc4ed5f1-cedb-4a98-8727-f2c28783c563" providerId="ADAL" clId="{5FB313B6-2A4D-493A-AEB9-DE25A0EB5967}" dt="2022-08-15T14:33:06.127" v="1492" actId="26606"/>
          <ac:spMkLst>
            <pc:docMk/>
            <pc:sldMk cId="403295427" sldId="264"/>
            <ac:spMk id="5" creationId="{389575E1-3389-451A-A5F7-27854C25C599}"/>
          </ac:spMkLst>
        </pc:spChg>
        <pc:spChg chg="add">
          <ac:chgData name="Jo-Ann Ward" userId="cc4ed5f1-cedb-4a98-8727-f2c28783c563" providerId="ADAL" clId="{5FB313B6-2A4D-493A-AEB9-DE25A0EB5967}" dt="2022-08-15T14:33:06.127" v="1492" actId="26606"/>
          <ac:spMkLst>
            <pc:docMk/>
            <pc:sldMk cId="403295427" sldId="264"/>
            <ac:spMk id="6" creationId="{A53CCC5C-D88E-40FB-B30B-23DCDBD01D37}"/>
          </ac:spMkLst>
        </pc:spChg>
        <pc:spChg chg="add">
          <ac:chgData name="Jo-Ann Ward" userId="cc4ed5f1-cedb-4a98-8727-f2c28783c563" providerId="ADAL" clId="{5FB313B6-2A4D-493A-AEB9-DE25A0EB5967}" dt="2022-08-15T14:33:06.127" v="1492" actId="26606"/>
          <ac:spMkLst>
            <pc:docMk/>
            <pc:sldMk cId="403295427" sldId="264"/>
            <ac:spMk id="7" creationId="{081E4A58-353D-44AE-B2FC-2A74E2E400F7}"/>
          </ac:spMkLst>
        </pc:spChg>
        <pc:spChg chg="add del">
          <ac:chgData name="Jo-Ann Ward" userId="cc4ed5f1-cedb-4a98-8727-f2c28783c563" providerId="ADAL" clId="{5FB313B6-2A4D-493A-AEB9-DE25A0EB5967}" dt="2022-08-15T14:29:38.074" v="1463"/>
          <ac:spMkLst>
            <pc:docMk/>
            <pc:sldMk cId="403295427" sldId="264"/>
            <ac:spMk id="8" creationId="{907EF6B7-1338-4443-8C46-6A318D952DFD}"/>
          </ac:spMkLst>
        </pc:spChg>
        <pc:spChg chg="add del">
          <ac:chgData name="Jo-Ann Ward" userId="cc4ed5f1-cedb-4a98-8727-f2c28783c563" providerId="ADAL" clId="{5FB313B6-2A4D-493A-AEB9-DE25A0EB5967}" dt="2022-08-15T14:29:38.074" v="1463"/>
          <ac:spMkLst>
            <pc:docMk/>
            <pc:sldMk cId="403295427" sldId="264"/>
            <ac:spMk id="10" creationId="{DAAE4CDD-124C-4DCF-9584-B6033B545DD5}"/>
          </ac:spMkLst>
        </pc:spChg>
        <pc:spChg chg="add del">
          <ac:chgData name="Jo-Ann Ward" userId="cc4ed5f1-cedb-4a98-8727-f2c28783c563" providerId="ADAL" clId="{5FB313B6-2A4D-493A-AEB9-DE25A0EB5967}" dt="2022-08-15T14:29:38.074" v="1463"/>
          <ac:spMkLst>
            <pc:docMk/>
            <pc:sldMk cId="403295427" sldId="264"/>
            <ac:spMk id="12" creationId="{081E4A58-353D-44AE-B2FC-2A74E2E400F7}"/>
          </ac:spMkLst>
        </pc:spChg>
      </pc:sldChg>
      <pc:sldChg chg="addSp delSp modSp mod setBg modAnim delDesignElem">
        <pc:chgData name="Jo-Ann Ward" userId="cc4ed5f1-cedb-4a98-8727-f2c28783c563" providerId="ADAL" clId="{5FB313B6-2A4D-493A-AEB9-DE25A0EB5967}" dt="2022-08-15T14:45:03.719" v="1668"/>
        <pc:sldMkLst>
          <pc:docMk/>
          <pc:sldMk cId="3065956228" sldId="265"/>
        </pc:sldMkLst>
        <pc:spChg chg="mod">
          <ac:chgData name="Jo-Ann Ward" userId="cc4ed5f1-cedb-4a98-8727-f2c28783c563" providerId="ADAL" clId="{5FB313B6-2A4D-493A-AEB9-DE25A0EB5967}" dt="2022-08-15T14:27:26.723" v="1410" actId="26606"/>
          <ac:spMkLst>
            <pc:docMk/>
            <pc:sldMk cId="3065956228" sldId="265"/>
            <ac:spMk id="2" creationId="{49D0330F-558D-D127-BED9-1C9F153CE769}"/>
          </ac:spMkLst>
        </pc:spChg>
        <pc:spChg chg="del mod">
          <ac:chgData name="Jo-Ann Ward" userId="cc4ed5f1-cedb-4a98-8727-f2c28783c563" providerId="ADAL" clId="{5FB313B6-2A4D-493A-AEB9-DE25A0EB5967}" dt="2022-08-15T14:27:26.723" v="1410" actId="26606"/>
          <ac:spMkLst>
            <pc:docMk/>
            <pc:sldMk cId="3065956228" sldId="265"/>
            <ac:spMk id="3" creationId="{6BDE0349-253B-74FA-8365-C2C631C0A4A6}"/>
          </ac:spMkLst>
        </pc:spChg>
        <pc:spChg chg="add del">
          <ac:chgData name="Jo-Ann Ward" userId="cc4ed5f1-cedb-4a98-8727-f2c28783c563" providerId="ADAL" clId="{5FB313B6-2A4D-493A-AEB9-DE25A0EB5967}" dt="2022-08-15T14:29:38.074" v="1463"/>
          <ac:spMkLst>
            <pc:docMk/>
            <pc:sldMk cId="3065956228" sldId="265"/>
            <ac:spMk id="9" creationId="{53B021B3-DE93-4AB7-8A18-CF5F1CED88B8}"/>
          </ac:spMkLst>
        </pc:spChg>
        <pc:spChg chg="add del">
          <ac:chgData name="Jo-Ann Ward" userId="cc4ed5f1-cedb-4a98-8727-f2c28783c563" providerId="ADAL" clId="{5FB313B6-2A4D-493A-AEB9-DE25A0EB5967}" dt="2022-08-15T14:29:38.074" v="1463"/>
          <ac:spMkLst>
            <pc:docMk/>
            <pc:sldMk cId="3065956228" sldId="265"/>
            <ac:spMk id="11" creationId="{52D502E5-F6B4-4D58-B4AE-FC466FF15EE8}"/>
          </ac:spMkLst>
        </pc:spChg>
        <pc:spChg chg="add del">
          <ac:chgData name="Jo-Ann Ward" userId="cc4ed5f1-cedb-4a98-8727-f2c28783c563" providerId="ADAL" clId="{5FB313B6-2A4D-493A-AEB9-DE25A0EB5967}" dt="2022-08-15T14:29:38.074" v="1463"/>
          <ac:spMkLst>
            <pc:docMk/>
            <pc:sldMk cId="3065956228" sldId="265"/>
            <ac:spMk id="13" creationId="{9DECDBF4-02B6-4BB4-B65B-B8107AD6A9E8}"/>
          </ac:spMkLst>
        </pc:spChg>
        <pc:graphicFrameChg chg="add">
          <ac:chgData name="Jo-Ann Ward" userId="cc4ed5f1-cedb-4a98-8727-f2c28783c563" providerId="ADAL" clId="{5FB313B6-2A4D-493A-AEB9-DE25A0EB5967}" dt="2022-08-15T14:27:26.723" v="1410" actId="26606"/>
          <ac:graphicFrameMkLst>
            <pc:docMk/>
            <pc:sldMk cId="3065956228" sldId="265"/>
            <ac:graphicFrameMk id="5" creationId="{4F8B9369-6FFA-84B9-56B8-32A2949AA1DF}"/>
          </ac:graphicFrameMkLst>
        </pc:graphicFrameChg>
      </pc:sldChg>
      <pc:sldChg chg="modSp new add del mod ord modAnim">
        <pc:chgData name="Jo-Ann Ward" userId="cc4ed5f1-cedb-4a98-8727-f2c28783c563" providerId="ADAL" clId="{5FB313B6-2A4D-493A-AEB9-DE25A0EB5967}" dt="2022-08-15T14:49:57.425" v="1765" actId="27636"/>
        <pc:sldMkLst>
          <pc:docMk/>
          <pc:sldMk cId="38229632" sldId="266"/>
        </pc:sldMkLst>
        <pc:spChg chg="mod">
          <ac:chgData name="Jo-Ann Ward" userId="cc4ed5f1-cedb-4a98-8727-f2c28783c563" providerId="ADAL" clId="{5FB313B6-2A4D-493A-AEB9-DE25A0EB5967}" dt="2022-08-15T14:35:32.631" v="1547" actId="20577"/>
          <ac:spMkLst>
            <pc:docMk/>
            <pc:sldMk cId="38229632" sldId="266"/>
            <ac:spMk id="2" creationId="{37777828-9AA9-F457-371F-9D22A69BC58C}"/>
          </ac:spMkLst>
        </pc:spChg>
        <pc:spChg chg="mod">
          <ac:chgData name="Jo-Ann Ward" userId="cc4ed5f1-cedb-4a98-8727-f2c28783c563" providerId="ADAL" clId="{5FB313B6-2A4D-493A-AEB9-DE25A0EB5967}" dt="2022-08-15T14:49:57.425" v="1765" actId="27636"/>
          <ac:spMkLst>
            <pc:docMk/>
            <pc:sldMk cId="38229632" sldId="266"/>
            <ac:spMk id="3" creationId="{0CE6369B-BA52-04D4-DB1C-85FEC3B8325C}"/>
          </ac:spMkLst>
        </pc:spChg>
      </pc:sldChg>
      <pc:sldChg chg="new del">
        <pc:chgData name="Jo-Ann Ward" userId="cc4ed5f1-cedb-4a98-8727-f2c28783c563" providerId="ADAL" clId="{5FB313B6-2A4D-493A-AEB9-DE25A0EB5967}" dt="2022-08-15T14:38:39.091" v="1575" actId="2696"/>
        <pc:sldMkLst>
          <pc:docMk/>
          <pc:sldMk cId="830280927" sldId="267"/>
        </pc:sldMkLst>
      </pc:sldChg>
      <pc:sldChg chg="addSp delSp modSp new mod modAnim">
        <pc:chgData name="Jo-Ann Ward" userId="cc4ed5f1-cedb-4a98-8727-f2c28783c563" providerId="ADAL" clId="{5FB313B6-2A4D-493A-AEB9-DE25A0EB5967}" dt="2022-08-15T14:50:53.293" v="1840" actId="114"/>
        <pc:sldMkLst>
          <pc:docMk/>
          <pc:sldMk cId="3027484557" sldId="268"/>
        </pc:sldMkLst>
        <pc:spChg chg="mod">
          <ac:chgData name="Jo-Ann Ward" userId="cc4ed5f1-cedb-4a98-8727-f2c28783c563" providerId="ADAL" clId="{5FB313B6-2A4D-493A-AEB9-DE25A0EB5967}" dt="2022-08-15T14:41:01.293" v="1598"/>
          <ac:spMkLst>
            <pc:docMk/>
            <pc:sldMk cId="3027484557" sldId="268"/>
            <ac:spMk id="2" creationId="{31BAA5E5-D5D5-EF77-C93A-824883E4ED3C}"/>
          </ac:spMkLst>
        </pc:spChg>
        <pc:spChg chg="mod">
          <ac:chgData name="Jo-Ann Ward" userId="cc4ed5f1-cedb-4a98-8727-f2c28783c563" providerId="ADAL" clId="{5FB313B6-2A4D-493A-AEB9-DE25A0EB5967}" dt="2022-08-15T14:48:07.885" v="1714" actId="27636"/>
          <ac:spMkLst>
            <pc:docMk/>
            <pc:sldMk cId="3027484557" sldId="268"/>
            <ac:spMk id="3" creationId="{48EEC0BD-AE19-D880-6B18-0A58FC6563A5}"/>
          </ac:spMkLst>
        </pc:spChg>
        <pc:spChg chg="del mod">
          <ac:chgData name="Jo-Ann Ward" userId="cc4ed5f1-cedb-4a98-8727-f2c28783c563" providerId="ADAL" clId="{5FB313B6-2A4D-493A-AEB9-DE25A0EB5967}" dt="2022-08-15T14:40:44.510" v="1593"/>
          <ac:spMkLst>
            <pc:docMk/>
            <pc:sldMk cId="3027484557" sldId="268"/>
            <ac:spMk id="4" creationId="{E133C7D1-2BA8-BF3E-1E6D-35D58042EF0D}"/>
          </ac:spMkLst>
        </pc:spChg>
        <pc:spChg chg="add mod">
          <ac:chgData name="Jo-Ann Ward" userId="cc4ed5f1-cedb-4a98-8727-f2c28783c563" providerId="ADAL" clId="{5FB313B6-2A4D-493A-AEB9-DE25A0EB5967}" dt="2022-08-15T14:50:53.293" v="1840" actId="114"/>
          <ac:spMkLst>
            <pc:docMk/>
            <pc:sldMk cId="3027484557" sldId="268"/>
            <ac:spMk id="6" creationId="{11F246AF-B572-916F-A3BB-7EE4E27B03ED}"/>
          </ac:spMkLst>
        </pc:spChg>
        <pc:picChg chg="add mod">
          <ac:chgData name="Jo-Ann Ward" userId="cc4ed5f1-cedb-4a98-8727-f2c28783c563" providerId="ADAL" clId="{5FB313B6-2A4D-493A-AEB9-DE25A0EB5967}" dt="2022-08-15T14:49:45.895" v="1763" actId="1076"/>
          <ac:picMkLst>
            <pc:docMk/>
            <pc:sldMk cId="3027484557" sldId="268"/>
            <ac:picMk id="5" creationId="{685298F6-30ED-2566-B96F-BA6D16554D33}"/>
          </ac:picMkLst>
        </pc:picChg>
      </pc:sldChg>
      <pc:sldMasterChg chg="modSldLayout">
        <pc:chgData name="Jo-Ann Ward" userId="cc4ed5f1-cedb-4a98-8727-f2c28783c563" providerId="ADAL" clId="{5FB313B6-2A4D-493A-AEB9-DE25A0EB5967}" dt="2022-08-15T14:24:40.980" v="1401" actId="478"/>
        <pc:sldMasterMkLst>
          <pc:docMk/>
          <pc:sldMasterMk cId="1730446061" sldId="2147483648"/>
        </pc:sldMasterMkLst>
        <pc:sldLayoutChg chg="addSp modSp mod">
          <pc:chgData name="Jo-Ann Ward" userId="cc4ed5f1-cedb-4a98-8727-f2c28783c563" providerId="ADAL" clId="{5FB313B6-2A4D-493A-AEB9-DE25A0EB5967}" dt="2022-08-15T14:24:24.460" v="1393" actId="1076"/>
          <pc:sldLayoutMkLst>
            <pc:docMk/>
            <pc:sldMasterMk cId="1730446061" sldId="2147483648"/>
            <pc:sldLayoutMk cId="4152916091" sldId="2147483649"/>
          </pc:sldLayoutMkLst>
          <pc:picChg chg="add mod">
            <ac:chgData name="Jo-Ann Ward" userId="cc4ed5f1-cedb-4a98-8727-f2c28783c563" providerId="ADAL" clId="{5FB313B6-2A4D-493A-AEB9-DE25A0EB5967}" dt="2022-08-15T14:24:24.460" v="1393" actId="1076"/>
            <ac:picMkLst>
              <pc:docMk/>
              <pc:sldMasterMk cId="1730446061" sldId="2147483648"/>
              <pc:sldLayoutMk cId="4152916091" sldId="2147483649"/>
              <ac:picMk id="8" creationId="{6B98D47B-D3DB-41C6-9395-13170A00B109}"/>
            </ac:picMkLst>
          </pc:picChg>
        </pc:sldLayoutChg>
        <pc:sldLayoutChg chg="addSp delSp modSp mod">
          <pc:chgData name="Jo-Ann Ward" userId="cc4ed5f1-cedb-4a98-8727-f2c28783c563" providerId="ADAL" clId="{5FB313B6-2A4D-493A-AEB9-DE25A0EB5967}" dt="2022-08-15T14:24:40.980" v="1401" actId="478"/>
          <pc:sldLayoutMkLst>
            <pc:docMk/>
            <pc:sldMasterMk cId="1730446061" sldId="2147483648"/>
            <pc:sldLayoutMk cId="2435646627" sldId="2147483650"/>
          </pc:sldLayoutMkLst>
          <pc:picChg chg="add del mod">
            <ac:chgData name="Jo-Ann Ward" userId="cc4ed5f1-cedb-4a98-8727-f2c28783c563" providerId="ADAL" clId="{5FB313B6-2A4D-493A-AEB9-DE25A0EB5967}" dt="2022-08-15T14:24:40.980" v="1401" actId="478"/>
            <ac:picMkLst>
              <pc:docMk/>
              <pc:sldMasterMk cId="1730446061" sldId="2147483648"/>
              <pc:sldLayoutMk cId="2435646627" sldId="2147483650"/>
              <ac:picMk id="8" creationId="{1B928D70-BDC4-8770-9FC0-28B5804A7744}"/>
            </ac:picMkLst>
          </pc:picChg>
          <pc:picChg chg="add mod">
            <ac:chgData name="Jo-Ann Ward" userId="cc4ed5f1-cedb-4a98-8727-f2c28783c563" providerId="ADAL" clId="{5FB313B6-2A4D-493A-AEB9-DE25A0EB5967}" dt="2022-08-15T14:24:39.669" v="1400" actId="1076"/>
            <ac:picMkLst>
              <pc:docMk/>
              <pc:sldMasterMk cId="1730446061" sldId="2147483648"/>
              <pc:sldLayoutMk cId="2435646627" sldId="2147483650"/>
              <ac:picMk id="10" creationId="{E6C91C0F-61CF-1BAF-CF17-E01F64B7E8A4}"/>
            </ac:picMkLst>
          </pc:picChg>
        </pc:sldLayoutChg>
      </pc:sldMasterChg>
      <pc:sldMasterChg chg="modSldLayout">
        <pc:chgData name="Jo-Ann Ward" userId="cc4ed5f1-cedb-4a98-8727-f2c28783c563" providerId="ADAL" clId="{5FB313B6-2A4D-493A-AEB9-DE25A0EB5967}" dt="2022-08-15T14:25:56.052" v="1402"/>
        <pc:sldMasterMkLst>
          <pc:docMk/>
          <pc:sldMasterMk cId="2862734660" sldId="2147483660"/>
        </pc:sldMasterMkLst>
        <pc:sldLayoutChg chg="addSp">
          <pc:chgData name="Jo-Ann Ward" userId="cc4ed5f1-cedb-4a98-8727-f2c28783c563" providerId="ADAL" clId="{5FB313B6-2A4D-493A-AEB9-DE25A0EB5967}" dt="2022-08-15T14:25:56.052" v="1402"/>
          <pc:sldLayoutMkLst>
            <pc:docMk/>
            <pc:sldMasterMk cId="2862734660" sldId="2147483660"/>
            <pc:sldLayoutMk cId="3009426953" sldId="2147483661"/>
          </pc:sldLayoutMkLst>
          <pc:picChg chg="add">
            <ac:chgData name="Jo-Ann Ward" userId="cc4ed5f1-cedb-4a98-8727-f2c28783c563" providerId="ADAL" clId="{5FB313B6-2A4D-493A-AEB9-DE25A0EB5967}" dt="2022-08-15T14:25:56.052" v="1402"/>
            <ac:picMkLst>
              <pc:docMk/>
              <pc:sldMasterMk cId="2862734660" sldId="2147483660"/>
              <pc:sldLayoutMk cId="3009426953" sldId="2147483661"/>
              <ac:picMk id="7" creationId="{87682007-5F33-0E35-2D54-9D55DD449B19}"/>
            </ac:picMkLst>
          </pc:picChg>
        </pc:sldLayoutChg>
        <pc:sldLayoutChg chg="addSp">
          <pc:chgData name="Jo-Ann Ward" userId="cc4ed5f1-cedb-4a98-8727-f2c28783c563" providerId="ADAL" clId="{5FB313B6-2A4D-493A-AEB9-DE25A0EB5967}" dt="2022-08-15T14:25:56.052" v="1402"/>
          <pc:sldLayoutMkLst>
            <pc:docMk/>
            <pc:sldMasterMk cId="2862734660" sldId="2147483660"/>
            <pc:sldLayoutMk cId="4132381352" sldId="2147483662"/>
          </pc:sldLayoutMkLst>
          <pc:picChg chg="add">
            <ac:chgData name="Jo-Ann Ward" userId="cc4ed5f1-cedb-4a98-8727-f2c28783c563" providerId="ADAL" clId="{5FB313B6-2A4D-493A-AEB9-DE25A0EB5967}" dt="2022-08-15T14:25:56.052" v="1402"/>
            <ac:picMkLst>
              <pc:docMk/>
              <pc:sldMasterMk cId="2862734660" sldId="2147483660"/>
              <pc:sldLayoutMk cId="4132381352" sldId="2147483662"/>
              <ac:picMk id="7" creationId="{1D0F9C9F-6697-7AAB-1865-733EE74D17D4}"/>
            </ac:picMkLst>
          </pc:picChg>
        </pc:sldLayoutChg>
      </pc:sldMasterChg>
      <pc:sldMasterChg chg="modSldLayout">
        <pc:chgData name="Jo-Ann Ward" userId="cc4ed5f1-cedb-4a98-8727-f2c28783c563" providerId="ADAL" clId="{5FB313B6-2A4D-493A-AEB9-DE25A0EB5967}" dt="2022-08-15T14:29:55.152" v="1467"/>
        <pc:sldMasterMkLst>
          <pc:docMk/>
          <pc:sldMasterMk cId="806527057" sldId="2147483672"/>
        </pc:sldMasterMkLst>
        <pc:sldLayoutChg chg="addSp">
          <pc:chgData name="Jo-Ann Ward" userId="cc4ed5f1-cedb-4a98-8727-f2c28783c563" providerId="ADAL" clId="{5FB313B6-2A4D-493A-AEB9-DE25A0EB5967}" dt="2022-08-15T14:29:55.152" v="1467"/>
          <pc:sldLayoutMkLst>
            <pc:docMk/>
            <pc:sldMasterMk cId="806527057" sldId="2147483672"/>
            <pc:sldLayoutMk cId="625611289" sldId="2147483673"/>
          </pc:sldLayoutMkLst>
          <pc:picChg chg="add">
            <ac:chgData name="Jo-Ann Ward" userId="cc4ed5f1-cedb-4a98-8727-f2c28783c563" providerId="ADAL" clId="{5FB313B6-2A4D-493A-AEB9-DE25A0EB5967}" dt="2022-08-15T14:29:55.152" v="1467"/>
            <ac:picMkLst>
              <pc:docMk/>
              <pc:sldMasterMk cId="806527057" sldId="2147483672"/>
              <pc:sldLayoutMk cId="625611289" sldId="2147483673"/>
              <ac:picMk id="7" creationId="{3CF851C9-2857-AF1F-A92A-9672CFDBED99}"/>
            </ac:picMkLst>
          </pc:picChg>
        </pc:sldLayoutChg>
        <pc:sldLayoutChg chg="addSp">
          <pc:chgData name="Jo-Ann Ward" userId="cc4ed5f1-cedb-4a98-8727-f2c28783c563" providerId="ADAL" clId="{5FB313B6-2A4D-493A-AEB9-DE25A0EB5967}" dt="2022-08-15T14:29:55.152" v="1467"/>
          <pc:sldLayoutMkLst>
            <pc:docMk/>
            <pc:sldMasterMk cId="806527057" sldId="2147483672"/>
            <pc:sldLayoutMk cId="522011195" sldId="2147483674"/>
          </pc:sldLayoutMkLst>
          <pc:picChg chg="add">
            <ac:chgData name="Jo-Ann Ward" userId="cc4ed5f1-cedb-4a98-8727-f2c28783c563" providerId="ADAL" clId="{5FB313B6-2A4D-493A-AEB9-DE25A0EB5967}" dt="2022-08-15T14:29:55.152" v="1467"/>
            <ac:picMkLst>
              <pc:docMk/>
              <pc:sldMasterMk cId="806527057" sldId="2147483672"/>
              <pc:sldLayoutMk cId="522011195" sldId="2147483674"/>
              <ac:picMk id="7" creationId="{D99EF0C9-6105-43C1-60B9-3E6060055E01}"/>
            </ac:picMkLst>
          </pc:picChg>
        </pc:sldLayoutChg>
      </pc:sldMasterChg>
      <pc:sldMasterChg chg="modSldLayout">
        <pc:chgData name="Jo-Ann Ward" userId="cc4ed5f1-cedb-4a98-8727-f2c28783c563" providerId="ADAL" clId="{5FB313B6-2A4D-493A-AEB9-DE25A0EB5967}" dt="2022-08-15T14:28:31.864" v="1439"/>
        <pc:sldMasterMkLst>
          <pc:docMk/>
          <pc:sldMasterMk cId="1269739040" sldId="2147483672"/>
        </pc:sldMasterMkLst>
        <pc:sldLayoutChg chg="addSp">
          <pc:chgData name="Jo-Ann Ward" userId="cc4ed5f1-cedb-4a98-8727-f2c28783c563" providerId="ADAL" clId="{5FB313B6-2A4D-493A-AEB9-DE25A0EB5967}" dt="2022-08-15T14:28:31.864" v="1439"/>
          <pc:sldLayoutMkLst>
            <pc:docMk/>
            <pc:sldMasterMk cId="1269739040" sldId="2147483672"/>
            <pc:sldLayoutMk cId="1730347246" sldId="2147483673"/>
          </pc:sldLayoutMkLst>
          <pc:picChg chg="add">
            <ac:chgData name="Jo-Ann Ward" userId="cc4ed5f1-cedb-4a98-8727-f2c28783c563" providerId="ADAL" clId="{5FB313B6-2A4D-493A-AEB9-DE25A0EB5967}" dt="2022-08-15T14:28:31.864" v="1439"/>
            <ac:picMkLst>
              <pc:docMk/>
              <pc:sldMasterMk cId="1269739040" sldId="2147483672"/>
              <pc:sldLayoutMk cId="1730347246" sldId="2147483673"/>
              <ac:picMk id="7" creationId="{58650957-2683-D374-10B9-0948C9E9F4E7}"/>
            </ac:picMkLst>
          </pc:picChg>
        </pc:sldLayoutChg>
        <pc:sldLayoutChg chg="addSp">
          <pc:chgData name="Jo-Ann Ward" userId="cc4ed5f1-cedb-4a98-8727-f2c28783c563" providerId="ADAL" clId="{5FB313B6-2A4D-493A-AEB9-DE25A0EB5967}" dt="2022-08-15T14:28:31.864" v="1439"/>
          <pc:sldLayoutMkLst>
            <pc:docMk/>
            <pc:sldMasterMk cId="1269739040" sldId="2147483672"/>
            <pc:sldLayoutMk cId="3648405056" sldId="2147483674"/>
          </pc:sldLayoutMkLst>
          <pc:picChg chg="add">
            <ac:chgData name="Jo-Ann Ward" userId="cc4ed5f1-cedb-4a98-8727-f2c28783c563" providerId="ADAL" clId="{5FB313B6-2A4D-493A-AEB9-DE25A0EB5967}" dt="2022-08-15T14:28:31.864" v="1439"/>
            <ac:picMkLst>
              <pc:docMk/>
              <pc:sldMasterMk cId="1269739040" sldId="2147483672"/>
              <pc:sldLayoutMk cId="3648405056" sldId="2147483674"/>
              <ac:picMk id="7" creationId="{5D177016-1F96-F663-5274-27E867B57362}"/>
            </ac:picMkLst>
          </pc:picChg>
        </pc:sldLayoutChg>
      </pc:sldMasterChg>
      <pc:sldMasterChg chg="modSldLayout">
        <pc:chgData name="Jo-Ann Ward" userId="cc4ed5f1-cedb-4a98-8727-f2c28783c563" providerId="ADAL" clId="{5FB313B6-2A4D-493A-AEB9-DE25A0EB5967}" dt="2022-08-15T14:29:14.771" v="1452"/>
        <pc:sldMasterMkLst>
          <pc:docMk/>
          <pc:sldMasterMk cId="2437317102" sldId="2147483672"/>
        </pc:sldMasterMkLst>
        <pc:sldLayoutChg chg="addSp">
          <pc:chgData name="Jo-Ann Ward" userId="cc4ed5f1-cedb-4a98-8727-f2c28783c563" providerId="ADAL" clId="{5FB313B6-2A4D-493A-AEB9-DE25A0EB5967}" dt="2022-08-15T14:29:14.771" v="1452"/>
          <pc:sldLayoutMkLst>
            <pc:docMk/>
            <pc:sldMasterMk cId="2437317102" sldId="2147483672"/>
            <pc:sldLayoutMk cId="1845453745" sldId="2147483673"/>
          </pc:sldLayoutMkLst>
          <pc:picChg chg="add">
            <ac:chgData name="Jo-Ann Ward" userId="cc4ed5f1-cedb-4a98-8727-f2c28783c563" providerId="ADAL" clId="{5FB313B6-2A4D-493A-AEB9-DE25A0EB5967}" dt="2022-08-15T14:29:14.771" v="1452"/>
            <ac:picMkLst>
              <pc:docMk/>
              <pc:sldMasterMk cId="2437317102" sldId="2147483672"/>
              <pc:sldLayoutMk cId="1845453745" sldId="2147483673"/>
              <ac:picMk id="7" creationId="{02EC90D1-85A1-EAED-E52A-ACE4B976849C}"/>
            </ac:picMkLst>
          </pc:picChg>
        </pc:sldLayoutChg>
        <pc:sldLayoutChg chg="addSp">
          <pc:chgData name="Jo-Ann Ward" userId="cc4ed5f1-cedb-4a98-8727-f2c28783c563" providerId="ADAL" clId="{5FB313B6-2A4D-493A-AEB9-DE25A0EB5967}" dt="2022-08-15T14:29:14.771" v="1452"/>
          <pc:sldLayoutMkLst>
            <pc:docMk/>
            <pc:sldMasterMk cId="2437317102" sldId="2147483672"/>
            <pc:sldLayoutMk cId="3094559661" sldId="2147483674"/>
          </pc:sldLayoutMkLst>
          <pc:picChg chg="add">
            <ac:chgData name="Jo-Ann Ward" userId="cc4ed5f1-cedb-4a98-8727-f2c28783c563" providerId="ADAL" clId="{5FB313B6-2A4D-493A-AEB9-DE25A0EB5967}" dt="2022-08-15T14:29:14.771" v="1452"/>
            <ac:picMkLst>
              <pc:docMk/>
              <pc:sldMasterMk cId="2437317102" sldId="2147483672"/>
              <pc:sldLayoutMk cId="3094559661" sldId="2147483674"/>
              <ac:picMk id="7" creationId="{46A7C399-3F5C-2246-5AC6-B3FBDBED5D96}"/>
            </ac:picMkLst>
          </pc:picChg>
        </pc:sldLayoutChg>
      </pc:sldMasterChg>
      <pc:sldMasterChg chg="modSldLayout">
        <pc:chgData name="Jo-Ann Ward" userId="cc4ed5f1-cedb-4a98-8727-f2c28783c563" providerId="ADAL" clId="{5FB313B6-2A4D-493A-AEB9-DE25A0EB5967}" dt="2022-08-15T14:28:09.822" v="1427"/>
        <pc:sldMasterMkLst>
          <pc:docMk/>
          <pc:sldMasterMk cId="3773877474" sldId="2147483672"/>
        </pc:sldMasterMkLst>
        <pc:sldLayoutChg chg="addSp">
          <pc:chgData name="Jo-Ann Ward" userId="cc4ed5f1-cedb-4a98-8727-f2c28783c563" providerId="ADAL" clId="{5FB313B6-2A4D-493A-AEB9-DE25A0EB5967}" dt="2022-08-15T14:28:09.822" v="1427"/>
          <pc:sldLayoutMkLst>
            <pc:docMk/>
            <pc:sldMasterMk cId="3773877474" sldId="2147483672"/>
            <pc:sldLayoutMk cId="3189306115" sldId="2147483673"/>
          </pc:sldLayoutMkLst>
          <pc:picChg chg="add">
            <ac:chgData name="Jo-Ann Ward" userId="cc4ed5f1-cedb-4a98-8727-f2c28783c563" providerId="ADAL" clId="{5FB313B6-2A4D-493A-AEB9-DE25A0EB5967}" dt="2022-08-15T14:28:09.822" v="1427"/>
            <ac:picMkLst>
              <pc:docMk/>
              <pc:sldMasterMk cId="3773877474" sldId="2147483672"/>
              <pc:sldLayoutMk cId="3189306115" sldId="2147483673"/>
              <ac:picMk id="7" creationId="{09D40A6B-CD90-ADBA-8842-F3C76EE02CF1}"/>
            </ac:picMkLst>
          </pc:picChg>
        </pc:sldLayoutChg>
        <pc:sldLayoutChg chg="addSp">
          <pc:chgData name="Jo-Ann Ward" userId="cc4ed5f1-cedb-4a98-8727-f2c28783c563" providerId="ADAL" clId="{5FB313B6-2A4D-493A-AEB9-DE25A0EB5967}" dt="2022-08-15T14:28:09.822" v="1427"/>
          <pc:sldLayoutMkLst>
            <pc:docMk/>
            <pc:sldMasterMk cId="3773877474" sldId="2147483672"/>
            <pc:sldLayoutMk cId="2243245799" sldId="2147483674"/>
          </pc:sldLayoutMkLst>
          <pc:picChg chg="add">
            <ac:chgData name="Jo-Ann Ward" userId="cc4ed5f1-cedb-4a98-8727-f2c28783c563" providerId="ADAL" clId="{5FB313B6-2A4D-493A-AEB9-DE25A0EB5967}" dt="2022-08-15T14:28:09.822" v="1427"/>
            <ac:picMkLst>
              <pc:docMk/>
              <pc:sldMasterMk cId="3773877474" sldId="2147483672"/>
              <pc:sldLayoutMk cId="2243245799" sldId="2147483674"/>
              <ac:picMk id="7" creationId="{83FC650A-AFEC-72F4-0F1C-A1350C5A080C}"/>
            </ac:picMkLst>
          </pc:picChg>
        </pc:sldLayoutChg>
      </pc:sldMasterChg>
      <pc:sldMasterChg chg="modSldLayout">
        <pc:chgData name="Jo-Ann Ward" userId="cc4ed5f1-cedb-4a98-8727-f2c28783c563" providerId="ADAL" clId="{5FB313B6-2A4D-493A-AEB9-DE25A0EB5967}" dt="2022-08-15T14:28:12.105" v="1428"/>
        <pc:sldMasterMkLst>
          <pc:docMk/>
          <pc:sldMasterMk cId="2998205837" sldId="2147483684"/>
        </pc:sldMasterMkLst>
        <pc:sldLayoutChg chg="addSp">
          <pc:chgData name="Jo-Ann Ward" userId="cc4ed5f1-cedb-4a98-8727-f2c28783c563" providerId="ADAL" clId="{5FB313B6-2A4D-493A-AEB9-DE25A0EB5967}" dt="2022-08-15T14:28:12.105" v="1428"/>
          <pc:sldLayoutMkLst>
            <pc:docMk/>
            <pc:sldMasterMk cId="2998205837" sldId="2147483684"/>
            <pc:sldLayoutMk cId="2038137754" sldId="2147483685"/>
          </pc:sldLayoutMkLst>
          <pc:picChg chg="add">
            <ac:chgData name="Jo-Ann Ward" userId="cc4ed5f1-cedb-4a98-8727-f2c28783c563" providerId="ADAL" clId="{5FB313B6-2A4D-493A-AEB9-DE25A0EB5967}" dt="2022-08-15T14:28:12.105" v="1428"/>
            <ac:picMkLst>
              <pc:docMk/>
              <pc:sldMasterMk cId="2998205837" sldId="2147483684"/>
              <pc:sldLayoutMk cId="2038137754" sldId="2147483685"/>
              <ac:picMk id="7" creationId="{66902629-AED9-E545-3B16-9EA696B8C0F9}"/>
            </ac:picMkLst>
          </pc:picChg>
        </pc:sldLayoutChg>
        <pc:sldLayoutChg chg="addSp">
          <pc:chgData name="Jo-Ann Ward" userId="cc4ed5f1-cedb-4a98-8727-f2c28783c563" providerId="ADAL" clId="{5FB313B6-2A4D-493A-AEB9-DE25A0EB5967}" dt="2022-08-15T14:28:12.105" v="1428"/>
          <pc:sldLayoutMkLst>
            <pc:docMk/>
            <pc:sldMasterMk cId="2998205837" sldId="2147483684"/>
            <pc:sldLayoutMk cId="1608046509" sldId="2147483686"/>
          </pc:sldLayoutMkLst>
          <pc:picChg chg="add">
            <ac:chgData name="Jo-Ann Ward" userId="cc4ed5f1-cedb-4a98-8727-f2c28783c563" providerId="ADAL" clId="{5FB313B6-2A4D-493A-AEB9-DE25A0EB5967}" dt="2022-08-15T14:28:12.105" v="1428"/>
            <ac:picMkLst>
              <pc:docMk/>
              <pc:sldMasterMk cId="2998205837" sldId="2147483684"/>
              <pc:sldLayoutMk cId="1608046509" sldId="2147483686"/>
              <ac:picMk id="7" creationId="{B411A4CC-ED3E-AFA2-EC0F-2ACF052132B7}"/>
            </ac:picMkLst>
          </pc:picChg>
        </pc:sldLayoutChg>
      </pc:sldMasterChg>
      <pc:sldMasterChg chg="modSldLayout">
        <pc:chgData name="Jo-Ann Ward" userId="cc4ed5f1-cedb-4a98-8727-f2c28783c563" providerId="ADAL" clId="{5FB313B6-2A4D-493A-AEB9-DE25A0EB5967}" dt="2022-08-15T14:29:59.103" v="1468"/>
        <pc:sldMasterMkLst>
          <pc:docMk/>
          <pc:sldMasterMk cId="4251884922" sldId="2147483684"/>
        </pc:sldMasterMkLst>
        <pc:sldLayoutChg chg="addSp">
          <pc:chgData name="Jo-Ann Ward" userId="cc4ed5f1-cedb-4a98-8727-f2c28783c563" providerId="ADAL" clId="{5FB313B6-2A4D-493A-AEB9-DE25A0EB5967}" dt="2022-08-15T14:29:59.103" v="1468"/>
          <pc:sldLayoutMkLst>
            <pc:docMk/>
            <pc:sldMasterMk cId="4251884922" sldId="2147483684"/>
            <pc:sldLayoutMk cId="2963420973" sldId="2147483685"/>
          </pc:sldLayoutMkLst>
          <pc:picChg chg="add">
            <ac:chgData name="Jo-Ann Ward" userId="cc4ed5f1-cedb-4a98-8727-f2c28783c563" providerId="ADAL" clId="{5FB313B6-2A4D-493A-AEB9-DE25A0EB5967}" dt="2022-08-15T14:29:59.103" v="1468"/>
            <ac:picMkLst>
              <pc:docMk/>
              <pc:sldMasterMk cId="4251884922" sldId="2147483684"/>
              <pc:sldLayoutMk cId="2963420973" sldId="2147483685"/>
              <ac:picMk id="7" creationId="{5EA38E58-5304-0A14-9503-6AA3C9B35F59}"/>
            </ac:picMkLst>
          </pc:picChg>
        </pc:sldLayoutChg>
        <pc:sldLayoutChg chg="addSp">
          <pc:chgData name="Jo-Ann Ward" userId="cc4ed5f1-cedb-4a98-8727-f2c28783c563" providerId="ADAL" clId="{5FB313B6-2A4D-493A-AEB9-DE25A0EB5967}" dt="2022-08-15T14:29:59.103" v="1468"/>
          <pc:sldLayoutMkLst>
            <pc:docMk/>
            <pc:sldMasterMk cId="4251884922" sldId="2147483684"/>
            <pc:sldLayoutMk cId="1663613511" sldId="2147483686"/>
          </pc:sldLayoutMkLst>
          <pc:picChg chg="add">
            <ac:chgData name="Jo-Ann Ward" userId="cc4ed5f1-cedb-4a98-8727-f2c28783c563" providerId="ADAL" clId="{5FB313B6-2A4D-493A-AEB9-DE25A0EB5967}" dt="2022-08-15T14:29:59.103" v="1468"/>
            <ac:picMkLst>
              <pc:docMk/>
              <pc:sldMasterMk cId="4251884922" sldId="2147483684"/>
              <pc:sldLayoutMk cId="1663613511" sldId="2147483686"/>
              <ac:picMk id="7" creationId="{03B2C71A-27E7-9623-279F-42C467F69F36}"/>
            </ac:picMkLst>
          </pc:picChg>
        </pc:sldLayoutChg>
      </pc:sldMasterChg>
      <pc:sldMasterChg chg="modSldLayout">
        <pc:chgData name="Jo-Ann Ward" userId="cc4ed5f1-cedb-4a98-8727-f2c28783c563" providerId="ADAL" clId="{5FB313B6-2A4D-493A-AEB9-DE25A0EB5967}" dt="2022-08-15T14:29:59.982" v="1469"/>
        <pc:sldMasterMkLst>
          <pc:docMk/>
          <pc:sldMasterMk cId="269091440" sldId="2147483696"/>
        </pc:sldMasterMkLst>
        <pc:sldLayoutChg chg="addSp">
          <pc:chgData name="Jo-Ann Ward" userId="cc4ed5f1-cedb-4a98-8727-f2c28783c563" providerId="ADAL" clId="{5FB313B6-2A4D-493A-AEB9-DE25A0EB5967}" dt="2022-08-15T14:29:59.982" v="1469"/>
          <pc:sldLayoutMkLst>
            <pc:docMk/>
            <pc:sldMasterMk cId="269091440" sldId="2147483696"/>
            <pc:sldLayoutMk cId="3884357896" sldId="2147483697"/>
          </pc:sldLayoutMkLst>
          <pc:picChg chg="add">
            <ac:chgData name="Jo-Ann Ward" userId="cc4ed5f1-cedb-4a98-8727-f2c28783c563" providerId="ADAL" clId="{5FB313B6-2A4D-493A-AEB9-DE25A0EB5967}" dt="2022-08-15T14:29:59.982" v="1469"/>
            <ac:picMkLst>
              <pc:docMk/>
              <pc:sldMasterMk cId="269091440" sldId="2147483696"/>
              <pc:sldLayoutMk cId="3884357896" sldId="2147483697"/>
              <ac:picMk id="10" creationId="{D16C9C34-0B19-638E-F657-B8D39D7B5687}"/>
            </ac:picMkLst>
          </pc:picChg>
        </pc:sldLayoutChg>
        <pc:sldLayoutChg chg="addSp">
          <pc:chgData name="Jo-Ann Ward" userId="cc4ed5f1-cedb-4a98-8727-f2c28783c563" providerId="ADAL" clId="{5FB313B6-2A4D-493A-AEB9-DE25A0EB5967}" dt="2022-08-15T14:29:59.982" v="1469"/>
          <pc:sldLayoutMkLst>
            <pc:docMk/>
            <pc:sldMasterMk cId="269091440" sldId="2147483696"/>
            <pc:sldLayoutMk cId="3789707394" sldId="2147483698"/>
          </pc:sldLayoutMkLst>
          <pc:picChg chg="add">
            <ac:chgData name="Jo-Ann Ward" userId="cc4ed5f1-cedb-4a98-8727-f2c28783c563" providerId="ADAL" clId="{5FB313B6-2A4D-493A-AEB9-DE25A0EB5967}" dt="2022-08-15T14:29:59.982" v="1469"/>
            <ac:picMkLst>
              <pc:docMk/>
              <pc:sldMasterMk cId="269091440" sldId="2147483696"/>
              <pc:sldLayoutMk cId="3789707394" sldId="2147483698"/>
              <ac:picMk id="7" creationId="{9CF4ACDD-0448-15B2-F5A6-6FF96A544511}"/>
            </ac:picMkLst>
          </pc:picChg>
        </pc:sldLayoutChg>
      </pc:sldMasterChg>
      <pc:sldMasterChg chg="modSldLayout">
        <pc:chgData name="Jo-Ann Ward" userId="cc4ed5f1-cedb-4a98-8727-f2c28783c563" providerId="ADAL" clId="{5FB313B6-2A4D-493A-AEB9-DE25A0EB5967}" dt="2022-08-15T14:30:03.655" v="1470"/>
        <pc:sldMasterMkLst>
          <pc:docMk/>
          <pc:sldMasterMk cId="2412555642" sldId="2147483708"/>
        </pc:sldMasterMkLst>
        <pc:sldLayoutChg chg="addSp">
          <pc:chgData name="Jo-Ann Ward" userId="cc4ed5f1-cedb-4a98-8727-f2c28783c563" providerId="ADAL" clId="{5FB313B6-2A4D-493A-AEB9-DE25A0EB5967}" dt="2022-08-15T14:30:03.655" v="1470"/>
          <pc:sldLayoutMkLst>
            <pc:docMk/>
            <pc:sldMasterMk cId="2412555642" sldId="2147483708"/>
            <pc:sldLayoutMk cId="1626532024" sldId="2147483709"/>
          </pc:sldLayoutMkLst>
          <pc:picChg chg="add">
            <ac:chgData name="Jo-Ann Ward" userId="cc4ed5f1-cedb-4a98-8727-f2c28783c563" providerId="ADAL" clId="{5FB313B6-2A4D-493A-AEB9-DE25A0EB5967}" dt="2022-08-15T14:30:03.655" v="1470"/>
            <ac:picMkLst>
              <pc:docMk/>
              <pc:sldMasterMk cId="2412555642" sldId="2147483708"/>
              <pc:sldLayoutMk cId="1626532024" sldId="2147483709"/>
              <ac:picMk id="8" creationId="{BCFAAD6A-F344-F5D6-D77A-ED66A5C9B68C}"/>
            </ac:picMkLst>
          </pc:picChg>
        </pc:sldLayoutChg>
      </pc:sldMasterChg>
      <pc:sldMasterChg chg="modSldLayout">
        <pc:chgData name="Jo-Ann Ward" userId="cc4ed5f1-cedb-4a98-8727-f2c28783c563" providerId="ADAL" clId="{5FB313B6-2A4D-493A-AEB9-DE25A0EB5967}" dt="2022-08-15T14:30:13.452" v="1474"/>
        <pc:sldMasterMkLst>
          <pc:docMk/>
          <pc:sldMasterMk cId="3111004365" sldId="2147483727"/>
        </pc:sldMasterMkLst>
        <pc:sldLayoutChg chg="addSp">
          <pc:chgData name="Jo-Ann Ward" userId="cc4ed5f1-cedb-4a98-8727-f2c28783c563" providerId="ADAL" clId="{5FB313B6-2A4D-493A-AEB9-DE25A0EB5967}" dt="2022-08-15T14:30:13.452" v="1474"/>
          <pc:sldLayoutMkLst>
            <pc:docMk/>
            <pc:sldMasterMk cId="3111004365" sldId="2147483727"/>
            <pc:sldLayoutMk cId="2484123732" sldId="2147483728"/>
          </pc:sldLayoutMkLst>
          <pc:picChg chg="add">
            <ac:chgData name="Jo-Ann Ward" userId="cc4ed5f1-cedb-4a98-8727-f2c28783c563" providerId="ADAL" clId="{5FB313B6-2A4D-493A-AEB9-DE25A0EB5967}" dt="2022-08-15T14:30:13.452" v="1474"/>
            <ac:picMkLst>
              <pc:docMk/>
              <pc:sldMasterMk cId="3111004365" sldId="2147483727"/>
              <pc:sldLayoutMk cId="2484123732" sldId="2147483728"/>
              <ac:picMk id="13" creationId="{5A8B8F32-B5EA-437A-23E8-050106DC5FDA}"/>
            </ac:picMkLst>
          </pc:picChg>
        </pc:sldLayoutChg>
      </pc:sldMasterChg>
      <pc:sldMasterChg chg="modSldLayout">
        <pc:chgData name="Jo-Ann Ward" userId="cc4ed5f1-cedb-4a98-8727-f2c28783c563" providerId="ADAL" clId="{5FB313B6-2A4D-493A-AEB9-DE25A0EB5967}" dt="2022-08-15T14:30:24.649" v="1478"/>
        <pc:sldMasterMkLst>
          <pc:docMk/>
          <pc:sldMasterMk cId="3963633971" sldId="2147483739"/>
        </pc:sldMasterMkLst>
        <pc:sldLayoutChg chg="addSp">
          <pc:chgData name="Jo-Ann Ward" userId="cc4ed5f1-cedb-4a98-8727-f2c28783c563" providerId="ADAL" clId="{5FB313B6-2A4D-493A-AEB9-DE25A0EB5967}" dt="2022-08-15T14:30:24.649" v="1478"/>
          <pc:sldLayoutMkLst>
            <pc:docMk/>
            <pc:sldMasterMk cId="3963633971" sldId="2147483739"/>
            <pc:sldLayoutMk cId="3168191341" sldId="2147483740"/>
          </pc:sldLayoutMkLst>
          <pc:picChg chg="add">
            <ac:chgData name="Jo-Ann Ward" userId="cc4ed5f1-cedb-4a98-8727-f2c28783c563" providerId="ADAL" clId="{5FB313B6-2A4D-493A-AEB9-DE25A0EB5967}" dt="2022-08-15T14:30:24.649" v="1478"/>
            <ac:picMkLst>
              <pc:docMk/>
              <pc:sldMasterMk cId="3963633971" sldId="2147483739"/>
              <pc:sldLayoutMk cId="3168191341" sldId="2147483740"/>
              <ac:picMk id="7" creationId="{EA22C90F-FDCB-82B7-FD8E-B56BA36D53D2}"/>
            </ac:picMkLst>
          </pc:picChg>
        </pc:sldLayoutChg>
      </pc:sldMasterChg>
      <pc:sldMasterChg chg="modSldLayout">
        <pc:chgData name="Jo-Ann Ward" userId="cc4ed5f1-cedb-4a98-8727-f2c28783c563" providerId="ADAL" clId="{5FB313B6-2A4D-493A-AEB9-DE25A0EB5967}" dt="2022-08-15T14:30:42.451" v="1484"/>
        <pc:sldMasterMkLst>
          <pc:docMk/>
          <pc:sldMasterMk cId="518929931" sldId="2147483751"/>
        </pc:sldMasterMkLst>
        <pc:sldLayoutChg chg="addSp">
          <pc:chgData name="Jo-Ann Ward" userId="cc4ed5f1-cedb-4a98-8727-f2c28783c563" providerId="ADAL" clId="{5FB313B6-2A4D-493A-AEB9-DE25A0EB5967}" dt="2022-08-15T14:30:42.451" v="1484"/>
          <pc:sldLayoutMkLst>
            <pc:docMk/>
            <pc:sldMasterMk cId="518929931" sldId="2147483751"/>
            <pc:sldLayoutMk cId="3293896352" sldId="2147483752"/>
          </pc:sldLayoutMkLst>
          <pc:picChg chg="add">
            <ac:chgData name="Jo-Ann Ward" userId="cc4ed5f1-cedb-4a98-8727-f2c28783c563" providerId="ADAL" clId="{5FB313B6-2A4D-493A-AEB9-DE25A0EB5967}" dt="2022-08-15T14:30:42.451" v="1484"/>
            <ac:picMkLst>
              <pc:docMk/>
              <pc:sldMasterMk cId="518929931" sldId="2147483751"/>
              <pc:sldLayoutMk cId="3293896352" sldId="2147483752"/>
              <ac:picMk id="7" creationId="{25A70671-45F0-EFC0-7CC3-71955D510622}"/>
            </ac:picMkLst>
          </pc:picChg>
        </pc:sldLayoutChg>
      </pc:sldMasterChg>
      <pc:sldMasterChg chg="modSldLayout">
        <pc:chgData name="Jo-Ann Ward" userId="cc4ed5f1-cedb-4a98-8727-f2c28783c563" providerId="ADAL" clId="{5FB313B6-2A4D-493A-AEB9-DE25A0EB5967}" dt="2022-08-15T14:30:50.667" v="1485"/>
        <pc:sldMasterMkLst>
          <pc:docMk/>
          <pc:sldMasterMk cId="810723572" sldId="2147483763"/>
        </pc:sldMasterMkLst>
        <pc:sldLayoutChg chg="addSp">
          <pc:chgData name="Jo-Ann Ward" userId="cc4ed5f1-cedb-4a98-8727-f2c28783c563" providerId="ADAL" clId="{5FB313B6-2A4D-493A-AEB9-DE25A0EB5967}" dt="2022-08-15T14:30:50.667" v="1485"/>
          <pc:sldLayoutMkLst>
            <pc:docMk/>
            <pc:sldMasterMk cId="810723572" sldId="2147483763"/>
            <pc:sldLayoutMk cId="631707507" sldId="2147483764"/>
          </pc:sldLayoutMkLst>
          <pc:picChg chg="add">
            <ac:chgData name="Jo-Ann Ward" userId="cc4ed5f1-cedb-4a98-8727-f2c28783c563" providerId="ADAL" clId="{5FB313B6-2A4D-493A-AEB9-DE25A0EB5967}" dt="2022-08-15T14:30:50.667" v="1485"/>
            <ac:picMkLst>
              <pc:docMk/>
              <pc:sldMasterMk cId="810723572" sldId="2147483763"/>
              <pc:sldLayoutMk cId="631707507" sldId="2147483764"/>
              <ac:picMk id="7" creationId="{DD19597E-687C-2923-E02F-2E0FBB645553}"/>
            </ac:picMkLst>
          </pc:picChg>
        </pc:sldLayoutChg>
      </pc:sldMasterChg>
    </pc:docChg>
  </pc:docChgLst>
  <pc:docChgLst>
    <pc:chgData name="Jo-Ann Ward" userId="cc4ed5f1-cedb-4a98-8727-f2c28783c563" providerId="ADAL" clId="{051EE062-8091-442B-ACF1-8963702D364E}"/>
    <pc:docChg chg="addSld modSld sldOrd">
      <pc:chgData name="Jo-Ann Ward" userId="cc4ed5f1-cedb-4a98-8727-f2c28783c563" providerId="ADAL" clId="{051EE062-8091-442B-ACF1-8963702D364E}" dt="2023-10-05T08:53:13.990" v="46" actId="404"/>
      <pc:docMkLst>
        <pc:docMk/>
      </pc:docMkLst>
      <pc:sldChg chg="modSp mod modAnim">
        <pc:chgData name="Jo-Ann Ward" userId="cc4ed5f1-cedb-4a98-8727-f2c28783c563" providerId="ADAL" clId="{051EE062-8091-442B-ACF1-8963702D364E}" dt="2023-10-05T08:52:55.469" v="36" actId="403"/>
        <pc:sldMkLst>
          <pc:docMk/>
          <pc:sldMk cId="2112034913" sldId="259"/>
        </pc:sldMkLst>
        <pc:spChg chg="mod">
          <ac:chgData name="Jo-Ann Ward" userId="cc4ed5f1-cedb-4a98-8727-f2c28783c563" providerId="ADAL" clId="{051EE062-8091-442B-ACF1-8963702D364E}" dt="2023-10-05T08:52:55.469" v="36" actId="403"/>
          <ac:spMkLst>
            <pc:docMk/>
            <pc:sldMk cId="2112034913" sldId="259"/>
            <ac:spMk id="2" creationId="{0CCD35EE-208E-746E-B39D-6C4B7F64B88F}"/>
          </ac:spMkLst>
        </pc:spChg>
        <pc:spChg chg="mod">
          <ac:chgData name="Jo-Ann Ward" userId="cc4ed5f1-cedb-4a98-8727-f2c28783c563" providerId="ADAL" clId="{051EE062-8091-442B-ACF1-8963702D364E}" dt="2023-10-05T08:52:51.880" v="35" actId="403"/>
          <ac:spMkLst>
            <pc:docMk/>
            <pc:sldMk cId="2112034913" sldId="259"/>
            <ac:spMk id="3" creationId="{75C24CA4-B95C-AC56-3660-EA395C1ED85E}"/>
          </ac:spMkLst>
        </pc:spChg>
      </pc:sldChg>
      <pc:sldChg chg="modSp add mod modAnim">
        <pc:chgData name="Jo-Ann Ward" userId="cc4ed5f1-cedb-4a98-8727-f2c28783c563" providerId="ADAL" clId="{051EE062-8091-442B-ACF1-8963702D364E}" dt="2023-10-05T08:53:13.990" v="46" actId="404"/>
        <pc:sldMkLst>
          <pc:docMk/>
          <pc:sldMk cId="2424797633" sldId="276"/>
        </pc:sldMkLst>
        <pc:spChg chg="mod">
          <ac:chgData name="Jo-Ann Ward" userId="cc4ed5f1-cedb-4a98-8727-f2c28783c563" providerId="ADAL" clId="{051EE062-8091-442B-ACF1-8963702D364E}" dt="2023-10-05T08:52:59.099" v="37" actId="403"/>
          <ac:spMkLst>
            <pc:docMk/>
            <pc:sldMk cId="2424797633" sldId="276"/>
            <ac:spMk id="2" creationId="{0CCD35EE-208E-746E-B39D-6C4B7F64B88F}"/>
          </ac:spMkLst>
        </pc:spChg>
        <pc:spChg chg="mod">
          <ac:chgData name="Jo-Ann Ward" userId="cc4ed5f1-cedb-4a98-8727-f2c28783c563" providerId="ADAL" clId="{051EE062-8091-442B-ACF1-8963702D364E}" dt="2023-10-05T08:53:13.990" v="46" actId="404"/>
          <ac:spMkLst>
            <pc:docMk/>
            <pc:sldMk cId="2424797633" sldId="276"/>
            <ac:spMk id="3" creationId="{75C24CA4-B95C-AC56-3660-EA395C1ED85E}"/>
          </ac:spMkLst>
        </pc:spChg>
      </pc:sldChg>
      <pc:sldChg chg="modSp add mod ord modAnim">
        <pc:chgData name="Jo-Ann Ward" userId="cc4ed5f1-cedb-4a98-8727-f2c28783c563" providerId="ADAL" clId="{051EE062-8091-442B-ACF1-8963702D364E}" dt="2023-10-05T08:52:37.027" v="26" actId="403"/>
        <pc:sldMkLst>
          <pc:docMk/>
          <pc:sldMk cId="3030168688" sldId="277"/>
        </pc:sldMkLst>
        <pc:spChg chg="mod">
          <ac:chgData name="Jo-Ann Ward" userId="cc4ed5f1-cedb-4a98-8727-f2c28783c563" providerId="ADAL" clId="{051EE062-8091-442B-ACF1-8963702D364E}" dt="2023-10-05T08:52:33.230" v="19" actId="403"/>
          <ac:spMkLst>
            <pc:docMk/>
            <pc:sldMk cId="3030168688" sldId="277"/>
            <ac:spMk id="2" creationId="{0CCD35EE-208E-746E-B39D-6C4B7F64B88F}"/>
          </ac:spMkLst>
        </pc:spChg>
        <pc:spChg chg="mod">
          <ac:chgData name="Jo-Ann Ward" userId="cc4ed5f1-cedb-4a98-8727-f2c28783c563" providerId="ADAL" clId="{051EE062-8091-442B-ACF1-8963702D364E}" dt="2023-10-05T08:52:37.027" v="26" actId="403"/>
          <ac:spMkLst>
            <pc:docMk/>
            <pc:sldMk cId="3030168688" sldId="277"/>
            <ac:spMk id="3" creationId="{75C24CA4-B95C-AC56-3660-EA395C1ED85E}"/>
          </ac:spMkLst>
        </pc:spChg>
      </pc:sldChg>
      <pc:sldChg chg="modSp add mod ord modAnim">
        <pc:chgData name="Jo-Ann Ward" userId="cc4ed5f1-cedb-4a98-8727-f2c28783c563" providerId="ADAL" clId="{051EE062-8091-442B-ACF1-8963702D364E}" dt="2023-10-05T08:52:24.339" v="16"/>
        <pc:sldMkLst>
          <pc:docMk/>
          <pc:sldMk cId="4134100079" sldId="278"/>
        </pc:sldMkLst>
        <pc:spChg chg="mod">
          <ac:chgData name="Jo-Ann Ward" userId="cc4ed5f1-cedb-4a98-8727-f2c28783c563" providerId="ADAL" clId="{051EE062-8091-442B-ACF1-8963702D364E}" dt="2023-10-05T08:52:11.095" v="14" actId="403"/>
          <ac:spMkLst>
            <pc:docMk/>
            <pc:sldMk cId="4134100079" sldId="278"/>
            <ac:spMk id="2" creationId="{0CCD35EE-208E-746E-B39D-6C4B7F64B88F}"/>
          </ac:spMkLst>
        </pc:spChg>
        <pc:spChg chg="mod">
          <ac:chgData name="Jo-Ann Ward" userId="cc4ed5f1-cedb-4a98-8727-f2c28783c563" providerId="ADAL" clId="{051EE062-8091-442B-ACF1-8963702D364E}" dt="2023-10-05T08:51:56.350" v="11" actId="403"/>
          <ac:spMkLst>
            <pc:docMk/>
            <pc:sldMk cId="4134100079" sldId="278"/>
            <ac:spMk id="3" creationId="{75C24CA4-B95C-AC56-3660-EA395C1ED85E}"/>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ata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ata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rawing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FC41E378-07CB-4A80-9EF5-634632C7B04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0EA34EB-7180-410D-B541-6D72FC153BD0}">
      <dgm:prSet/>
      <dgm:spPr/>
      <dgm:t>
        <a:bodyPr/>
        <a:lstStyle/>
        <a:p>
          <a:pPr rtl="0">
            <a:lnSpc>
              <a:spcPct val="100000"/>
            </a:lnSpc>
          </a:pPr>
          <a:r>
            <a:rPr lang="en-US"/>
            <a:t>What had you heard about farming and climate change</a:t>
          </a:r>
          <a:r>
            <a:rPr lang="en-US">
              <a:latin typeface="Calibri Light" panose="020F0302020204030204"/>
            </a:rPr>
            <a:t> before</a:t>
          </a:r>
          <a:r>
            <a:rPr lang="en-US"/>
            <a:t> and where had you heard about it? (from media, friends and family, just around)</a:t>
          </a:r>
        </a:p>
      </dgm:t>
    </dgm:pt>
    <dgm:pt modelId="{4C6D120B-3432-45AE-ACFD-E84E92447A0C}" type="parTrans" cxnId="{AC1F0248-CC8C-419D-97E1-68379391BE42}">
      <dgm:prSet/>
      <dgm:spPr/>
      <dgm:t>
        <a:bodyPr/>
        <a:lstStyle/>
        <a:p>
          <a:endParaRPr lang="en-US"/>
        </a:p>
      </dgm:t>
    </dgm:pt>
    <dgm:pt modelId="{BD5D071A-AAFC-4D8F-94B5-725461E1D5C5}" type="sibTrans" cxnId="{AC1F0248-CC8C-419D-97E1-68379391BE42}">
      <dgm:prSet/>
      <dgm:spPr/>
      <dgm:t>
        <a:bodyPr/>
        <a:lstStyle/>
        <a:p>
          <a:endParaRPr lang="en-US"/>
        </a:p>
      </dgm:t>
    </dgm:pt>
    <dgm:pt modelId="{C2DD35B1-017C-4C72-A8E4-2DB059B860FD}">
      <dgm:prSet/>
      <dgm:spPr/>
      <dgm:t>
        <a:bodyPr/>
        <a:lstStyle/>
        <a:p>
          <a:pPr>
            <a:lnSpc>
              <a:spcPct val="100000"/>
            </a:lnSpc>
          </a:pPr>
          <a:r>
            <a:rPr lang="en-US"/>
            <a:t>Who has the power and control when it comes to climate change? Who loses and who benefits?</a:t>
          </a:r>
        </a:p>
      </dgm:t>
    </dgm:pt>
    <dgm:pt modelId="{40BF4F3A-0D6D-41C2-B7D1-5B6565B2CF81}" type="parTrans" cxnId="{245AE49A-9A9F-4112-B06C-702D78C0CCD8}">
      <dgm:prSet/>
      <dgm:spPr/>
      <dgm:t>
        <a:bodyPr/>
        <a:lstStyle/>
        <a:p>
          <a:endParaRPr lang="en-US"/>
        </a:p>
      </dgm:t>
    </dgm:pt>
    <dgm:pt modelId="{134660B6-0548-4F73-994D-D398FCAF0362}" type="sibTrans" cxnId="{245AE49A-9A9F-4112-B06C-702D78C0CCD8}">
      <dgm:prSet/>
      <dgm:spPr/>
      <dgm:t>
        <a:bodyPr/>
        <a:lstStyle/>
        <a:p>
          <a:endParaRPr lang="en-US"/>
        </a:p>
      </dgm:t>
    </dgm:pt>
    <dgm:pt modelId="{7B4FC6F1-D316-4B35-A266-9F063BAE8672}">
      <dgm:prSet/>
      <dgm:spPr/>
      <dgm:t>
        <a:bodyPr/>
        <a:lstStyle/>
        <a:p>
          <a:pPr>
            <a:lnSpc>
              <a:spcPct val="100000"/>
            </a:lnSpc>
          </a:pPr>
          <a:r>
            <a:rPr lang="en-US"/>
            <a:t>Whose perspectives do you usually hear from when it comes to climate action and farming?</a:t>
          </a:r>
        </a:p>
      </dgm:t>
    </dgm:pt>
    <dgm:pt modelId="{B5CB8496-16CF-42A0-B6D1-019CF0011B09}" type="parTrans" cxnId="{F97D810A-FC9D-43AF-8DC0-B7F09065D19E}">
      <dgm:prSet/>
      <dgm:spPr/>
      <dgm:t>
        <a:bodyPr/>
        <a:lstStyle/>
        <a:p>
          <a:endParaRPr lang="en-US"/>
        </a:p>
      </dgm:t>
    </dgm:pt>
    <dgm:pt modelId="{36862145-6AF9-4765-950D-C4D627B117A1}" type="sibTrans" cxnId="{F97D810A-FC9D-43AF-8DC0-B7F09065D19E}">
      <dgm:prSet/>
      <dgm:spPr/>
      <dgm:t>
        <a:bodyPr/>
        <a:lstStyle/>
        <a:p>
          <a:endParaRPr lang="en-US"/>
        </a:p>
      </dgm:t>
    </dgm:pt>
    <dgm:pt modelId="{C86D1CD4-F48D-4CD4-96AA-3CD376428C5A}" type="pres">
      <dgm:prSet presAssocID="{FC41E378-07CB-4A80-9EF5-634632C7B049}" presName="root" presStyleCnt="0">
        <dgm:presLayoutVars>
          <dgm:dir/>
          <dgm:resizeHandles val="exact"/>
        </dgm:presLayoutVars>
      </dgm:prSet>
      <dgm:spPr/>
    </dgm:pt>
    <dgm:pt modelId="{73BA4E97-EF84-4543-BA92-2337C6327B6E}" type="pres">
      <dgm:prSet presAssocID="{50EA34EB-7180-410D-B541-6D72FC153BD0}" presName="compNode" presStyleCnt="0"/>
      <dgm:spPr/>
    </dgm:pt>
    <dgm:pt modelId="{09E71152-FAA7-4D10-AC43-93AB30445416}" type="pres">
      <dgm:prSet presAssocID="{50EA34EB-7180-410D-B541-6D72FC153BD0}" presName="bgRect" presStyleLbl="bgShp" presStyleIdx="0" presStyleCnt="3"/>
      <dgm:spPr>
        <a:solidFill>
          <a:srgbClr val="C6BDAE"/>
        </a:solidFill>
      </dgm:spPr>
    </dgm:pt>
    <dgm:pt modelId="{9BB46C39-B390-4BB3-A585-B0BC7FF36504}" type="pres">
      <dgm:prSet presAssocID="{50EA34EB-7180-410D-B541-6D72FC153BD0}" presName="iconRect" presStyleLbl="node1" presStyleIdx="0" presStyleCnt="3"/>
      <dgm:spPr>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Judge"/>
        </a:ext>
      </dgm:extLst>
    </dgm:pt>
    <dgm:pt modelId="{BD1BC5DF-BCCF-4A4F-A93C-210144B215F9}" type="pres">
      <dgm:prSet presAssocID="{50EA34EB-7180-410D-B541-6D72FC153BD0}" presName="spaceRect" presStyleCnt="0"/>
      <dgm:spPr/>
    </dgm:pt>
    <dgm:pt modelId="{60A372B4-1BA0-43A0-85DD-05F40A152B91}" type="pres">
      <dgm:prSet presAssocID="{50EA34EB-7180-410D-B541-6D72FC153BD0}" presName="parTx" presStyleLbl="revTx" presStyleIdx="0" presStyleCnt="3">
        <dgm:presLayoutVars>
          <dgm:chMax val="0"/>
          <dgm:chPref val="0"/>
        </dgm:presLayoutVars>
      </dgm:prSet>
      <dgm:spPr/>
    </dgm:pt>
    <dgm:pt modelId="{66F26CB1-E1DB-480E-9B0B-73338E3D4485}" type="pres">
      <dgm:prSet presAssocID="{BD5D071A-AAFC-4D8F-94B5-725461E1D5C5}" presName="sibTrans" presStyleCnt="0"/>
      <dgm:spPr/>
    </dgm:pt>
    <dgm:pt modelId="{7D8B52A7-529B-4823-BAC2-CB7FBB440569}" type="pres">
      <dgm:prSet presAssocID="{C2DD35B1-017C-4C72-A8E4-2DB059B860FD}" presName="compNode" presStyleCnt="0"/>
      <dgm:spPr/>
    </dgm:pt>
    <dgm:pt modelId="{B6FE4C4D-BE29-4A76-BCCD-93D2F948A9CC}" type="pres">
      <dgm:prSet presAssocID="{C2DD35B1-017C-4C72-A8E4-2DB059B860FD}" presName="bgRect" presStyleLbl="bgShp" presStyleIdx="1" presStyleCnt="3"/>
      <dgm:spPr>
        <a:solidFill>
          <a:srgbClr val="8FB4BE"/>
        </a:solidFill>
      </dgm:spPr>
    </dgm:pt>
    <dgm:pt modelId="{4110AE6F-E434-4CF9-A45F-9934AE40D3E2}" type="pres">
      <dgm:prSet presAssocID="{C2DD35B1-017C-4C72-A8E4-2DB059B860FD}"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Empty battery with solid fill"/>
        </a:ext>
      </dgm:extLst>
    </dgm:pt>
    <dgm:pt modelId="{FC9F122B-BB73-4D78-A447-C4C5F6EE6593}" type="pres">
      <dgm:prSet presAssocID="{C2DD35B1-017C-4C72-A8E4-2DB059B860FD}" presName="spaceRect" presStyleCnt="0"/>
      <dgm:spPr/>
    </dgm:pt>
    <dgm:pt modelId="{482FA698-5BF4-442F-BA3D-6E8A8E5BCE58}" type="pres">
      <dgm:prSet presAssocID="{C2DD35B1-017C-4C72-A8E4-2DB059B860FD}" presName="parTx" presStyleLbl="revTx" presStyleIdx="1" presStyleCnt="3">
        <dgm:presLayoutVars>
          <dgm:chMax val="0"/>
          <dgm:chPref val="0"/>
        </dgm:presLayoutVars>
      </dgm:prSet>
      <dgm:spPr/>
    </dgm:pt>
    <dgm:pt modelId="{B31479C6-6092-4E85-B07B-592FA38AFB20}" type="pres">
      <dgm:prSet presAssocID="{134660B6-0548-4F73-994D-D398FCAF0362}" presName="sibTrans" presStyleCnt="0"/>
      <dgm:spPr/>
    </dgm:pt>
    <dgm:pt modelId="{3D7F222D-70DD-4A49-B237-1AF5728BA10E}" type="pres">
      <dgm:prSet presAssocID="{7B4FC6F1-D316-4B35-A266-9F063BAE8672}" presName="compNode" presStyleCnt="0"/>
      <dgm:spPr/>
    </dgm:pt>
    <dgm:pt modelId="{38ADF313-F047-4EED-A3E4-669584378C74}" type="pres">
      <dgm:prSet presAssocID="{7B4FC6F1-D316-4B35-A266-9F063BAE8672}" presName="bgRect" presStyleLbl="bgShp" presStyleIdx="2" presStyleCnt="3"/>
      <dgm:spPr/>
    </dgm:pt>
    <dgm:pt modelId="{9DA9D389-D16D-4DC3-8FDD-3B7EB4F08E0B}" type="pres">
      <dgm:prSet presAssocID="{7B4FC6F1-D316-4B35-A266-9F063BAE867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orest scene"/>
        </a:ext>
      </dgm:extLst>
    </dgm:pt>
    <dgm:pt modelId="{746AFAB0-A7F9-4A27-AE21-867ED7DA41CA}" type="pres">
      <dgm:prSet presAssocID="{7B4FC6F1-D316-4B35-A266-9F063BAE8672}" presName="spaceRect" presStyleCnt="0"/>
      <dgm:spPr/>
    </dgm:pt>
    <dgm:pt modelId="{474A069F-548E-42B1-8187-06E9AA4E991B}" type="pres">
      <dgm:prSet presAssocID="{7B4FC6F1-D316-4B35-A266-9F063BAE8672}" presName="parTx" presStyleLbl="revTx" presStyleIdx="2" presStyleCnt="3">
        <dgm:presLayoutVars>
          <dgm:chMax val="0"/>
          <dgm:chPref val="0"/>
        </dgm:presLayoutVars>
      </dgm:prSet>
      <dgm:spPr/>
    </dgm:pt>
  </dgm:ptLst>
  <dgm:cxnLst>
    <dgm:cxn modelId="{F97D810A-FC9D-43AF-8DC0-B7F09065D19E}" srcId="{FC41E378-07CB-4A80-9EF5-634632C7B049}" destId="{7B4FC6F1-D316-4B35-A266-9F063BAE8672}" srcOrd="2" destOrd="0" parTransId="{B5CB8496-16CF-42A0-B6D1-019CF0011B09}" sibTransId="{36862145-6AF9-4765-950D-C4D627B117A1}"/>
    <dgm:cxn modelId="{844EAC0A-DD57-436E-BEDB-8971F72F3588}" type="presOf" srcId="{50EA34EB-7180-410D-B541-6D72FC153BD0}" destId="{60A372B4-1BA0-43A0-85DD-05F40A152B91}" srcOrd="0" destOrd="0" presId="urn:microsoft.com/office/officeart/2018/2/layout/IconVerticalSolidList"/>
    <dgm:cxn modelId="{AC1F0248-CC8C-419D-97E1-68379391BE42}" srcId="{FC41E378-07CB-4A80-9EF5-634632C7B049}" destId="{50EA34EB-7180-410D-B541-6D72FC153BD0}" srcOrd="0" destOrd="0" parTransId="{4C6D120B-3432-45AE-ACFD-E84E92447A0C}" sibTransId="{BD5D071A-AAFC-4D8F-94B5-725461E1D5C5}"/>
    <dgm:cxn modelId="{245AE49A-9A9F-4112-B06C-702D78C0CCD8}" srcId="{FC41E378-07CB-4A80-9EF5-634632C7B049}" destId="{C2DD35B1-017C-4C72-A8E4-2DB059B860FD}" srcOrd="1" destOrd="0" parTransId="{40BF4F3A-0D6D-41C2-B7D1-5B6565B2CF81}" sibTransId="{134660B6-0548-4F73-994D-D398FCAF0362}"/>
    <dgm:cxn modelId="{7BFD329E-A592-44C8-9896-8E28BDEE79C2}" type="presOf" srcId="{FC41E378-07CB-4A80-9EF5-634632C7B049}" destId="{C86D1CD4-F48D-4CD4-96AA-3CD376428C5A}" srcOrd="0" destOrd="0" presId="urn:microsoft.com/office/officeart/2018/2/layout/IconVerticalSolidList"/>
    <dgm:cxn modelId="{1EA5BBC2-868B-4137-A698-B1A1EDFA06A1}" type="presOf" srcId="{C2DD35B1-017C-4C72-A8E4-2DB059B860FD}" destId="{482FA698-5BF4-442F-BA3D-6E8A8E5BCE58}" srcOrd="0" destOrd="0" presId="urn:microsoft.com/office/officeart/2018/2/layout/IconVerticalSolidList"/>
    <dgm:cxn modelId="{4CE48FFA-F6EB-4B44-86BB-D99CC5CE90D8}" type="presOf" srcId="{7B4FC6F1-D316-4B35-A266-9F063BAE8672}" destId="{474A069F-548E-42B1-8187-06E9AA4E991B}" srcOrd="0" destOrd="0" presId="urn:microsoft.com/office/officeart/2018/2/layout/IconVerticalSolidList"/>
    <dgm:cxn modelId="{59199EBB-197C-4600-BC43-319FB8D02C23}" type="presParOf" srcId="{C86D1CD4-F48D-4CD4-96AA-3CD376428C5A}" destId="{73BA4E97-EF84-4543-BA92-2337C6327B6E}" srcOrd="0" destOrd="0" presId="urn:microsoft.com/office/officeart/2018/2/layout/IconVerticalSolidList"/>
    <dgm:cxn modelId="{FDEF4492-A844-4152-9A10-3AE4FFDBB264}" type="presParOf" srcId="{73BA4E97-EF84-4543-BA92-2337C6327B6E}" destId="{09E71152-FAA7-4D10-AC43-93AB30445416}" srcOrd="0" destOrd="0" presId="urn:microsoft.com/office/officeart/2018/2/layout/IconVerticalSolidList"/>
    <dgm:cxn modelId="{E2CBF3CD-6FD6-4984-9D3E-615E8C984BC1}" type="presParOf" srcId="{73BA4E97-EF84-4543-BA92-2337C6327B6E}" destId="{9BB46C39-B390-4BB3-A585-B0BC7FF36504}" srcOrd="1" destOrd="0" presId="urn:microsoft.com/office/officeart/2018/2/layout/IconVerticalSolidList"/>
    <dgm:cxn modelId="{8D956DC1-FA71-4295-8E28-C307557E71DC}" type="presParOf" srcId="{73BA4E97-EF84-4543-BA92-2337C6327B6E}" destId="{BD1BC5DF-BCCF-4A4F-A93C-210144B215F9}" srcOrd="2" destOrd="0" presId="urn:microsoft.com/office/officeart/2018/2/layout/IconVerticalSolidList"/>
    <dgm:cxn modelId="{45CEB541-A719-4FA8-96C3-11856C199693}" type="presParOf" srcId="{73BA4E97-EF84-4543-BA92-2337C6327B6E}" destId="{60A372B4-1BA0-43A0-85DD-05F40A152B91}" srcOrd="3" destOrd="0" presId="urn:microsoft.com/office/officeart/2018/2/layout/IconVerticalSolidList"/>
    <dgm:cxn modelId="{5A3E06C3-CB9E-4CDC-BD80-56959451C91E}" type="presParOf" srcId="{C86D1CD4-F48D-4CD4-96AA-3CD376428C5A}" destId="{66F26CB1-E1DB-480E-9B0B-73338E3D4485}" srcOrd="1" destOrd="0" presId="urn:microsoft.com/office/officeart/2018/2/layout/IconVerticalSolidList"/>
    <dgm:cxn modelId="{4DC6461D-2B69-4B12-A57F-313D35918871}" type="presParOf" srcId="{C86D1CD4-F48D-4CD4-96AA-3CD376428C5A}" destId="{7D8B52A7-529B-4823-BAC2-CB7FBB440569}" srcOrd="2" destOrd="0" presId="urn:microsoft.com/office/officeart/2018/2/layout/IconVerticalSolidList"/>
    <dgm:cxn modelId="{2B895531-41A7-4294-BF05-E14A16CB6DE0}" type="presParOf" srcId="{7D8B52A7-529B-4823-BAC2-CB7FBB440569}" destId="{B6FE4C4D-BE29-4A76-BCCD-93D2F948A9CC}" srcOrd="0" destOrd="0" presId="urn:microsoft.com/office/officeart/2018/2/layout/IconVerticalSolidList"/>
    <dgm:cxn modelId="{E43D89BB-B296-4C75-B7EC-B6CD28715067}" type="presParOf" srcId="{7D8B52A7-529B-4823-BAC2-CB7FBB440569}" destId="{4110AE6F-E434-4CF9-A45F-9934AE40D3E2}" srcOrd="1" destOrd="0" presId="urn:microsoft.com/office/officeart/2018/2/layout/IconVerticalSolidList"/>
    <dgm:cxn modelId="{FA5DE954-7B2D-4C42-8F86-685138B033BF}" type="presParOf" srcId="{7D8B52A7-529B-4823-BAC2-CB7FBB440569}" destId="{FC9F122B-BB73-4D78-A447-C4C5F6EE6593}" srcOrd="2" destOrd="0" presId="urn:microsoft.com/office/officeart/2018/2/layout/IconVerticalSolidList"/>
    <dgm:cxn modelId="{D0A638E6-BE35-4D79-AF26-D08B1D66A811}" type="presParOf" srcId="{7D8B52A7-529B-4823-BAC2-CB7FBB440569}" destId="{482FA698-5BF4-442F-BA3D-6E8A8E5BCE58}" srcOrd="3" destOrd="0" presId="urn:microsoft.com/office/officeart/2018/2/layout/IconVerticalSolidList"/>
    <dgm:cxn modelId="{C11DEA9D-0B97-4902-AC99-1A0DE92A31EE}" type="presParOf" srcId="{C86D1CD4-F48D-4CD4-96AA-3CD376428C5A}" destId="{B31479C6-6092-4E85-B07B-592FA38AFB20}" srcOrd="3" destOrd="0" presId="urn:microsoft.com/office/officeart/2018/2/layout/IconVerticalSolidList"/>
    <dgm:cxn modelId="{2119B623-FFC3-4D02-8780-447BD83D1258}" type="presParOf" srcId="{C86D1CD4-F48D-4CD4-96AA-3CD376428C5A}" destId="{3D7F222D-70DD-4A49-B237-1AF5728BA10E}" srcOrd="4" destOrd="0" presId="urn:microsoft.com/office/officeart/2018/2/layout/IconVerticalSolidList"/>
    <dgm:cxn modelId="{C296DDAE-B25F-44D0-96BA-E52C4D774D46}" type="presParOf" srcId="{3D7F222D-70DD-4A49-B237-1AF5728BA10E}" destId="{38ADF313-F047-4EED-A3E4-669584378C74}" srcOrd="0" destOrd="0" presId="urn:microsoft.com/office/officeart/2018/2/layout/IconVerticalSolidList"/>
    <dgm:cxn modelId="{B200D4CA-8311-4366-B3BD-75B996FEADBC}" type="presParOf" srcId="{3D7F222D-70DD-4A49-B237-1AF5728BA10E}" destId="{9DA9D389-D16D-4DC3-8FDD-3B7EB4F08E0B}" srcOrd="1" destOrd="0" presId="urn:microsoft.com/office/officeart/2018/2/layout/IconVerticalSolidList"/>
    <dgm:cxn modelId="{B0389CAE-3BDC-40C7-8498-DF17BAA6D43A}" type="presParOf" srcId="{3D7F222D-70DD-4A49-B237-1AF5728BA10E}" destId="{746AFAB0-A7F9-4A27-AE21-867ED7DA41CA}" srcOrd="2" destOrd="0" presId="urn:microsoft.com/office/officeart/2018/2/layout/IconVerticalSolidList"/>
    <dgm:cxn modelId="{7E4F2BDC-1510-4EC8-8092-5A7603CEBAEB}" type="presParOf" srcId="{3D7F222D-70DD-4A49-B237-1AF5728BA10E}" destId="{474A069F-548E-42B1-8187-06E9AA4E991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41E378-07CB-4A80-9EF5-634632C7B04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0EA34EB-7180-410D-B541-6D72FC153BD0}">
      <dgm:prSet/>
      <dgm:spPr/>
      <dgm:t>
        <a:bodyPr/>
        <a:lstStyle/>
        <a:p>
          <a:pPr rtl="0">
            <a:lnSpc>
              <a:spcPct val="100000"/>
            </a:lnSpc>
          </a:pPr>
          <a:r>
            <a:rPr lang="en-US"/>
            <a:t>Talk about climate change with your friends and family </a:t>
          </a:r>
        </a:p>
      </dgm:t>
    </dgm:pt>
    <dgm:pt modelId="{4C6D120B-3432-45AE-ACFD-E84E92447A0C}" type="parTrans" cxnId="{AC1F0248-CC8C-419D-97E1-68379391BE42}">
      <dgm:prSet/>
      <dgm:spPr/>
      <dgm:t>
        <a:bodyPr/>
        <a:lstStyle/>
        <a:p>
          <a:endParaRPr lang="en-US"/>
        </a:p>
      </dgm:t>
    </dgm:pt>
    <dgm:pt modelId="{BD5D071A-AAFC-4D8F-94B5-725461E1D5C5}" type="sibTrans" cxnId="{AC1F0248-CC8C-419D-97E1-68379391BE42}">
      <dgm:prSet/>
      <dgm:spPr/>
      <dgm:t>
        <a:bodyPr/>
        <a:lstStyle/>
        <a:p>
          <a:endParaRPr lang="en-US"/>
        </a:p>
      </dgm:t>
    </dgm:pt>
    <dgm:pt modelId="{C2DD35B1-017C-4C72-A8E4-2DB059B860FD}">
      <dgm:prSet/>
      <dgm:spPr/>
      <dgm:t>
        <a:bodyPr/>
        <a:lstStyle/>
        <a:p>
          <a:pPr>
            <a:lnSpc>
              <a:spcPct val="100000"/>
            </a:lnSpc>
          </a:pPr>
          <a:r>
            <a:rPr lang="en-US"/>
            <a:t>Discuss as a class ways that you can work together with your community on climate action. </a:t>
          </a:r>
        </a:p>
      </dgm:t>
    </dgm:pt>
    <dgm:pt modelId="{40BF4F3A-0D6D-41C2-B7D1-5B6565B2CF81}" type="parTrans" cxnId="{245AE49A-9A9F-4112-B06C-702D78C0CCD8}">
      <dgm:prSet/>
      <dgm:spPr/>
      <dgm:t>
        <a:bodyPr/>
        <a:lstStyle/>
        <a:p>
          <a:endParaRPr lang="en-US"/>
        </a:p>
      </dgm:t>
    </dgm:pt>
    <dgm:pt modelId="{134660B6-0548-4F73-994D-D398FCAF0362}" type="sibTrans" cxnId="{245AE49A-9A9F-4112-B06C-702D78C0CCD8}">
      <dgm:prSet/>
      <dgm:spPr/>
      <dgm:t>
        <a:bodyPr/>
        <a:lstStyle/>
        <a:p>
          <a:endParaRPr lang="en-US"/>
        </a:p>
      </dgm:t>
    </dgm:pt>
    <dgm:pt modelId="{7B4FC6F1-D316-4B35-A266-9F063BAE8672}">
      <dgm:prSet/>
      <dgm:spPr/>
      <dgm:t>
        <a:bodyPr/>
        <a:lstStyle/>
        <a:p>
          <a:pPr>
            <a:lnSpc>
              <a:spcPct val="100000"/>
            </a:lnSpc>
          </a:pPr>
          <a:r>
            <a:rPr lang="en-US"/>
            <a:t>Write to your local politician or local newspaper outlining the changes that you would like to see</a:t>
          </a:r>
        </a:p>
      </dgm:t>
    </dgm:pt>
    <dgm:pt modelId="{B5CB8496-16CF-42A0-B6D1-019CF0011B09}" type="parTrans" cxnId="{F97D810A-FC9D-43AF-8DC0-B7F09065D19E}">
      <dgm:prSet/>
      <dgm:spPr/>
      <dgm:t>
        <a:bodyPr/>
        <a:lstStyle/>
        <a:p>
          <a:endParaRPr lang="en-US"/>
        </a:p>
      </dgm:t>
    </dgm:pt>
    <dgm:pt modelId="{36862145-6AF9-4765-950D-C4D627B117A1}" type="sibTrans" cxnId="{F97D810A-FC9D-43AF-8DC0-B7F09065D19E}">
      <dgm:prSet/>
      <dgm:spPr/>
      <dgm:t>
        <a:bodyPr/>
        <a:lstStyle/>
        <a:p>
          <a:endParaRPr lang="en-US"/>
        </a:p>
      </dgm:t>
    </dgm:pt>
    <dgm:pt modelId="{C86D1CD4-F48D-4CD4-96AA-3CD376428C5A}" type="pres">
      <dgm:prSet presAssocID="{FC41E378-07CB-4A80-9EF5-634632C7B049}" presName="root" presStyleCnt="0">
        <dgm:presLayoutVars>
          <dgm:dir/>
          <dgm:resizeHandles val="exact"/>
        </dgm:presLayoutVars>
      </dgm:prSet>
      <dgm:spPr/>
    </dgm:pt>
    <dgm:pt modelId="{73BA4E97-EF84-4543-BA92-2337C6327B6E}" type="pres">
      <dgm:prSet presAssocID="{50EA34EB-7180-410D-B541-6D72FC153BD0}" presName="compNode" presStyleCnt="0"/>
      <dgm:spPr/>
    </dgm:pt>
    <dgm:pt modelId="{09E71152-FAA7-4D10-AC43-93AB30445416}" type="pres">
      <dgm:prSet presAssocID="{50EA34EB-7180-410D-B541-6D72FC153BD0}" presName="bgRect" presStyleLbl="bgShp" presStyleIdx="0" presStyleCnt="3"/>
      <dgm:spPr>
        <a:solidFill>
          <a:srgbClr val="C6BDAE"/>
        </a:solidFill>
      </dgm:spPr>
    </dgm:pt>
    <dgm:pt modelId="{9BB46C39-B390-4BB3-A585-B0BC7FF36504}" type="pres">
      <dgm:prSet presAssocID="{50EA34EB-7180-410D-B541-6D72FC153BD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eting"/>
        </a:ext>
      </dgm:extLst>
    </dgm:pt>
    <dgm:pt modelId="{BD1BC5DF-BCCF-4A4F-A93C-210144B215F9}" type="pres">
      <dgm:prSet presAssocID="{50EA34EB-7180-410D-B541-6D72FC153BD0}" presName="spaceRect" presStyleCnt="0"/>
      <dgm:spPr/>
    </dgm:pt>
    <dgm:pt modelId="{60A372B4-1BA0-43A0-85DD-05F40A152B91}" type="pres">
      <dgm:prSet presAssocID="{50EA34EB-7180-410D-B541-6D72FC153BD0}" presName="parTx" presStyleLbl="revTx" presStyleIdx="0" presStyleCnt="3">
        <dgm:presLayoutVars>
          <dgm:chMax val="0"/>
          <dgm:chPref val="0"/>
        </dgm:presLayoutVars>
      </dgm:prSet>
      <dgm:spPr/>
    </dgm:pt>
    <dgm:pt modelId="{66F26CB1-E1DB-480E-9B0B-73338E3D4485}" type="pres">
      <dgm:prSet presAssocID="{BD5D071A-AAFC-4D8F-94B5-725461E1D5C5}" presName="sibTrans" presStyleCnt="0"/>
      <dgm:spPr/>
    </dgm:pt>
    <dgm:pt modelId="{7D8B52A7-529B-4823-BAC2-CB7FBB440569}" type="pres">
      <dgm:prSet presAssocID="{C2DD35B1-017C-4C72-A8E4-2DB059B860FD}" presName="compNode" presStyleCnt="0"/>
      <dgm:spPr/>
    </dgm:pt>
    <dgm:pt modelId="{B6FE4C4D-BE29-4A76-BCCD-93D2F948A9CC}" type="pres">
      <dgm:prSet presAssocID="{C2DD35B1-017C-4C72-A8E4-2DB059B860FD}" presName="bgRect" presStyleLbl="bgShp" presStyleIdx="1" presStyleCnt="3"/>
      <dgm:spPr>
        <a:solidFill>
          <a:srgbClr val="8FB4BE"/>
        </a:solidFill>
      </dgm:spPr>
    </dgm:pt>
    <dgm:pt modelId="{4110AE6F-E434-4CF9-A45F-9934AE40D3E2}" type="pres">
      <dgm:prSet presAssocID="{C2DD35B1-017C-4C72-A8E4-2DB059B860F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FC9F122B-BB73-4D78-A447-C4C5F6EE6593}" type="pres">
      <dgm:prSet presAssocID="{C2DD35B1-017C-4C72-A8E4-2DB059B860FD}" presName="spaceRect" presStyleCnt="0"/>
      <dgm:spPr/>
    </dgm:pt>
    <dgm:pt modelId="{482FA698-5BF4-442F-BA3D-6E8A8E5BCE58}" type="pres">
      <dgm:prSet presAssocID="{C2DD35B1-017C-4C72-A8E4-2DB059B860FD}" presName="parTx" presStyleLbl="revTx" presStyleIdx="1" presStyleCnt="3">
        <dgm:presLayoutVars>
          <dgm:chMax val="0"/>
          <dgm:chPref val="0"/>
        </dgm:presLayoutVars>
      </dgm:prSet>
      <dgm:spPr/>
    </dgm:pt>
    <dgm:pt modelId="{B31479C6-6092-4E85-B07B-592FA38AFB20}" type="pres">
      <dgm:prSet presAssocID="{134660B6-0548-4F73-994D-D398FCAF0362}" presName="sibTrans" presStyleCnt="0"/>
      <dgm:spPr/>
    </dgm:pt>
    <dgm:pt modelId="{3D7F222D-70DD-4A49-B237-1AF5728BA10E}" type="pres">
      <dgm:prSet presAssocID="{7B4FC6F1-D316-4B35-A266-9F063BAE8672}" presName="compNode" presStyleCnt="0"/>
      <dgm:spPr/>
    </dgm:pt>
    <dgm:pt modelId="{38ADF313-F047-4EED-A3E4-669584378C74}" type="pres">
      <dgm:prSet presAssocID="{7B4FC6F1-D316-4B35-A266-9F063BAE8672}" presName="bgRect" presStyleLbl="bgShp" presStyleIdx="2" presStyleCnt="3"/>
      <dgm:spPr/>
    </dgm:pt>
    <dgm:pt modelId="{9DA9D389-D16D-4DC3-8FDD-3B7EB4F08E0B}" type="pres">
      <dgm:prSet presAssocID="{7B4FC6F1-D316-4B35-A266-9F063BAE867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encil"/>
        </a:ext>
      </dgm:extLst>
    </dgm:pt>
    <dgm:pt modelId="{746AFAB0-A7F9-4A27-AE21-867ED7DA41CA}" type="pres">
      <dgm:prSet presAssocID="{7B4FC6F1-D316-4B35-A266-9F063BAE8672}" presName="spaceRect" presStyleCnt="0"/>
      <dgm:spPr/>
    </dgm:pt>
    <dgm:pt modelId="{474A069F-548E-42B1-8187-06E9AA4E991B}" type="pres">
      <dgm:prSet presAssocID="{7B4FC6F1-D316-4B35-A266-9F063BAE8672}" presName="parTx" presStyleLbl="revTx" presStyleIdx="2" presStyleCnt="3">
        <dgm:presLayoutVars>
          <dgm:chMax val="0"/>
          <dgm:chPref val="0"/>
        </dgm:presLayoutVars>
      </dgm:prSet>
      <dgm:spPr/>
    </dgm:pt>
  </dgm:ptLst>
  <dgm:cxnLst>
    <dgm:cxn modelId="{F97D810A-FC9D-43AF-8DC0-B7F09065D19E}" srcId="{FC41E378-07CB-4A80-9EF5-634632C7B049}" destId="{7B4FC6F1-D316-4B35-A266-9F063BAE8672}" srcOrd="2" destOrd="0" parTransId="{B5CB8496-16CF-42A0-B6D1-019CF0011B09}" sibTransId="{36862145-6AF9-4765-950D-C4D627B117A1}"/>
    <dgm:cxn modelId="{844EAC0A-DD57-436E-BEDB-8971F72F3588}" type="presOf" srcId="{50EA34EB-7180-410D-B541-6D72FC153BD0}" destId="{60A372B4-1BA0-43A0-85DD-05F40A152B91}" srcOrd="0" destOrd="0" presId="urn:microsoft.com/office/officeart/2018/2/layout/IconVerticalSolidList"/>
    <dgm:cxn modelId="{AC1F0248-CC8C-419D-97E1-68379391BE42}" srcId="{FC41E378-07CB-4A80-9EF5-634632C7B049}" destId="{50EA34EB-7180-410D-B541-6D72FC153BD0}" srcOrd="0" destOrd="0" parTransId="{4C6D120B-3432-45AE-ACFD-E84E92447A0C}" sibTransId="{BD5D071A-AAFC-4D8F-94B5-725461E1D5C5}"/>
    <dgm:cxn modelId="{245AE49A-9A9F-4112-B06C-702D78C0CCD8}" srcId="{FC41E378-07CB-4A80-9EF5-634632C7B049}" destId="{C2DD35B1-017C-4C72-A8E4-2DB059B860FD}" srcOrd="1" destOrd="0" parTransId="{40BF4F3A-0D6D-41C2-B7D1-5B6565B2CF81}" sibTransId="{134660B6-0548-4F73-994D-D398FCAF0362}"/>
    <dgm:cxn modelId="{7BFD329E-A592-44C8-9896-8E28BDEE79C2}" type="presOf" srcId="{FC41E378-07CB-4A80-9EF5-634632C7B049}" destId="{C86D1CD4-F48D-4CD4-96AA-3CD376428C5A}" srcOrd="0" destOrd="0" presId="urn:microsoft.com/office/officeart/2018/2/layout/IconVerticalSolidList"/>
    <dgm:cxn modelId="{1EA5BBC2-868B-4137-A698-B1A1EDFA06A1}" type="presOf" srcId="{C2DD35B1-017C-4C72-A8E4-2DB059B860FD}" destId="{482FA698-5BF4-442F-BA3D-6E8A8E5BCE58}" srcOrd="0" destOrd="0" presId="urn:microsoft.com/office/officeart/2018/2/layout/IconVerticalSolidList"/>
    <dgm:cxn modelId="{4CE48FFA-F6EB-4B44-86BB-D99CC5CE90D8}" type="presOf" srcId="{7B4FC6F1-D316-4B35-A266-9F063BAE8672}" destId="{474A069F-548E-42B1-8187-06E9AA4E991B}" srcOrd="0" destOrd="0" presId="urn:microsoft.com/office/officeart/2018/2/layout/IconVerticalSolidList"/>
    <dgm:cxn modelId="{59199EBB-197C-4600-BC43-319FB8D02C23}" type="presParOf" srcId="{C86D1CD4-F48D-4CD4-96AA-3CD376428C5A}" destId="{73BA4E97-EF84-4543-BA92-2337C6327B6E}" srcOrd="0" destOrd="0" presId="urn:microsoft.com/office/officeart/2018/2/layout/IconVerticalSolidList"/>
    <dgm:cxn modelId="{FDEF4492-A844-4152-9A10-3AE4FFDBB264}" type="presParOf" srcId="{73BA4E97-EF84-4543-BA92-2337C6327B6E}" destId="{09E71152-FAA7-4D10-AC43-93AB30445416}" srcOrd="0" destOrd="0" presId="urn:microsoft.com/office/officeart/2018/2/layout/IconVerticalSolidList"/>
    <dgm:cxn modelId="{E2CBF3CD-6FD6-4984-9D3E-615E8C984BC1}" type="presParOf" srcId="{73BA4E97-EF84-4543-BA92-2337C6327B6E}" destId="{9BB46C39-B390-4BB3-A585-B0BC7FF36504}" srcOrd="1" destOrd="0" presId="urn:microsoft.com/office/officeart/2018/2/layout/IconVerticalSolidList"/>
    <dgm:cxn modelId="{8D956DC1-FA71-4295-8E28-C307557E71DC}" type="presParOf" srcId="{73BA4E97-EF84-4543-BA92-2337C6327B6E}" destId="{BD1BC5DF-BCCF-4A4F-A93C-210144B215F9}" srcOrd="2" destOrd="0" presId="urn:microsoft.com/office/officeart/2018/2/layout/IconVerticalSolidList"/>
    <dgm:cxn modelId="{45CEB541-A719-4FA8-96C3-11856C199693}" type="presParOf" srcId="{73BA4E97-EF84-4543-BA92-2337C6327B6E}" destId="{60A372B4-1BA0-43A0-85DD-05F40A152B91}" srcOrd="3" destOrd="0" presId="urn:microsoft.com/office/officeart/2018/2/layout/IconVerticalSolidList"/>
    <dgm:cxn modelId="{5A3E06C3-CB9E-4CDC-BD80-56959451C91E}" type="presParOf" srcId="{C86D1CD4-F48D-4CD4-96AA-3CD376428C5A}" destId="{66F26CB1-E1DB-480E-9B0B-73338E3D4485}" srcOrd="1" destOrd="0" presId="urn:microsoft.com/office/officeart/2018/2/layout/IconVerticalSolidList"/>
    <dgm:cxn modelId="{4DC6461D-2B69-4B12-A57F-313D35918871}" type="presParOf" srcId="{C86D1CD4-F48D-4CD4-96AA-3CD376428C5A}" destId="{7D8B52A7-529B-4823-BAC2-CB7FBB440569}" srcOrd="2" destOrd="0" presId="urn:microsoft.com/office/officeart/2018/2/layout/IconVerticalSolidList"/>
    <dgm:cxn modelId="{2B895531-41A7-4294-BF05-E14A16CB6DE0}" type="presParOf" srcId="{7D8B52A7-529B-4823-BAC2-CB7FBB440569}" destId="{B6FE4C4D-BE29-4A76-BCCD-93D2F948A9CC}" srcOrd="0" destOrd="0" presId="urn:microsoft.com/office/officeart/2018/2/layout/IconVerticalSolidList"/>
    <dgm:cxn modelId="{E43D89BB-B296-4C75-B7EC-B6CD28715067}" type="presParOf" srcId="{7D8B52A7-529B-4823-BAC2-CB7FBB440569}" destId="{4110AE6F-E434-4CF9-A45F-9934AE40D3E2}" srcOrd="1" destOrd="0" presId="urn:microsoft.com/office/officeart/2018/2/layout/IconVerticalSolidList"/>
    <dgm:cxn modelId="{FA5DE954-7B2D-4C42-8F86-685138B033BF}" type="presParOf" srcId="{7D8B52A7-529B-4823-BAC2-CB7FBB440569}" destId="{FC9F122B-BB73-4D78-A447-C4C5F6EE6593}" srcOrd="2" destOrd="0" presId="urn:microsoft.com/office/officeart/2018/2/layout/IconVerticalSolidList"/>
    <dgm:cxn modelId="{D0A638E6-BE35-4D79-AF26-D08B1D66A811}" type="presParOf" srcId="{7D8B52A7-529B-4823-BAC2-CB7FBB440569}" destId="{482FA698-5BF4-442F-BA3D-6E8A8E5BCE58}" srcOrd="3" destOrd="0" presId="urn:microsoft.com/office/officeart/2018/2/layout/IconVerticalSolidList"/>
    <dgm:cxn modelId="{C11DEA9D-0B97-4902-AC99-1A0DE92A31EE}" type="presParOf" srcId="{C86D1CD4-F48D-4CD4-96AA-3CD376428C5A}" destId="{B31479C6-6092-4E85-B07B-592FA38AFB20}" srcOrd="3" destOrd="0" presId="urn:microsoft.com/office/officeart/2018/2/layout/IconVerticalSolidList"/>
    <dgm:cxn modelId="{2119B623-FFC3-4D02-8780-447BD83D1258}" type="presParOf" srcId="{C86D1CD4-F48D-4CD4-96AA-3CD376428C5A}" destId="{3D7F222D-70DD-4A49-B237-1AF5728BA10E}" srcOrd="4" destOrd="0" presId="urn:microsoft.com/office/officeart/2018/2/layout/IconVerticalSolidList"/>
    <dgm:cxn modelId="{C296DDAE-B25F-44D0-96BA-E52C4D774D46}" type="presParOf" srcId="{3D7F222D-70DD-4A49-B237-1AF5728BA10E}" destId="{38ADF313-F047-4EED-A3E4-669584378C74}" srcOrd="0" destOrd="0" presId="urn:microsoft.com/office/officeart/2018/2/layout/IconVerticalSolidList"/>
    <dgm:cxn modelId="{B200D4CA-8311-4366-B3BD-75B996FEADBC}" type="presParOf" srcId="{3D7F222D-70DD-4A49-B237-1AF5728BA10E}" destId="{9DA9D389-D16D-4DC3-8FDD-3B7EB4F08E0B}" srcOrd="1" destOrd="0" presId="urn:microsoft.com/office/officeart/2018/2/layout/IconVerticalSolidList"/>
    <dgm:cxn modelId="{B0389CAE-3BDC-40C7-8498-DF17BAA6D43A}" type="presParOf" srcId="{3D7F222D-70DD-4A49-B237-1AF5728BA10E}" destId="{746AFAB0-A7F9-4A27-AE21-867ED7DA41CA}" srcOrd="2" destOrd="0" presId="urn:microsoft.com/office/officeart/2018/2/layout/IconVerticalSolidList"/>
    <dgm:cxn modelId="{7E4F2BDC-1510-4EC8-8092-5A7603CEBAEB}" type="presParOf" srcId="{3D7F222D-70DD-4A49-B237-1AF5728BA10E}" destId="{474A069F-548E-42B1-8187-06E9AA4E991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C41E378-07CB-4A80-9EF5-634632C7B04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0EA34EB-7180-410D-B541-6D72FC153BD0}">
      <dgm:prSet/>
      <dgm:spPr/>
      <dgm:t>
        <a:bodyPr/>
        <a:lstStyle/>
        <a:p>
          <a:pPr rtl="0">
            <a:lnSpc>
              <a:spcPct val="100000"/>
            </a:lnSpc>
          </a:pPr>
          <a:r>
            <a:rPr lang="en-US">
              <a:latin typeface="Auxilia"/>
              <a:cs typeface="Auxilia" panose="02000000000000000000" pitchFamily="50" charset="0"/>
            </a:rPr>
            <a:t>Take part in ActionAid’s </a:t>
          </a:r>
          <a:r>
            <a:rPr lang="en-US" err="1">
              <a:latin typeface="Auxilia"/>
              <a:cs typeface="Auxilia" panose="02000000000000000000" pitchFamily="50" charset="0"/>
            </a:rPr>
            <a:t>ActionTalks</a:t>
          </a:r>
          <a:r>
            <a:rPr lang="en-US">
              <a:latin typeface="Auxilia"/>
              <a:cs typeface="Auxilia" panose="02000000000000000000" pitchFamily="50" charset="0"/>
            </a:rPr>
            <a:t> speech writing competition, writing a speech on the topic:</a:t>
          </a:r>
          <a:r>
            <a:rPr lang="en-US">
              <a:latin typeface="Auxilia"/>
            </a:rPr>
            <a:t> </a:t>
          </a:r>
          <a:endParaRPr lang="en-US"/>
        </a:p>
      </dgm:t>
    </dgm:pt>
    <dgm:pt modelId="{4C6D120B-3432-45AE-ACFD-E84E92447A0C}" type="parTrans" cxnId="{AC1F0248-CC8C-419D-97E1-68379391BE42}">
      <dgm:prSet/>
      <dgm:spPr/>
      <dgm:t>
        <a:bodyPr/>
        <a:lstStyle/>
        <a:p>
          <a:endParaRPr lang="en-US"/>
        </a:p>
      </dgm:t>
    </dgm:pt>
    <dgm:pt modelId="{BD5D071A-AAFC-4D8F-94B5-725461E1D5C5}" type="sibTrans" cxnId="{AC1F0248-CC8C-419D-97E1-68379391BE42}">
      <dgm:prSet/>
      <dgm:spPr/>
      <dgm:t>
        <a:bodyPr/>
        <a:lstStyle/>
        <a:p>
          <a:endParaRPr lang="en-US"/>
        </a:p>
      </dgm:t>
    </dgm:pt>
    <dgm:pt modelId="{C2DD35B1-017C-4C72-A8E4-2DB059B860FD}">
      <dgm:prSet/>
      <dgm:spPr/>
      <dgm:t>
        <a:bodyPr/>
        <a:lstStyle/>
        <a:p>
          <a:pPr rtl="0">
            <a:lnSpc>
              <a:spcPct val="100000"/>
            </a:lnSpc>
          </a:pPr>
          <a:r>
            <a:rPr lang="en-US">
              <a:solidFill>
                <a:srgbClr val="000000"/>
              </a:solidFill>
              <a:latin typeface="Calibri"/>
              <a:ea typeface="Calibri"/>
              <a:cs typeface="Calibri"/>
            </a:rPr>
            <a:t>Agroecology, which is farming that works with nature, is one solution </a:t>
          </a:r>
          <a:r>
            <a:rPr lang="en-US" i="0">
              <a:solidFill>
                <a:srgbClr val="000000"/>
              </a:solidFill>
              <a:latin typeface="Calibri"/>
              <a:ea typeface="Calibri"/>
              <a:cs typeface="Calibri"/>
            </a:rPr>
            <a:t>to the climate crisis </a:t>
          </a:r>
          <a:r>
            <a:rPr lang="en-US">
              <a:solidFill>
                <a:srgbClr val="000000"/>
              </a:solidFill>
              <a:latin typeface="Calibri"/>
              <a:ea typeface="Calibri"/>
              <a:cs typeface="Calibri"/>
            </a:rPr>
            <a:t>at home and abroad. Discuss making reference to women’s rights. </a:t>
          </a:r>
        </a:p>
      </dgm:t>
    </dgm:pt>
    <dgm:pt modelId="{40BF4F3A-0D6D-41C2-B7D1-5B6565B2CF81}" type="parTrans" cxnId="{245AE49A-9A9F-4112-B06C-702D78C0CCD8}">
      <dgm:prSet/>
      <dgm:spPr/>
      <dgm:t>
        <a:bodyPr/>
        <a:lstStyle/>
        <a:p>
          <a:endParaRPr lang="en-US"/>
        </a:p>
      </dgm:t>
    </dgm:pt>
    <dgm:pt modelId="{134660B6-0548-4F73-994D-D398FCAF0362}" type="sibTrans" cxnId="{245AE49A-9A9F-4112-B06C-702D78C0CCD8}">
      <dgm:prSet/>
      <dgm:spPr/>
      <dgm:t>
        <a:bodyPr/>
        <a:lstStyle/>
        <a:p>
          <a:endParaRPr lang="en-US"/>
        </a:p>
      </dgm:t>
    </dgm:pt>
    <dgm:pt modelId="{7B4FC6F1-D316-4B35-A266-9F063BAE8672}">
      <dgm:prSet/>
      <dgm:spPr/>
      <dgm:t>
        <a:bodyPr/>
        <a:lstStyle/>
        <a:p>
          <a:pPr>
            <a:lnSpc>
              <a:spcPct val="100000"/>
            </a:lnSpc>
          </a:pPr>
          <a:r>
            <a:rPr lang="en-US">
              <a:latin typeface="Auxilia"/>
              <a:cs typeface="Auxilia" panose="02000000000000000000" pitchFamily="50" charset="0"/>
            </a:rPr>
            <a:t>First prize is a €500 voucher – learn more at www.actionaid.ie</a:t>
          </a:r>
          <a:endParaRPr lang="en-US">
            <a:latin typeface="Auxilia"/>
          </a:endParaRPr>
        </a:p>
      </dgm:t>
    </dgm:pt>
    <dgm:pt modelId="{B5CB8496-16CF-42A0-B6D1-019CF0011B09}" type="parTrans" cxnId="{F97D810A-FC9D-43AF-8DC0-B7F09065D19E}">
      <dgm:prSet/>
      <dgm:spPr/>
      <dgm:t>
        <a:bodyPr/>
        <a:lstStyle/>
        <a:p>
          <a:endParaRPr lang="en-US"/>
        </a:p>
      </dgm:t>
    </dgm:pt>
    <dgm:pt modelId="{36862145-6AF9-4765-950D-C4D627B117A1}" type="sibTrans" cxnId="{F97D810A-FC9D-43AF-8DC0-B7F09065D19E}">
      <dgm:prSet/>
      <dgm:spPr/>
      <dgm:t>
        <a:bodyPr/>
        <a:lstStyle/>
        <a:p>
          <a:endParaRPr lang="en-US"/>
        </a:p>
      </dgm:t>
    </dgm:pt>
    <dgm:pt modelId="{C86D1CD4-F48D-4CD4-96AA-3CD376428C5A}" type="pres">
      <dgm:prSet presAssocID="{FC41E378-07CB-4A80-9EF5-634632C7B049}" presName="root" presStyleCnt="0">
        <dgm:presLayoutVars>
          <dgm:dir/>
          <dgm:resizeHandles val="exact"/>
        </dgm:presLayoutVars>
      </dgm:prSet>
      <dgm:spPr/>
    </dgm:pt>
    <dgm:pt modelId="{73BA4E97-EF84-4543-BA92-2337C6327B6E}" type="pres">
      <dgm:prSet presAssocID="{50EA34EB-7180-410D-B541-6D72FC153BD0}" presName="compNode" presStyleCnt="0"/>
      <dgm:spPr/>
    </dgm:pt>
    <dgm:pt modelId="{09E71152-FAA7-4D10-AC43-93AB30445416}" type="pres">
      <dgm:prSet presAssocID="{50EA34EB-7180-410D-B541-6D72FC153BD0}" presName="bgRect" presStyleLbl="bgShp" presStyleIdx="0" presStyleCnt="3"/>
      <dgm:spPr>
        <a:solidFill>
          <a:srgbClr val="C6BDAE"/>
        </a:solidFill>
      </dgm:spPr>
    </dgm:pt>
    <dgm:pt modelId="{9BB46C39-B390-4BB3-A585-B0BC7FF36504}" type="pres">
      <dgm:prSet presAssocID="{50EA34EB-7180-410D-B541-6D72FC153BD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ubtitles"/>
        </a:ext>
      </dgm:extLst>
    </dgm:pt>
    <dgm:pt modelId="{BD1BC5DF-BCCF-4A4F-A93C-210144B215F9}" type="pres">
      <dgm:prSet presAssocID="{50EA34EB-7180-410D-B541-6D72FC153BD0}" presName="spaceRect" presStyleCnt="0"/>
      <dgm:spPr/>
    </dgm:pt>
    <dgm:pt modelId="{60A372B4-1BA0-43A0-85DD-05F40A152B91}" type="pres">
      <dgm:prSet presAssocID="{50EA34EB-7180-410D-B541-6D72FC153BD0}" presName="parTx" presStyleLbl="revTx" presStyleIdx="0" presStyleCnt="3">
        <dgm:presLayoutVars>
          <dgm:chMax val="0"/>
          <dgm:chPref val="0"/>
        </dgm:presLayoutVars>
      </dgm:prSet>
      <dgm:spPr/>
    </dgm:pt>
    <dgm:pt modelId="{66F26CB1-E1DB-480E-9B0B-73338E3D4485}" type="pres">
      <dgm:prSet presAssocID="{BD5D071A-AAFC-4D8F-94B5-725461E1D5C5}" presName="sibTrans" presStyleCnt="0"/>
      <dgm:spPr/>
    </dgm:pt>
    <dgm:pt modelId="{7D8B52A7-529B-4823-BAC2-CB7FBB440569}" type="pres">
      <dgm:prSet presAssocID="{C2DD35B1-017C-4C72-A8E4-2DB059B860FD}" presName="compNode" presStyleCnt="0"/>
      <dgm:spPr/>
    </dgm:pt>
    <dgm:pt modelId="{B6FE4C4D-BE29-4A76-BCCD-93D2F948A9CC}" type="pres">
      <dgm:prSet presAssocID="{C2DD35B1-017C-4C72-A8E4-2DB059B860FD}" presName="bgRect" presStyleLbl="bgShp" presStyleIdx="1" presStyleCnt="3"/>
      <dgm:spPr>
        <a:solidFill>
          <a:srgbClr val="8FB4BE"/>
        </a:solidFill>
      </dgm:spPr>
    </dgm:pt>
    <dgm:pt modelId="{4110AE6F-E434-4CF9-A45F-9934AE40D3E2}" type="pres">
      <dgm:prSet presAssocID="{C2DD35B1-017C-4C72-A8E4-2DB059B860FD}" presName="iconRect" presStyleLbl="node1" presStyleIdx="1" presStyleCnt="3"/>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redit card"/>
        </a:ext>
      </dgm:extLst>
    </dgm:pt>
    <dgm:pt modelId="{FC9F122B-BB73-4D78-A447-C4C5F6EE6593}" type="pres">
      <dgm:prSet presAssocID="{C2DD35B1-017C-4C72-A8E4-2DB059B860FD}" presName="spaceRect" presStyleCnt="0"/>
      <dgm:spPr/>
    </dgm:pt>
    <dgm:pt modelId="{482FA698-5BF4-442F-BA3D-6E8A8E5BCE58}" type="pres">
      <dgm:prSet presAssocID="{C2DD35B1-017C-4C72-A8E4-2DB059B860FD}" presName="parTx" presStyleLbl="revTx" presStyleIdx="1" presStyleCnt="3">
        <dgm:presLayoutVars>
          <dgm:chMax val="0"/>
          <dgm:chPref val="0"/>
        </dgm:presLayoutVars>
      </dgm:prSet>
      <dgm:spPr/>
    </dgm:pt>
    <dgm:pt modelId="{B31479C6-6092-4E85-B07B-592FA38AFB20}" type="pres">
      <dgm:prSet presAssocID="{134660B6-0548-4F73-994D-D398FCAF0362}" presName="sibTrans" presStyleCnt="0"/>
      <dgm:spPr/>
    </dgm:pt>
    <dgm:pt modelId="{3D7F222D-70DD-4A49-B237-1AF5728BA10E}" type="pres">
      <dgm:prSet presAssocID="{7B4FC6F1-D316-4B35-A266-9F063BAE8672}" presName="compNode" presStyleCnt="0"/>
      <dgm:spPr/>
    </dgm:pt>
    <dgm:pt modelId="{38ADF313-F047-4EED-A3E4-669584378C74}" type="pres">
      <dgm:prSet presAssocID="{7B4FC6F1-D316-4B35-A266-9F063BAE8672}" presName="bgRect" presStyleLbl="bgShp" presStyleIdx="2" presStyleCnt="3"/>
      <dgm:spPr/>
    </dgm:pt>
    <dgm:pt modelId="{9DA9D389-D16D-4DC3-8FDD-3B7EB4F08E0B}" type="pres">
      <dgm:prSet presAssocID="{7B4FC6F1-D316-4B35-A266-9F063BAE867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rophy"/>
        </a:ext>
      </dgm:extLst>
    </dgm:pt>
    <dgm:pt modelId="{746AFAB0-A7F9-4A27-AE21-867ED7DA41CA}" type="pres">
      <dgm:prSet presAssocID="{7B4FC6F1-D316-4B35-A266-9F063BAE8672}" presName="spaceRect" presStyleCnt="0"/>
      <dgm:spPr/>
    </dgm:pt>
    <dgm:pt modelId="{474A069F-548E-42B1-8187-06E9AA4E991B}" type="pres">
      <dgm:prSet presAssocID="{7B4FC6F1-D316-4B35-A266-9F063BAE8672}" presName="parTx" presStyleLbl="revTx" presStyleIdx="2" presStyleCnt="3">
        <dgm:presLayoutVars>
          <dgm:chMax val="0"/>
          <dgm:chPref val="0"/>
        </dgm:presLayoutVars>
      </dgm:prSet>
      <dgm:spPr/>
    </dgm:pt>
  </dgm:ptLst>
  <dgm:cxnLst>
    <dgm:cxn modelId="{F97D810A-FC9D-43AF-8DC0-B7F09065D19E}" srcId="{FC41E378-07CB-4A80-9EF5-634632C7B049}" destId="{7B4FC6F1-D316-4B35-A266-9F063BAE8672}" srcOrd="2" destOrd="0" parTransId="{B5CB8496-16CF-42A0-B6D1-019CF0011B09}" sibTransId="{36862145-6AF9-4765-950D-C4D627B117A1}"/>
    <dgm:cxn modelId="{844EAC0A-DD57-436E-BEDB-8971F72F3588}" type="presOf" srcId="{50EA34EB-7180-410D-B541-6D72FC153BD0}" destId="{60A372B4-1BA0-43A0-85DD-05F40A152B91}" srcOrd="0" destOrd="0" presId="urn:microsoft.com/office/officeart/2018/2/layout/IconVerticalSolidList"/>
    <dgm:cxn modelId="{AC1F0248-CC8C-419D-97E1-68379391BE42}" srcId="{FC41E378-07CB-4A80-9EF5-634632C7B049}" destId="{50EA34EB-7180-410D-B541-6D72FC153BD0}" srcOrd="0" destOrd="0" parTransId="{4C6D120B-3432-45AE-ACFD-E84E92447A0C}" sibTransId="{BD5D071A-AAFC-4D8F-94B5-725461E1D5C5}"/>
    <dgm:cxn modelId="{245AE49A-9A9F-4112-B06C-702D78C0CCD8}" srcId="{FC41E378-07CB-4A80-9EF5-634632C7B049}" destId="{C2DD35B1-017C-4C72-A8E4-2DB059B860FD}" srcOrd="1" destOrd="0" parTransId="{40BF4F3A-0D6D-41C2-B7D1-5B6565B2CF81}" sibTransId="{134660B6-0548-4F73-994D-D398FCAF0362}"/>
    <dgm:cxn modelId="{7BFD329E-A592-44C8-9896-8E28BDEE79C2}" type="presOf" srcId="{FC41E378-07CB-4A80-9EF5-634632C7B049}" destId="{C86D1CD4-F48D-4CD4-96AA-3CD376428C5A}" srcOrd="0" destOrd="0" presId="urn:microsoft.com/office/officeart/2018/2/layout/IconVerticalSolidList"/>
    <dgm:cxn modelId="{1EA5BBC2-868B-4137-A698-B1A1EDFA06A1}" type="presOf" srcId="{C2DD35B1-017C-4C72-A8E4-2DB059B860FD}" destId="{482FA698-5BF4-442F-BA3D-6E8A8E5BCE58}" srcOrd="0" destOrd="0" presId="urn:microsoft.com/office/officeart/2018/2/layout/IconVerticalSolidList"/>
    <dgm:cxn modelId="{4CE48FFA-F6EB-4B44-86BB-D99CC5CE90D8}" type="presOf" srcId="{7B4FC6F1-D316-4B35-A266-9F063BAE8672}" destId="{474A069F-548E-42B1-8187-06E9AA4E991B}" srcOrd="0" destOrd="0" presId="urn:microsoft.com/office/officeart/2018/2/layout/IconVerticalSolidList"/>
    <dgm:cxn modelId="{59199EBB-197C-4600-BC43-319FB8D02C23}" type="presParOf" srcId="{C86D1CD4-F48D-4CD4-96AA-3CD376428C5A}" destId="{73BA4E97-EF84-4543-BA92-2337C6327B6E}" srcOrd="0" destOrd="0" presId="urn:microsoft.com/office/officeart/2018/2/layout/IconVerticalSolidList"/>
    <dgm:cxn modelId="{FDEF4492-A844-4152-9A10-3AE4FFDBB264}" type="presParOf" srcId="{73BA4E97-EF84-4543-BA92-2337C6327B6E}" destId="{09E71152-FAA7-4D10-AC43-93AB30445416}" srcOrd="0" destOrd="0" presId="urn:microsoft.com/office/officeart/2018/2/layout/IconVerticalSolidList"/>
    <dgm:cxn modelId="{E2CBF3CD-6FD6-4984-9D3E-615E8C984BC1}" type="presParOf" srcId="{73BA4E97-EF84-4543-BA92-2337C6327B6E}" destId="{9BB46C39-B390-4BB3-A585-B0BC7FF36504}" srcOrd="1" destOrd="0" presId="urn:microsoft.com/office/officeart/2018/2/layout/IconVerticalSolidList"/>
    <dgm:cxn modelId="{8D956DC1-FA71-4295-8E28-C307557E71DC}" type="presParOf" srcId="{73BA4E97-EF84-4543-BA92-2337C6327B6E}" destId="{BD1BC5DF-BCCF-4A4F-A93C-210144B215F9}" srcOrd="2" destOrd="0" presId="urn:microsoft.com/office/officeart/2018/2/layout/IconVerticalSolidList"/>
    <dgm:cxn modelId="{45CEB541-A719-4FA8-96C3-11856C199693}" type="presParOf" srcId="{73BA4E97-EF84-4543-BA92-2337C6327B6E}" destId="{60A372B4-1BA0-43A0-85DD-05F40A152B91}" srcOrd="3" destOrd="0" presId="urn:microsoft.com/office/officeart/2018/2/layout/IconVerticalSolidList"/>
    <dgm:cxn modelId="{5A3E06C3-CB9E-4CDC-BD80-56959451C91E}" type="presParOf" srcId="{C86D1CD4-F48D-4CD4-96AA-3CD376428C5A}" destId="{66F26CB1-E1DB-480E-9B0B-73338E3D4485}" srcOrd="1" destOrd="0" presId="urn:microsoft.com/office/officeart/2018/2/layout/IconVerticalSolidList"/>
    <dgm:cxn modelId="{4DC6461D-2B69-4B12-A57F-313D35918871}" type="presParOf" srcId="{C86D1CD4-F48D-4CD4-96AA-3CD376428C5A}" destId="{7D8B52A7-529B-4823-BAC2-CB7FBB440569}" srcOrd="2" destOrd="0" presId="urn:microsoft.com/office/officeart/2018/2/layout/IconVerticalSolidList"/>
    <dgm:cxn modelId="{2B895531-41A7-4294-BF05-E14A16CB6DE0}" type="presParOf" srcId="{7D8B52A7-529B-4823-BAC2-CB7FBB440569}" destId="{B6FE4C4D-BE29-4A76-BCCD-93D2F948A9CC}" srcOrd="0" destOrd="0" presId="urn:microsoft.com/office/officeart/2018/2/layout/IconVerticalSolidList"/>
    <dgm:cxn modelId="{E43D89BB-B296-4C75-B7EC-B6CD28715067}" type="presParOf" srcId="{7D8B52A7-529B-4823-BAC2-CB7FBB440569}" destId="{4110AE6F-E434-4CF9-A45F-9934AE40D3E2}" srcOrd="1" destOrd="0" presId="urn:microsoft.com/office/officeart/2018/2/layout/IconVerticalSolidList"/>
    <dgm:cxn modelId="{FA5DE954-7B2D-4C42-8F86-685138B033BF}" type="presParOf" srcId="{7D8B52A7-529B-4823-BAC2-CB7FBB440569}" destId="{FC9F122B-BB73-4D78-A447-C4C5F6EE6593}" srcOrd="2" destOrd="0" presId="urn:microsoft.com/office/officeart/2018/2/layout/IconVerticalSolidList"/>
    <dgm:cxn modelId="{D0A638E6-BE35-4D79-AF26-D08B1D66A811}" type="presParOf" srcId="{7D8B52A7-529B-4823-BAC2-CB7FBB440569}" destId="{482FA698-5BF4-442F-BA3D-6E8A8E5BCE58}" srcOrd="3" destOrd="0" presId="urn:microsoft.com/office/officeart/2018/2/layout/IconVerticalSolidList"/>
    <dgm:cxn modelId="{C11DEA9D-0B97-4902-AC99-1A0DE92A31EE}" type="presParOf" srcId="{C86D1CD4-F48D-4CD4-96AA-3CD376428C5A}" destId="{B31479C6-6092-4E85-B07B-592FA38AFB20}" srcOrd="3" destOrd="0" presId="urn:microsoft.com/office/officeart/2018/2/layout/IconVerticalSolidList"/>
    <dgm:cxn modelId="{2119B623-FFC3-4D02-8780-447BD83D1258}" type="presParOf" srcId="{C86D1CD4-F48D-4CD4-96AA-3CD376428C5A}" destId="{3D7F222D-70DD-4A49-B237-1AF5728BA10E}" srcOrd="4" destOrd="0" presId="urn:microsoft.com/office/officeart/2018/2/layout/IconVerticalSolidList"/>
    <dgm:cxn modelId="{C296DDAE-B25F-44D0-96BA-E52C4D774D46}" type="presParOf" srcId="{3D7F222D-70DD-4A49-B237-1AF5728BA10E}" destId="{38ADF313-F047-4EED-A3E4-669584378C74}" srcOrd="0" destOrd="0" presId="urn:microsoft.com/office/officeart/2018/2/layout/IconVerticalSolidList"/>
    <dgm:cxn modelId="{B200D4CA-8311-4366-B3BD-75B996FEADBC}" type="presParOf" srcId="{3D7F222D-70DD-4A49-B237-1AF5728BA10E}" destId="{9DA9D389-D16D-4DC3-8FDD-3B7EB4F08E0B}" srcOrd="1" destOrd="0" presId="urn:microsoft.com/office/officeart/2018/2/layout/IconVerticalSolidList"/>
    <dgm:cxn modelId="{B0389CAE-3BDC-40C7-8498-DF17BAA6D43A}" type="presParOf" srcId="{3D7F222D-70DD-4A49-B237-1AF5728BA10E}" destId="{746AFAB0-A7F9-4A27-AE21-867ED7DA41CA}" srcOrd="2" destOrd="0" presId="urn:microsoft.com/office/officeart/2018/2/layout/IconVerticalSolidList"/>
    <dgm:cxn modelId="{7E4F2BDC-1510-4EC8-8092-5A7603CEBAEB}" type="presParOf" srcId="{3D7F222D-70DD-4A49-B237-1AF5728BA10E}" destId="{474A069F-548E-42B1-8187-06E9AA4E991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71152-FAA7-4D10-AC43-93AB30445416}">
      <dsp:nvSpPr>
        <dsp:cNvPr id="0" name=""/>
        <dsp:cNvSpPr/>
      </dsp:nvSpPr>
      <dsp:spPr>
        <a:xfrm>
          <a:off x="0" y="492"/>
          <a:ext cx="10515600" cy="1152859"/>
        </a:xfrm>
        <a:prstGeom prst="roundRect">
          <a:avLst>
            <a:gd name="adj" fmla="val 10000"/>
          </a:avLst>
        </a:prstGeom>
        <a:solidFill>
          <a:srgbClr val="C6BDAE"/>
        </a:solidFill>
        <a:ln>
          <a:noFill/>
        </a:ln>
        <a:effectLst/>
      </dsp:spPr>
      <dsp:style>
        <a:lnRef idx="0">
          <a:scrgbClr r="0" g="0" b="0"/>
        </a:lnRef>
        <a:fillRef idx="1">
          <a:scrgbClr r="0" g="0" b="0"/>
        </a:fillRef>
        <a:effectRef idx="0">
          <a:scrgbClr r="0" g="0" b="0"/>
        </a:effectRef>
        <a:fontRef idx="minor"/>
      </dsp:style>
    </dsp:sp>
    <dsp:sp modelId="{9BB46C39-B390-4BB3-A585-B0BC7FF36504}">
      <dsp:nvSpPr>
        <dsp:cNvPr id="0" name=""/>
        <dsp:cNvSpPr/>
      </dsp:nvSpPr>
      <dsp:spPr>
        <a:xfrm>
          <a:off x="348740" y="259886"/>
          <a:ext cx="634072" cy="634072"/>
        </a:xfrm>
        <a:prstGeom prst="rect">
          <a:avLst/>
        </a:prstGeom>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A372B4-1BA0-43A0-85DD-05F40A152B91}">
      <dsp:nvSpPr>
        <dsp:cNvPr id="0" name=""/>
        <dsp:cNvSpPr/>
      </dsp:nvSpPr>
      <dsp:spPr>
        <a:xfrm>
          <a:off x="1331553" y="49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1022350" rtl="0">
            <a:lnSpc>
              <a:spcPct val="100000"/>
            </a:lnSpc>
            <a:spcBef>
              <a:spcPct val="0"/>
            </a:spcBef>
            <a:spcAft>
              <a:spcPct val="35000"/>
            </a:spcAft>
            <a:buNone/>
          </a:pPr>
          <a:r>
            <a:rPr lang="en-US" sz="2300" kern="1200"/>
            <a:t>What had you heard about farming and climate change</a:t>
          </a:r>
          <a:r>
            <a:rPr lang="en-US" sz="2300" kern="1200">
              <a:latin typeface="Calibri Light" panose="020F0302020204030204"/>
            </a:rPr>
            <a:t> before</a:t>
          </a:r>
          <a:r>
            <a:rPr lang="en-US" sz="2300" kern="1200"/>
            <a:t> and where had you heard about it? (from media, friends and family, just around)</a:t>
          </a:r>
        </a:p>
      </dsp:txBody>
      <dsp:txXfrm>
        <a:off x="1331553" y="492"/>
        <a:ext cx="9184046" cy="1152859"/>
      </dsp:txXfrm>
    </dsp:sp>
    <dsp:sp modelId="{B6FE4C4D-BE29-4A76-BCCD-93D2F948A9CC}">
      <dsp:nvSpPr>
        <dsp:cNvPr id="0" name=""/>
        <dsp:cNvSpPr/>
      </dsp:nvSpPr>
      <dsp:spPr>
        <a:xfrm>
          <a:off x="0" y="1441567"/>
          <a:ext cx="10515600" cy="1152859"/>
        </a:xfrm>
        <a:prstGeom prst="roundRect">
          <a:avLst>
            <a:gd name="adj" fmla="val 10000"/>
          </a:avLst>
        </a:prstGeom>
        <a:solidFill>
          <a:srgbClr val="8FB4BE"/>
        </a:solidFill>
        <a:ln>
          <a:noFill/>
        </a:ln>
        <a:effectLst/>
      </dsp:spPr>
      <dsp:style>
        <a:lnRef idx="0">
          <a:scrgbClr r="0" g="0" b="0"/>
        </a:lnRef>
        <a:fillRef idx="1">
          <a:scrgbClr r="0" g="0" b="0"/>
        </a:fillRef>
        <a:effectRef idx="0">
          <a:scrgbClr r="0" g="0" b="0"/>
        </a:effectRef>
        <a:fontRef idx="minor"/>
      </dsp:style>
    </dsp:sp>
    <dsp:sp modelId="{4110AE6F-E434-4CF9-A45F-9934AE40D3E2}">
      <dsp:nvSpPr>
        <dsp:cNvPr id="0" name=""/>
        <dsp:cNvSpPr/>
      </dsp:nvSpPr>
      <dsp:spPr>
        <a:xfrm>
          <a:off x="348740" y="1700961"/>
          <a:ext cx="634072" cy="634072"/>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2FA698-5BF4-442F-BA3D-6E8A8E5BCE58}">
      <dsp:nvSpPr>
        <dsp:cNvPr id="0" name=""/>
        <dsp:cNvSpPr/>
      </dsp:nvSpPr>
      <dsp:spPr>
        <a:xfrm>
          <a:off x="1331553" y="1441567"/>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1022350">
            <a:lnSpc>
              <a:spcPct val="100000"/>
            </a:lnSpc>
            <a:spcBef>
              <a:spcPct val="0"/>
            </a:spcBef>
            <a:spcAft>
              <a:spcPct val="35000"/>
            </a:spcAft>
            <a:buNone/>
          </a:pPr>
          <a:r>
            <a:rPr lang="en-US" sz="2300" kern="1200"/>
            <a:t>Who has the power and control when it comes to climate change? Who loses and who benefits?</a:t>
          </a:r>
        </a:p>
      </dsp:txBody>
      <dsp:txXfrm>
        <a:off x="1331553" y="1441567"/>
        <a:ext cx="9184046" cy="1152859"/>
      </dsp:txXfrm>
    </dsp:sp>
    <dsp:sp modelId="{38ADF313-F047-4EED-A3E4-669584378C74}">
      <dsp:nvSpPr>
        <dsp:cNvPr id="0" name=""/>
        <dsp:cNvSpPr/>
      </dsp:nvSpPr>
      <dsp:spPr>
        <a:xfrm>
          <a:off x="0" y="2882642"/>
          <a:ext cx="10515600" cy="115285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A9D389-D16D-4DC3-8FDD-3B7EB4F08E0B}">
      <dsp:nvSpPr>
        <dsp:cNvPr id="0" name=""/>
        <dsp:cNvSpPr/>
      </dsp:nvSpPr>
      <dsp:spPr>
        <a:xfrm>
          <a:off x="348740" y="3142035"/>
          <a:ext cx="634072" cy="63407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4A069F-548E-42B1-8187-06E9AA4E991B}">
      <dsp:nvSpPr>
        <dsp:cNvPr id="0" name=""/>
        <dsp:cNvSpPr/>
      </dsp:nvSpPr>
      <dsp:spPr>
        <a:xfrm>
          <a:off x="1331553" y="288264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1022350">
            <a:lnSpc>
              <a:spcPct val="100000"/>
            </a:lnSpc>
            <a:spcBef>
              <a:spcPct val="0"/>
            </a:spcBef>
            <a:spcAft>
              <a:spcPct val="35000"/>
            </a:spcAft>
            <a:buNone/>
          </a:pPr>
          <a:r>
            <a:rPr lang="en-US" sz="2300" kern="1200"/>
            <a:t>Whose perspectives do you usually hear from when it comes to climate action and farming?</a:t>
          </a:r>
        </a:p>
      </dsp:txBody>
      <dsp:txXfrm>
        <a:off x="1331553" y="2882642"/>
        <a:ext cx="9184046" cy="11528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71152-FAA7-4D10-AC43-93AB30445416}">
      <dsp:nvSpPr>
        <dsp:cNvPr id="0" name=""/>
        <dsp:cNvSpPr/>
      </dsp:nvSpPr>
      <dsp:spPr>
        <a:xfrm>
          <a:off x="0" y="492"/>
          <a:ext cx="10515600" cy="1152859"/>
        </a:xfrm>
        <a:prstGeom prst="roundRect">
          <a:avLst>
            <a:gd name="adj" fmla="val 10000"/>
          </a:avLst>
        </a:prstGeom>
        <a:solidFill>
          <a:srgbClr val="C6BDAE"/>
        </a:solidFill>
        <a:ln>
          <a:noFill/>
        </a:ln>
        <a:effectLst/>
      </dsp:spPr>
      <dsp:style>
        <a:lnRef idx="0">
          <a:scrgbClr r="0" g="0" b="0"/>
        </a:lnRef>
        <a:fillRef idx="1">
          <a:scrgbClr r="0" g="0" b="0"/>
        </a:fillRef>
        <a:effectRef idx="0">
          <a:scrgbClr r="0" g="0" b="0"/>
        </a:effectRef>
        <a:fontRef idx="minor"/>
      </dsp:style>
    </dsp:sp>
    <dsp:sp modelId="{9BB46C39-B390-4BB3-A585-B0BC7FF36504}">
      <dsp:nvSpPr>
        <dsp:cNvPr id="0" name=""/>
        <dsp:cNvSpPr/>
      </dsp:nvSpPr>
      <dsp:spPr>
        <a:xfrm>
          <a:off x="348740" y="259886"/>
          <a:ext cx="634072" cy="63407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A372B4-1BA0-43A0-85DD-05F40A152B91}">
      <dsp:nvSpPr>
        <dsp:cNvPr id="0" name=""/>
        <dsp:cNvSpPr/>
      </dsp:nvSpPr>
      <dsp:spPr>
        <a:xfrm>
          <a:off x="1331553" y="49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1111250" rtl="0">
            <a:lnSpc>
              <a:spcPct val="100000"/>
            </a:lnSpc>
            <a:spcBef>
              <a:spcPct val="0"/>
            </a:spcBef>
            <a:spcAft>
              <a:spcPct val="35000"/>
            </a:spcAft>
            <a:buNone/>
          </a:pPr>
          <a:r>
            <a:rPr lang="en-US" sz="2500" kern="1200"/>
            <a:t>Talk about climate change with your friends and family </a:t>
          </a:r>
        </a:p>
      </dsp:txBody>
      <dsp:txXfrm>
        <a:off x="1331553" y="492"/>
        <a:ext cx="9184046" cy="1152859"/>
      </dsp:txXfrm>
    </dsp:sp>
    <dsp:sp modelId="{B6FE4C4D-BE29-4A76-BCCD-93D2F948A9CC}">
      <dsp:nvSpPr>
        <dsp:cNvPr id="0" name=""/>
        <dsp:cNvSpPr/>
      </dsp:nvSpPr>
      <dsp:spPr>
        <a:xfrm>
          <a:off x="0" y="1441567"/>
          <a:ext cx="10515600" cy="1152859"/>
        </a:xfrm>
        <a:prstGeom prst="roundRect">
          <a:avLst>
            <a:gd name="adj" fmla="val 10000"/>
          </a:avLst>
        </a:prstGeom>
        <a:solidFill>
          <a:srgbClr val="8FB4BE"/>
        </a:solidFill>
        <a:ln>
          <a:noFill/>
        </a:ln>
        <a:effectLst/>
      </dsp:spPr>
      <dsp:style>
        <a:lnRef idx="0">
          <a:scrgbClr r="0" g="0" b="0"/>
        </a:lnRef>
        <a:fillRef idx="1">
          <a:scrgbClr r="0" g="0" b="0"/>
        </a:fillRef>
        <a:effectRef idx="0">
          <a:scrgbClr r="0" g="0" b="0"/>
        </a:effectRef>
        <a:fontRef idx="minor"/>
      </dsp:style>
    </dsp:sp>
    <dsp:sp modelId="{4110AE6F-E434-4CF9-A45F-9934AE40D3E2}">
      <dsp:nvSpPr>
        <dsp:cNvPr id="0" name=""/>
        <dsp:cNvSpPr/>
      </dsp:nvSpPr>
      <dsp:spPr>
        <a:xfrm>
          <a:off x="348740" y="1700961"/>
          <a:ext cx="634072" cy="63407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2FA698-5BF4-442F-BA3D-6E8A8E5BCE58}">
      <dsp:nvSpPr>
        <dsp:cNvPr id="0" name=""/>
        <dsp:cNvSpPr/>
      </dsp:nvSpPr>
      <dsp:spPr>
        <a:xfrm>
          <a:off x="1331553" y="1441567"/>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1111250">
            <a:lnSpc>
              <a:spcPct val="100000"/>
            </a:lnSpc>
            <a:spcBef>
              <a:spcPct val="0"/>
            </a:spcBef>
            <a:spcAft>
              <a:spcPct val="35000"/>
            </a:spcAft>
            <a:buNone/>
          </a:pPr>
          <a:r>
            <a:rPr lang="en-US" sz="2500" kern="1200"/>
            <a:t>Discuss as a class ways that you can work together with your community on climate action. </a:t>
          </a:r>
        </a:p>
      </dsp:txBody>
      <dsp:txXfrm>
        <a:off x="1331553" y="1441567"/>
        <a:ext cx="9184046" cy="1152859"/>
      </dsp:txXfrm>
    </dsp:sp>
    <dsp:sp modelId="{38ADF313-F047-4EED-A3E4-669584378C74}">
      <dsp:nvSpPr>
        <dsp:cNvPr id="0" name=""/>
        <dsp:cNvSpPr/>
      </dsp:nvSpPr>
      <dsp:spPr>
        <a:xfrm>
          <a:off x="0" y="2882642"/>
          <a:ext cx="10515600" cy="115285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A9D389-D16D-4DC3-8FDD-3B7EB4F08E0B}">
      <dsp:nvSpPr>
        <dsp:cNvPr id="0" name=""/>
        <dsp:cNvSpPr/>
      </dsp:nvSpPr>
      <dsp:spPr>
        <a:xfrm>
          <a:off x="348740" y="3142035"/>
          <a:ext cx="634072" cy="63407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4A069F-548E-42B1-8187-06E9AA4E991B}">
      <dsp:nvSpPr>
        <dsp:cNvPr id="0" name=""/>
        <dsp:cNvSpPr/>
      </dsp:nvSpPr>
      <dsp:spPr>
        <a:xfrm>
          <a:off x="1331553" y="288264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1111250">
            <a:lnSpc>
              <a:spcPct val="100000"/>
            </a:lnSpc>
            <a:spcBef>
              <a:spcPct val="0"/>
            </a:spcBef>
            <a:spcAft>
              <a:spcPct val="35000"/>
            </a:spcAft>
            <a:buNone/>
          </a:pPr>
          <a:r>
            <a:rPr lang="en-US" sz="2500" kern="1200"/>
            <a:t>Write to your local politician or local newspaper outlining the changes that you would like to see</a:t>
          </a:r>
        </a:p>
      </dsp:txBody>
      <dsp:txXfrm>
        <a:off x="1331553" y="2882642"/>
        <a:ext cx="9184046" cy="11528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71152-FAA7-4D10-AC43-93AB30445416}">
      <dsp:nvSpPr>
        <dsp:cNvPr id="0" name=""/>
        <dsp:cNvSpPr/>
      </dsp:nvSpPr>
      <dsp:spPr>
        <a:xfrm>
          <a:off x="0" y="492"/>
          <a:ext cx="10515600" cy="1152859"/>
        </a:xfrm>
        <a:prstGeom prst="roundRect">
          <a:avLst>
            <a:gd name="adj" fmla="val 10000"/>
          </a:avLst>
        </a:prstGeom>
        <a:solidFill>
          <a:srgbClr val="C6BDAE"/>
        </a:solidFill>
        <a:ln>
          <a:noFill/>
        </a:ln>
        <a:effectLst/>
      </dsp:spPr>
      <dsp:style>
        <a:lnRef idx="0">
          <a:scrgbClr r="0" g="0" b="0"/>
        </a:lnRef>
        <a:fillRef idx="1">
          <a:scrgbClr r="0" g="0" b="0"/>
        </a:fillRef>
        <a:effectRef idx="0">
          <a:scrgbClr r="0" g="0" b="0"/>
        </a:effectRef>
        <a:fontRef idx="minor"/>
      </dsp:style>
    </dsp:sp>
    <dsp:sp modelId="{9BB46C39-B390-4BB3-A585-B0BC7FF36504}">
      <dsp:nvSpPr>
        <dsp:cNvPr id="0" name=""/>
        <dsp:cNvSpPr/>
      </dsp:nvSpPr>
      <dsp:spPr>
        <a:xfrm>
          <a:off x="348740" y="259886"/>
          <a:ext cx="634072" cy="63407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A372B4-1BA0-43A0-85DD-05F40A152B91}">
      <dsp:nvSpPr>
        <dsp:cNvPr id="0" name=""/>
        <dsp:cNvSpPr/>
      </dsp:nvSpPr>
      <dsp:spPr>
        <a:xfrm>
          <a:off x="1331553" y="49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933450" rtl="0">
            <a:lnSpc>
              <a:spcPct val="100000"/>
            </a:lnSpc>
            <a:spcBef>
              <a:spcPct val="0"/>
            </a:spcBef>
            <a:spcAft>
              <a:spcPct val="35000"/>
            </a:spcAft>
            <a:buNone/>
          </a:pPr>
          <a:r>
            <a:rPr lang="en-US" sz="2100" kern="1200">
              <a:latin typeface="Auxilia"/>
              <a:cs typeface="Auxilia" panose="02000000000000000000" pitchFamily="50" charset="0"/>
            </a:rPr>
            <a:t>Take part in ActionAid’s </a:t>
          </a:r>
          <a:r>
            <a:rPr lang="en-US" sz="2100" kern="1200" err="1">
              <a:latin typeface="Auxilia"/>
              <a:cs typeface="Auxilia" panose="02000000000000000000" pitchFamily="50" charset="0"/>
            </a:rPr>
            <a:t>ActionTalks</a:t>
          </a:r>
          <a:r>
            <a:rPr lang="en-US" sz="2100" kern="1200">
              <a:latin typeface="Auxilia"/>
              <a:cs typeface="Auxilia" panose="02000000000000000000" pitchFamily="50" charset="0"/>
            </a:rPr>
            <a:t> speech writing competition, writing a speech on the topic:</a:t>
          </a:r>
          <a:r>
            <a:rPr lang="en-US" sz="2100" kern="1200">
              <a:latin typeface="Auxilia"/>
            </a:rPr>
            <a:t> </a:t>
          </a:r>
          <a:endParaRPr lang="en-US" sz="2100" kern="1200"/>
        </a:p>
      </dsp:txBody>
      <dsp:txXfrm>
        <a:off x="1331553" y="492"/>
        <a:ext cx="9184046" cy="1152859"/>
      </dsp:txXfrm>
    </dsp:sp>
    <dsp:sp modelId="{B6FE4C4D-BE29-4A76-BCCD-93D2F948A9CC}">
      <dsp:nvSpPr>
        <dsp:cNvPr id="0" name=""/>
        <dsp:cNvSpPr/>
      </dsp:nvSpPr>
      <dsp:spPr>
        <a:xfrm>
          <a:off x="0" y="1441567"/>
          <a:ext cx="10515600" cy="1152859"/>
        </a:xfrm>
        <a:prstGeom prst="roundRect">
          <a:avLst>
            <a:gd name="adj" fmla="val 10000"/>
          </a:avLst>
        </a:prstGeom>
        <a:solidFill>
          <a:srgbClr val="8FB4BE"/>
        </a:solidFill>
        <a:ln>
          <a:noFill/>
        </a:ln>
        <a:effectLst/>
      </dsp:spPr>
      <dsp:style>
        <a:lnRef idx="0">
          <a:scrgbClr r="0" g="0" b="0"/>
        </a:lnRef>
        <a:fillRef idx="1">
          <a:scrgbClr r="0" g="0" b="0"/>
        </a:fillRef>
        <a:effectRef idx="0">
          <a:scrgbClr r="0" g="0" b="0"/>
        </a:effectRef>
        <a:fontRef idx="minor"/>
      </dsp:style>
    </dsp:sp>
    <dsp:sp modelId="{4110AE6F-E434-4CF9-A45F-9934AE40D3E2}">
      <dsp:nvSpPr>
        <dsp:cNvPr id="0" name=""/>
        <dsp:cNvSpPr/>
      </dsp:nvSpPr>
      <dsp:spPr>
        <a:xfrm>
          <a:off x="348740" y="1700961"/>
          <a:ext cx="634072" cy="634072"/>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2FA698-5BF4-442F-BA3D-6E8A8E5BCE58}">
      <dsp:nvSpPr>
        <dsp:cNvPr id="0" name=""/>
        <dsp:cNvSpPr/>
      </dsp:nvSpPr>
      <dsp:spPr>
        <a:xfrm>
          <a:off x="1331553" y="1441567"/>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933450" rtl="0">
            <a:lnSpc>
              <a:spcPct val="100000"/>
            </a:lnSpc>
            <a:spcBef>
              <a:spcPct val="0"/>
            </a:spcBef>
            <a:spcAft>
              <a:spcPct val="35000"/>
            </a:spcAft>
            <a:buNone/>
          </a:pPr>
          <a:r>
            <a:rPr lang="en-US" sz="2100" kern="1200">
              <a:solidFill>
                <a:srgbClr val="000000"/>
              </a:solidFill>
              <a:latin typeface="Calibri"/>
              <a:ea typeface="Calibri"/>
              <a:cs typeface="Calibri"/>
            </a:rPr>
            <a:t>Agroecology, which is farming that works with nature, is one solution </a:t>
          </a:r>
          <a:r>
            <a:rPr lang="en-US" sz="2100" i="0" kern="1200">
              <a:solidFill>
                <a:srgbClr val="000000"/>
              </a:solidFill>
              <a:latin typeface="Calibri"/>
              <a:ea typeface="Calibri"/>
              <a:cs typeface="Calibri"/>
            </a:rPr>
            <a:t>to the climate crisis </a:t>
          </a:r>
          <a:r>
            <a:rPr lang="en-US" sz="2100" kern="1200">
              <a:solidFill>
                <a:srgbClr val="000000"/>
              </a:solidFill>
              <a:latin typeface="Calibri"/>
              <a:ea typeface="Calibri"/>
              <a:cs typeface="Calibri"/>
            </a:rPr>
            <a:t>at home and abroad. Discuss making reference to women’s rights. </a:t>
          </a:r>
        </a:p>
      </dsp:txBody>
      <dsp:txXfrm>
        <a:off x="1331553" y="1441567"/>
        <a:ext cx="9184046" cy="1152859"/>
      </dsp:txXfrm>
    </dsp:sp>
    <dsp:sp modelId="{38ADF313-F047-4EED-A3E4-669584378C74}">
      <dsp:nvSpPr>
        <dsp:cNvPr id="0" name=""/>
        <dsp:cNvSpPr/>
      </dsp:nvSpPr>
      <dsp:spPr>
        <a:xfrm>
          <a:off x="0" y="2882642"/>
          <a:ext cx="10515600" cy="115285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A9D389-D16D-4DC3-8FDD-3B7EB4F08E0B}">
      <dsp:nvSpPr>
        <dsp:cNvPr id="0" name=""/>
        <dsp:cNvSpPr/>
      </dsp:nvSpPr>
      <dsp:spPr>
        <a:xfrm>
          <a:off x="348740" y="3142035"/>
          <a:ext cx="634072" cy="63407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4A069F-548E-42B1-8187-06E9AA4E991B}">
      <dsp:nvSpPr>
        <dsp:cNvPr id="0" name=""/>
        <dsp:cNvSpPr/>
      </dsp:nvSpPr>
      <dsp:spPr>
        <a:xfrm>
          <a:off x="1331553" y="288264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933450">
            <a:lnSpc>
              <a:spcPct val="100000"/>
            </a:lnSpc>
            <a:spcBef>
              <a:spcPct val="0"/>
            </a:spcBef>
            <a:spcAft>
              <a:spcPct val="35000"/>
            </a:spcAft>
            <a:buNone/>
          </a:pPr>
          <a:r>
            <a:rPr lang="en-US" sz="2100" kern="1200">
              <a:latin typeface="Auxilia"/>
              <a:cs typeface="Auxilia" panose="02000000000000000000" pitchFamily="50" charset="0"/>
            </a:rPr>
            <a:t>First prize is a €500 voucher – learn more at www.actionaid.ie</a:t>
          </a:r>
          <a:endParaRPr lang="en-US" sz="2100" kern="1200">
            <a:latin typeface="Auxilia"/>
          </a:endParaRPr>
        </a:p>
      </dsp:txBody>
      <dsp:txXfrm>
        <a:off x="1331553" y="2882642"/>
        <a:ext cx="9184046" cy="115285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B57289-98F7-4474-852E-7365BAF72362}" type="datetimeFigureOut">
              <a:rPr lang="en-IE" smtClean="0"/>
              <a:t>05/10/2023</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000B62-D92E-49E2-AD2F-28058BB1BEDE}" type="slidenum">
              <a:rPr lang="en-IE" smtClean="0"/>
              <a:t>‹#›</a:t>
            </a:fld>
            <a:endParaRPr lang="en-IE"/>
          </a:p>
        </p:txBody>
      </p:sp>
    </p:spTree>
    <p:extLst>
      <p:ext uri="{BB962C8B-B14F-4D97-AF65-F5344CB8AC3E}">
        <p14:creationId xmlns:p14="http://schemas.microsoft.com/office/powerpoint/2010/main" val="2228271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BA000B62-D92E-49E2-AD2F-28058BB1BEDE}" type="slidenum">
              <a:rPr lang="en-IE" smtClean="0"/>
              <a:t>2</a:t>
            </a:fld>
            <a:endParaRPr lang="en-IE"/>
          </a:p>
        </p:txBody>
      </p:sp>
    </p:spTree>
    <p:extLst>
      <p:ext uri="{BB962C8B-B14F-4D97-AF65-F5344CB8AC3E}">
        <p14:creationId xmlns:p14="http://schemas.microsoft.com/office/powerpoint/2010/main" val="3354799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atin typeface="Auxilia" panose="02000000000000000000" pitchFamily="50" charset="0"/>
                <a:cs typeface="Auxilia" panose="02000000000000000000" pitchFamily="50" charset="0"/>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Auxilia" panose="02000000000000000000" pitchFamily="50" charset="0"/>
                <a:cs typeface="Auxilia" panose="020000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7A7FC44-530E-401A-B09E-F1787681A2F9}" type="datetimeFigureOut">
              <a:rPr lang="en-IE" smtClean="0"/>
              <a:t>05/10/2023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631707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A7FC44-530E-401A-B09E-F1787681A2F9}" type="datetimeFigureOut">
              <a:rPr lang="en-IE" smtClean="0"/>
              <a:t>05/10/2023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551521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A7FC44-530E-401A-B09E-F1787681A2F9}" type="datetimeFigureOut">
              <a:rPr lang="en-IE" smtClean="0"/>
              <a:t>05/10/2023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484408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uxilia" panose="02000000000000000000" pitchFamily="50" charset="0"/>
                <a:cs typeface="Auxilia" panose="02000000000000000000" pitchFamily="50"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Auxilia" panose="02000000000000000000" pitchFamily="50" charset="0"/>
                <a:cs typeface="Auxilia" panose="02000000000000000000" pitchFamily="50" charset="0"/>
              </a:defRPr>
            </a:lvl1pPr>
            <a:lvl2pPr>
              <a:defRPr>
                <a:latin typeface="Auxilia" panose="02000000000000000000" pitchFamily="50" charset="0"/>
                <a:cs typeface="Auxilia" panose="02000000000000000000" pitchFamily="50" charset="0"/>
              </a:defRPr>
            </a:lvl2pPr>
            <a:lvl3pPr>
              <a:defRPr>
                <a:latin typeface="Auxilia" panose="02000000000000000000" pitchFamily="50" charset="0"/>
                <a:cs typeface="Auxilia" panose="02000000000000000000" pitchFamily="50" charset="0"/>
              </a:defRPr>
            </a:lvl3pPr>
            <a:lvl4pPr>
              <a:defRPr>
                <a:latin typeface="Auxilia" panose="02000000000000000000" pitchFamily="50" charset="0"/>
                <a:cs typeface="Auxilia" panose="02000000000000000000" pitchFamily="50" charset="0"/>
              </a:defRPr>
            </a:lvl4pPr>
            <a:lvl5pPr>
              <a:defRPr>
                <a:latin typeface="Auxilia" panose="02000000000000000000" pitchFamily="50" charset="0"/>
                <a:cs typeface="Auxilia" panose="02000000000000000000"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A7FC44-530E-401A-B09E-F1787681A2F9}" type="datetimeFigureOut">
              <a:rPr lang="en-IE" smtClean="0"/>
              <a:t>05/10/2023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861197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atin typeface="Auxilia" panose="02000000000000000000" pitchFamily="50" charset="0"/>
                <a:cs typeface="Auxilia" panose="02000000000000000000" pitchFamily="50" charset="0"/>
              </a:defRPr>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A7FC44-530E-401A-B09E-F1787681A2F9}" type="datetimeFigureOut">
              <a:rPr lang="en-IE" smtClean="0"/>
              <a:t>05/10/2023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872196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7A7FC44-530E-401A-B09E-F1787681A2F9}" type="datetimeFigureOut">
              <a:rPr lang="en-IE" smtClean="0"/>
              <a:t>05/10/2023</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985569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latin typeface="Auxilia" panose="02000000000000000000" pitchFamily="50" charset="0"/>
                <a:cs typeface="Auxilia" panose="02000000000000000000" pitchFamily="50" charset="0"/>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atin typeface="Auxilia" panose="02000000000000000000" pitchFamily="50" charset="0"/>
                <a:cs typeface="Auxilia" panose="02000000000000000000" pitchFamily="50"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a:latin typeface="Auxilia" panose="02000000000000000000" pitchFamily="50" charset="0"/>
                <a:cs typeface="Auxilia" panose="02000000000000000000" pitchFamily="50" charset="0"/>
              </a:defRPr>
            </a:lvl1pPr>
            <a:lvl2pPr>
              <a:defRPr>
                <a:latin typeface="Auxilia" panose="02000000000000000000" pitchFamily="50" charset="0"/>
                <a:cs typeface="Auxilia" panose="02000000000000000000" pitchFamily="50" charset="0"/>
              </a:defRPr>
            </a:lvl2pPr>
            <a:lvl3pPr>
              <a:defRPr>
                <a:latin typeface="Auxilia" panose="02000000000000000000" pitchFamily="50" charset="0"/>
                <a:cs typeface="Auxilia" panose="02000000000000000000" pitchFamily="50" charset="0"/>
              </a:defRPr>
            </a:lvl3pPr>
            <a:lvl4pPr>
              <a:defRPr>
                <a:latin typeface="Auxilia" panose="02000000000000000000" pitchFamily="50" charset="0"/>
                <a:cs typeface="Auxilia" panose="02000000000000000000" pitchFamily="50" charset="0"/>
              </a:defRPr>
            </a:lvl4pPr>
            <a:lvl5pPr>
              <a:defRPr>
                <a:latin typeface="Auxilia" panose="02000000000000000000" pitchFamily="50" charset="0"/>
                <a:cs typeface="Auxilia" panose="02000000000000000000"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atin typeface="Auxilia" panose="02000000000000000000" pitchFamily="50" charset="0"/>
                <a:cs typeface="Auxilia" panose="02000000000000000000" pitchFamily="50"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latin typeface="Auxilia" panose="02000000000000000000" pitchFamily="50" charset="0"/>
                <a:cs typeface="Auxilia" panose="02000000000000000000" pitchFamily="50" charset="0"/>
              </a:defRPr>
            </a:lvl1pPr>
            <a:lvl2pPr>
              <a:defRPr>
                <a:latin typeface="Auxilia" panose="02000000000000000000" pitchFamily="50" charset="0"/>
                <a:cs typeface="Auxilia" panose="02000000000000000000" pitchFamily="50" charset="0"/>
              </a:defRPr>
            </a:lvl2pPr>
            <a:lvl3pPr>
              <a:defRPr>
                <a:latin typeface="Auxilia" panose="02000000000000000000" pitchFamily="50" charset="0"/>
                <a:cs typeface="Auxilia" panose="02000000000000000000" pitchFamily="50" charset="0"/>
              </a:defRPr>
            </a:lvl3pPr>
            <a:lvl4pPr>
              <a:defRPr>
                <a:latin typeface="Auxilia" panose="02000000000000000000" pitchFamily="50" charset="0"/>
                <a:cs typeface="Auxilia" panose="02000000000000000000" pitchFamily="50" charset="0"/>
              </a:defRPr>
            </a:lvl4pPr>
            <a:lvl5pPr>
              <a:defRPr>
                <a:latin typeface="Auxilia" panose="02000000000000000000" pitchFamily="50" charset="0"/>
                <a:cs typeface="Auxilia" panose="02000000000000000000"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7A7FC44-530E-401A-B09E-F1787681A2F9}" type="datetimeFigureOut">
              <a:rPr lang="en-IE" smtClean="0"/>
              <a:t>05/10/2023</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2191525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7A7FC44-530E-401A-B09E-F1787681A2F9}" type="datetimeFigureOut">
              <a:rPr lang="en-IE" smtClean="0"/>
              <a:t>05/10/2023</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771226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A7FC44-530E-401A-B09E-F1787681A2F9}" type="datetimeFigureOut">
              <a:rPr lang="en-IE" smtClean="0"/>
              <a:t>05/10/2023</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019169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A7FC44-530E-401A-B09E-F1787681A2F9}" type="datetimeFigureOut">
              <a:rPr lang="en-IE" smtClean="0"/>
              <a:t>05/10/2023</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861698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A7FC44-530E-401A-B09E-F1787681A2F9}" type="datetimeFigureOut">
              <a:rPr lang="en-IE" smtClean="0"/>
              <a:t>05/10/2023</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320429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A7FC44-530E-401A-B09E-F1787681A2F9}" type="datetimeFigureOut">
              <a:rPr lang="en-IE" smtClean="0"/>
              <a:t>05/10/2023</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77933B-9C55-4300-B67A-2914E2763AF0}" type="slidenum">
              <a:rPr lang="en-IE" smtClean="0"/>
              <a:t>‹#›</a:t>
            </a:fld>
            <a:endParaRPr lang="en-IE"/>
          </a:p>
        </p:txBody>
      </p:sp>
      <p:pic>
        <p:nvPicPr>
          <p:cNvPr id="7" name="Picture 6" descr="A picture containing text, clipart&#10;&#10;Description automatically generated">
            <a:extLst>
              <a:ext uri="{FF2B5EF4-FFF2-40B4-BE49-F238E27FC236}">
                <a16:creationId xmlns:a16="http://schemas.microsoft.com/office/drawing/2014/main" id="{B5092C40-B54E-F325-682D-169E8646D5A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8577740" y="6172635"/>
            <a:ext cx="2808919" cy="366277"/>
          </a:xfrm>
          <a:prstGeom prst="rect">
            <a:avLst/>
          </a:prstGeom>
        </p:spPr>
      </p:pic>
    </p:spTree>
    <p:extLst>
      <p:ext uri="{BB962C8B-B14F-4D97-AF65-F5344CB8AC3E}">
        <p14:creationId xmlns:p14="http://schemas.microsoft.com/office/powerpoint/2010/main" val="810723572"/>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youtube.com/watch?v=mivnqVqgieE"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3" Type="http://schemas.openxmlformats.org/officeDocument/2006/relationships/hyperlink" Target="https://www.actionaidusa.org/publications/shifting-funding-to-agroecology-fo-people-climate-and-nature/" TargetMode="External"/><Relationship Id="rId7" Type="http://schemas.openxmlformats.org/officeDocument/2006/relationships/hyperlink" Target="https://actionaid.ie/wp-content/uploads/2023/09/ActionAid-Ireland-How-the-Finance-Flows.pdf" TargetMode="External"/><Relationship Id="rId2" Type="http://schemas.openxmlformats.org/officeDocument/2006/relationships/hyperlink" Target="https://www.ipcc.ch/report/ar6/syr/downloads/report/IPCC_AR6_SYR_SPM.pdf" TargetMode="External"/><Relationship Id="rId1" Type="http://schemas.openxmlformats.org/officeDocument/2006/relationships/slideLayout" Target="../slideLayouts/slideLayout2.xml"/><Relationship Id="rId6" Type="http://schemas.openxmlformats.org/officeDocument/2006/relationships/hyperlink" Target="https://www.actionaidusa.org/insight/back-to-the-land-why-food-production-is-central-to-the-global-crises-we-face/" TargetMode="External"/><Relationship Id="rId5" Type="http://schemas.openxmlformats.org/officeDocument/2006/relationships/hyperlink" Target="https://www.actionaidusa.org/publications/principles-for-a-just-transition-in-agriculture/" TargetMode="External"/><Relationship Id="rId4" Type="http://schemas.openxmlformats.org/officeDocument/2006/relationships/hyperlink" Target="https://www.actionaidusa.org/publications/agroecology/"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ipcc.ch/report/ar6/syr/downloads/report/IPCC_AR6_SYR_SPM.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DBDF7-A3C5-C1C2-DBAC-AC95D8D9EBEB}"/>
              </a:ext>
            </a:extLst>
          </p:cNvPr>
          <p:cNvSpPr>
            <a:spLocks noGrp="1"/>
          </p:cNvSpPr>
          <p:nvPr>
            <p:ph type="ctrTitle"/>
          </p:nvPr>
        </p:nvSpPr>
        <p:spPr>
          <a:xfrm>
            <a:off x="4038600" y="1939159"/>
            <a:ext cx="7644627" cy="2751086"/>
          </a:xfrm>
        </p:spPr>
        <p:txBody>
          <a:bodyPr>
            <a:normAutofit/>
          </a:bodyPr>
          <a:lstStyle/>
          <a:p>
            <a:pPr algn="r"/>
            <a:r>
              <a:rPr lang="en-US">
                <a:ea typeface="Calibri Light"/>
                <a:cs typeface="Calibri Light"/>
              </a:rPr>
              <a:t>Agroecology and the climate crisis</a:t>
            </a:r>
          </a:p>
        </p:txBody>
      </p:sp>
    </p:spTree>
    <p:extLst>
      <p:ext uri="{BB962C8B-B14F-4D97-AF65-F5344CB8AC3E}">
        <p14:creationId xmlns:p14="http://schemas.microsoft.com/office/powerpoint/2010/main" val="1021229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E2FA9-1A98-35B1-CF6E-8B3DF3256419}"/>
              </a:ext>
            </a:extLst>
          </p:cNvPr>
          <p:cNvSpPr>
            <a:spLocks noGrp="1"/>
          </p:cNvSpPr>
          <p:nvPr>
            <p:ph type="title"/>
          </p:nvPr>
        </p:nvSpPr>
        <p:spPr/>
        <p:txBody>
          <a:bodyPr/>
          <a:lstStyle/>
          <a:p>
            <a:r>
              <a:rPr lang="en-US"/>
              <a:t>What is agroecology?</a:t>
            </a:r>
            <a:endParaRPr lang="en-IE"/>
          </a:p>
        </p:txBody>
      </p:sp>
      <p:pic>
        <p:nvPicPr>
          <p:cNvPr id="5" name="Picture 4">
            <a:hlinkClick r:id="rId2"/>
            <a:extLst>
              <a:ext uri="{FF2B5EF4-FFF2-40B4-BE49-F238E27FC236}">
                <a16:creationId xmlns:a16="http://schemas.microsoft.com/office/drawing/2014/main" id="{8C34E625-B073-4411-EB9C-B7E4A06DE05A}"/>
              </a:ext>
            </a:extLst>
          </p:cNvPr>
          <p:cNvPicPr>
            <a:picLocks noChangeAspect="1"/>
          </p:cNvPicPr>
          <p:nvPr/>
        </p:nvPicPr>
        <p:blipFill rotWithShape="1">
          <a:blip r:embed="rId3"/>
          <a:srcRect l="28906" t="47722" r="31094" b="21756"/>
          <a:stretch/>
        </p:blipFill>
        <p:spPr>
          <a:xfrm>
            <a:off x="1097904" y="1560060"/>
            <a:ext cx="10145481" cy="4354681"/>
          </a:xfrm>
          <a:prstGeom prst="rect">
            <a:avLst/>
          </a:prstGeom>
        </p:spPr>
      </p:pic>
    </p:spTree>
    <p:extLst>
      <p:ext uri="{BB962C8B-B14F-4D97-AF65-F5344CB8AC3E}">
        <p14:creationId xmlns:p14="http://schemas.microsoft.com/office/powerpoint/2010/main" val="37051718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AA5E5-D5D5-EF77-C93A-824883E4ED3C}"/>
              </a:ext>
            </a:extLst>
          </p:cNvPr>
          <p:cNvSpPr>
            <a:spLocks noGrp="1"/>
          </p:cNvSpPr>
          <p:nvPr>
            <p:ph type="title"/>
          </p:nvPr>
        </p:nvSpPr>
        <p:spPr/>
        <p:txBody>
          <a:bodyPr/>
          <a:lstStyle/>
          <a:p>
            <a:r>
              <a:rPr lang="en-US">
                <a:latin typeface="Auxilia" panose="02000000000000000000" pitchFamily="50" charset="0"/>
                <a:cs typeface="Auxilia" panose="02000000000000000000" pitchFamily="50" charset="0"/>
              </a:rPr>
              <a:t>Case study: </a:t>
            </a:r>
            <a:endParaRPr lang="en-IE">
              <a:latin typeface="Auxilia" panose="02000000000000000000" pitchFamily="50" charset="0"/>
              <a:cs typeface="Auxilia" panose="02000000000000000000" pitchFamily="50" charset="0"/>
            </a:endParaRPr>
          </a:p>
        </p:txBody>
      </p:sp>
      <p:sp>
        <p:nvSpPr>
          <p:cNvPr id="3" name="Content Placeholder 2">
            <a:extLst>
              <a:ext uri="{FF2B5EF4-FFF2-40B4-BE49-F238E27FC236}">
                <a16:creationId xmlns:a16="http://schemas.microsoft.com/office/drawing/2014/main" id="{48EEC0BD-AE19-D880-6B18-0A58FC6563A5}"/>
              </a:ext>
            </a:extLst>
          </p:cNvPr>
          <p:cNvSpPr>
            <a:spLocks noGrp="1"/>
          </p:cNvSpPr>
          <p:nvPr>
            <p:ph sz="half" idx="1"/>
          </p:nvPr>
        </p:nvSpPr>
        <p:spPr>
          <a:xfrm>
            <a:off x="838200" y="1690688"/>
            <a:ext cx="5181600" cy="4351338"/>
          </a:xfrm>
        </p:spPr>
        <p:txBody>
          <a:bodyPr vert="horz" lIns="91440" tIns="45720" rIns="91440" bIns="45720" rtlCol="0" anchor="t">
            <a:noAutofit/>
          </a:bodyPr>
          <a:lstStyle/>
          <a:p>
            <a:r>
              <a:rPr lang="en-US" sz="1600">
                <a:latin typeface="Auxilia" panose="02000000000000000000" pitchFamily="50" charset="0"/>
                <a:cs typeface="Auxilia" panose="02000000000000000000" pitchFamily="50" charset="0"/>
              </a:rPr>
              <a:t>Agroecology has been used over the past number of years to support farmers who are already experiencing the effects of climate change and rising food and </a:t>
            </a:r>
            <a:r>
              <a:rPr lang="en-US" sz="1600" err="1">
                <a:latin typeface="Auxilia" panose="02000000000000000000" pitchFamily="50" charset="0"/>
                <a:cs typeface="Auxilia" panose="02000000000000000000" pitchFamily="50" charset="0"/>
              </a:rPr>
              <a:t>fertiliser</a:t>
            </a:r>
            <a:r>
              <a:rPr lang="en-US" sz="1600">
                <a:latin typeface="Auxilia" panose="02000000000000000000" pitchFamily="50" charset="0"/>
                <a:cs typeface="Auxilia" panose="02000000000000000000" pitchFamily="50" charset="0"/>
              </a:rPr>
              <a:t> prices. </a:t>
            </a:r>
            <a:endParaRPr lang="en-IE" sz="1600">
              <a:latin typeface="Auxilia" panose="02000000000000000000" pitchFamily="50" charset="0"/>
              <a:cs typeface="Auxilia" panose="02000000000000000000" pitchFamily="50" charset="0"/>
            </a:endParaRPr>
          </a:p>
          <a:p>
            <a:r>
              <a:rPr lang="en-US" sz="1600">
                <a:latin typeface="Auxilia" panose="02000000000000000000" pitchFamily="50" charset="0"/>
                <a:cs typeface="Auxilia" panose="02000000000000000000" pitchFamily="50" charset="0"/>
              </a:rPr>
              <a:t>Martha Isaac, a farmer and mother from </a:t>
            </a:r>
            <a:r>
              <a:rPr lang="en-US" sz="1600" err="1">
                <a:latin typeface="Auxilia" panose="02000000000000000000" pitchFamily="50" charset="0"/>
                <a:cs typeface="Auxilia" panose="02000000000000000000" pitchFamily="50" charset="0"/>
              </a:rPr>
              <a:t>Otutuoma</a:t>
            </a:r>
            <a:r>
              <a:rPr lang="en-US" sz="1600">
                <a:latin typeface="Auxilia" panose="02000000000000000000" pitchFamily="50" charset="0"/>
                <a:cs typeface="Auxilia" panose="02000000000000000000" pitchFamily="50" charset="0"/>
              </a:rPr>
              <a:t>, Nigeria: </a:t>
            </a:r>
            <a:r>
              <a:rPr lang="en-US" sz="1600" i="1">
                <a:latin typeface="Auxilia" panose="02000000000000000000" pitchFamily="50" charset="0"/>
                <a:cs typeface="Auxilia" panose="02000000000000000000" pitchFamily="50" charset="0"/>
              </a:rPr>
              <a:t>“The flood in 2022 chased me from where I was staying before to this place. I thought I had escaped the flood, but it still affects this area. Our cassava was destroyed and even the ones that the flood did not touch, when we got there after the flood, it had got rotten.</a:t>
            </a:r>
            <a:endParaRPr lang="en-IE" sz="1600">
              <a:latin typeface="Auxilia" panose="02000000000000000000" pitchFamily="50" charset="0"/>
              <a:cs typeface="Auxilia" panose="02000000000000000000" pitchFamily="50" charset="0"/>
            </a:endParaRPr>
          </a:p>
          <a:p>
            <a:r>
              <a:rPr lang="en-US" sz="1600" i="1">
                <a:latin typeface="Auxilia" panose="02000000000000000000" pitchFamily="50" charset="0"/>
                <a:cs typeface="Auxilia" panose="02000000000000000000" pitchFamily="50" charset="0"/>
              </a:rPr>
              <a:t>“ActionAid taught us agroecology; and it has helped us. We no longer buy chemical fertilizers. They taught us to make our own fertilizers. We store our leftovers, cassava peels, to make our own manure. We no longer waste money buying fertilizers. From this knowledge I can also teach other people how to make manure and they can also save their money.”</a:t>
            </a:r>
            <a:endParaRPr lang="en-IE" sz="1600">
              <a:latin typeface="Auxilia" panose="02000000000000000000" pitchFamily="50" charset="0"/>
              <a:cs typeface="Auxilia" panose="02000000000000000000" pitchFamily="50" charset="0"/>
            </a:endParaRPr>
          </a:p>
        </p:txBody>
      </p:sp>
      <p:sp>
        <p:nvSpPr>
          <p:cNvPr id="6" name="TextBox 5">
            <a:extLst>
              <a:ext uri="{FF2B5EF4-FFF2-40B4-BE49-F238E27FC236}">
                <a16:creationId xmlns:a16="http://schemas.microsoft.com/office/drawing/2014/main" id="{11F246AF-B572-916F-A3BB-7EE4E27B03ED}"/>
              </a:ext>
            </a:extLst>
          </p:cNvPr>
          <p:cNvSpPr txBox="1"/>
          <p:nvPr/>
        </p:nvSpPr>
        <p:spPr>
          <a:xfrm>
            <a:off x="6327633" y="5276850"/>
            <a:ext cx="5026167" cy="353943"/>
          </a:xfrm>
          <a:prstGeom prst="rect">
            <a:avLst/>
          </a:prstGeom>
          <a:noFill/>
        </p:spPr>
        <p:txBody>
          <a:bodyPr wrap="square" rtlCol="0">
            <a:spAutoFit/>
          </a:bodyPr>
          <a:lstStyle/>
          <a:p>
            <a:pPr>
              <a:lnSpc>
                <a:spcPts val="2025"/>
              </a:lnSpc>
              <a:spcAft>
                <a:spcPts val="800"/>
              </a:spcAft>
            </a:pPr>
            <a:r>
              <a:rPr lang="en-US" sz="1800">
                <a:solidFill>
                  <a:srgbClr val="9C9C9C"/>
                </a:solidFill>
                <a:effectLst/>
                <a:latin typeface="Auxilia" panose="02000000000000000000" pitchFamily="50" charset="0"/>
                <a:ea typeface="Auxilia" panose="02000000000000000000" pitchFamily="50" charset="0"/>
                <a:cs typeface="Auxilia" panose="02000000000000000000" pitchFamily="50" charset="0"/>
              </a:rPr>
              <a:t>Photo taken by: Nora Awolowo/ActionAid</a:t>
            </a:r>
            <a:endParaRPr lang="en-IE" sz="18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Content Placeholder 7" descr="Martha Isaac, a mother and farmer from Nigeria, with her child">
            <a:extLst>
              <a:ext uri="{FF2B5EF4-FFF2-40B4-BE49-F238E27FC236}">
                <a16:creationId xmlns:a16="http://schemas.microsoft.com/office/drawing/2014/main" id="{47DB5E67-AA61-44E4-13D6-591F3233D8AF}"/>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327633" y="1690688"/>
            <a:ext cx="4762500" cy="3171825"/>
          </a:xfrm>
          <a:prstGeom prst="rect">
            <a:avLst/>
          </a:prstGeom>
        </p:spPr>
      </p:pic>
    </p:spTree>
    <p:extLst>
      <p:ext uri="{BB962C8B-B14F-4D97-AF65-F5344CB8AC3E}">
        <p14:creationId xmlns:p14="http://schemas.microsoft.com/office/powerpoint/2010/main" val="3027484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BD6DBA-FB79-B5B4-43F4-DF83EC58B8C1}"/>
              </a:ext>
            </a:extLst>
          </p:cNvPr>
          <p:cNvSpPr>
            <a:spLocks noGrp="1"/>
          </p:cNvSpPr>
          <p:nvPr>
            <p:ph type="title"/>
          </p:nvPr>
        </p:nvSpPr>
        <p:spPr>
          <a:xfrm>
            <a:off x="686834" y="591344"/>
            <a:ext cx="3200400" cy="5585619"/>
          </a:xfrm>
        </p:spPr>
        <p:txBody>
          <a:bodyPr>
            <a:normAutofit/>
          </a:bodyPr>
          <a:lstStyle/>
          <a:p>
            <a:r>
              <a:rPr lang="en-US">
                <a:solidFill>
                  <a:srgbClr val="FFFFFF"/>
                </a:solidFill>
              </a:rPr>
              <a:t>Class Discussion </a:t>
            </a:r>
            <a:endParaRPr lang="en-IE">
              <a:solidFill>
                <a:srgbClr val="FFFFFF"/>
              </a:solidFill>
            </a:endParaRPr>
          </a:p>
        </p:txBody>
      </p:sp>
      <p:sp>
        <p:nvSpPr>
          <p:cNvPr id="7"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209D68D-BD69-4D3D-21F7-EE1F4F9DC1A6}"/>
              </a:ext>
            </a:extLst>
          </p:cNvPr>
          <p:cNvSpPr>
            <a:spLocks noGrp="1"/>
          </p:cNvSpPr>
          <p:nvPr>
            <p:ph idx="1"/>
          </p:nvPr>
        </p:nvSpPr>
        <p:spPr>
          <a:xfrm>
            <a:off x="4447308" y="591344"/>
            <a:ext cx="6906491" cy="5585619"/>
          </a:xfrm>
        </p:spPr>
        <p:txBody>
          <a:bodyPr anchor="ctr">
            <a:normAutofit/>
          </a:bodyPr>
          <a:lstStyle/>
          <a:p>
            <a:pPr marL="342900" lvl="0" indent="-342900">
              <a:lnSpc>
                <a:spcPct val="107000"/>
              </a:lnSpc>
              <a:buFont typeface="Calibri" panose="020F0502020204030204" pitchFamily="34" charset="0"/>
              <a:buChar char="-"/>
            </a:pPr>
            <a:r>
              <a:rPr lang="en-US" sz="1800">
                <a:solidFill>
                  <a:srgbClr val="000000"/>
                </a:solidFill>
                <a:effectLst/>
                <a:latin typeface="Auxilia" panose="02000000000000000000" pitchFamily="50" charset="0"/>
                <a:ea typeface="Calibri" panose="020F0502020204030204" pitchFamily="34" charset="0"/>
                <a:cs typeface="Times New Roman" panose="02020603050405020304" pitchFamily="18" charset="0"/>
              </a:rPr>
              <a:t>Do you think agroecology is a solution to the climate crisis? </a:t>
            </a:r>
            <a:endParaRPr lang="en-IE"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US" sz="1800">
                <a:solidFill>
                  <a:srgbClr val="000000"/>
                </a:solidFill>
                <a:effectLst/>
                <a:latin typeface="Auxilia" panose="02000000000000000000" pitchFamily="50" charset="0"/>
                <a:ea typeface="Calibri" panose="020F0502020204030204" pitchFamily="34" charset="0"/>
                <a:cs typeface="Times New Roman" panose="02020603050405020304" pitchFamily="18" charset="0"/>
              </a:rPr>
              <a:t>How can it help?</a:t>
            </a:r>
            <a:endParaRPr lang="en-IE" sz="18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US" sz="1800">
                <a:solidFill>
                  <a:srgbClr val="000000"/>
                </a:solidFill>
                <a:effectLst/>
                <a:latin typeface="Auxilia" panose="02000000000000000000" pitchFamily="50" charset="0"/>
                <a:ea typeface="Calibri" panose="020F0502020204030204" pitchFamily="34" charset="0"/>
                <a:cs typeface="Times New Roman" panose="02020603050405020304" pitchFamily="18" charset="0"/>
              </a:rPr>
              <a:t>What are the challenges of agroecology? </a:t>
            </a:r>
          </a:p>
          <a:p>
            <a:pPr marL="342900" lvl="0" indent="-342900">
              <a:lnSpc>
                <a:spcPct val="107000"/>
              </a:lnSpc>
              <a:buFont typeface="Calibri" panose="020F0502020204030204" pitchFamily="34" charset="0"/>
              <a:buChar char="-"/>
            </a:pPr>
            <a:r>
              <a:rPr lang="en-US" sz="1800">
                <a:solidFill>
                  <a:srgbClr val="000000"/>
                </a:solidFill>
                <a:effectLst/>
                <a:latin typeface="Auxilia" panose="02000000000000000000" pitchFamily="50" charset="0"/>
                <a:ea typeface="Calibri" panose="020F0502020204030204" pitchFamily="34" charset="0"/>
                <a:cs typeface="Times New Roman" panose="02020603050405020304" pitchFamily="18" charset="0"/>
              </a:rPr>
              <a:t>What do consumers need to do to support agroecology and cut down on emissions from food? </a:t>
            </a:r>
          </a:p>
          <a:p>
            <a:pPr marL="342900" lvl="0" indent="-342900">
              <a:lnSpc>
                <a:spcPct val="107000"/>
              </a:lnSpc>
              <a:buFont typeface="Calibri" panose="020F0502020204030204" pitchFamily="34" charset="0"/>
              <a:buChar char="-"/>
            </a:pPr>
            <a:r>
              <a:rPr lang="en-US" sz="1800">
                <a:solidFill>
                  <a:srgbClr val="000000"/>
                </a:solidFill>
                <a:effectLst/>
                <a:latin typeface="Auxilia" panose="02000000000000000000" pitchFamily="50" charset="0"/>
                <a:ea typeface="Calibri" panose="020F0502020204030204" pitchFamily="34" charset="0"/>
                <a:cs typeface="Times New Roman" panose="02020603050405020304" pitchFamily="18" charset="0"/>
              </a:rPr>
              <a:t>What are the limitations of agroecology?</a:t>
            </a:r>
          </a:p>
          <a:p>
            <a:pPr marL="342900" lvl="0" indent="-342900">
              <a:lnSpc>
                <a:spcPct val="107000"/>
              </a:lnSpc>
              <a:buFont typeface="Calibri" panose="020F0502020204030204" pitchFamily="34" charset="0"/>
              <a:buChar char="-"/>
            </a:pPr>
            <a:r>
              <a:rPr lang="en-US" sz="1800">
                <a:solidFill>
                  <a:srgbClr val="333333"/>
                </a:solidFill>
                <a:effectLst/>
                <a:latin typeface="Auxilia" panose="02000000000000000000" pitchFamily="50" charset="0"/>
                <a:ea typeface="Auxilia" panose="02000000000000000000" pitchFamily="50" charset="0"/>
                <a:cs typeface="Auxilia" panose="02000000000000000000" pitchFamily="50" charset="0"/>
              </a:rPr>
              <a:t>Do you think we can feed the world in a way that is environmentally respectful and sustainable? </a:t>
            </a:r>
            <a:r>
              <a:rPr lang="en-US" sz="1800">
                <a:effectLst/>
                <a:latin typeface="Auxilia" panose="02000000000000000000" pitchFamily="50" charset="0"/>
                <a:ea typeface="Auxilia" panose="02000000000000000000" pitchFamily="50" charset="0"/>
                <a:cs typeface="Auxilia" panose="02000000000000000000" pitchFamily="50" charset="0"/>
              </a:rPr>
              <a:t> </a:t>
            </a:r>
            <a:endParaRPr lang="en-IE" sz="180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a:cs typeface="Calibri"/>
            </a:endParaRPr>
          </a:p>
        </p:txBody>
      </p:sp>
    </p:spTree>
    <p:extLst>
      <p:ext uri="{BB962C8B-B14F-4D97-AF65-F5344CB8AC3E}">
        <p14:creationId xmlns:p14="http://schemas.microsoft.com/office/powerpoint/2010/main" val="25166684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330F-558D-D127-BED9-1C9F153CE769}"/>
              </a:ext>
            </a:extLst>
          </p:cNvPr>
          <p:cNvSpPr>
            <a:spLocks noGrp="1"/>
          </p:cNvSpPr>
          <p:nvPr>
            <p:ph type="title"/>
          </p:nvPr>
        </p:nvSpPr>
        <p:spPr>
          <a:xfrm>
            <a:off x="841248" y="256032"/>
            <a:ext cx="10506456" cy="1014984"/>
          </a:xfrm>
        </p:spPr>
        <p:txBody>
          <a:bodyPr anchor="b">
            <a:normAutofit/>
          </a:bodyPr>
          <a:lstStyle/>
          <a:p>
            <a:r>
              <a:rPr lang="en-US"/>
              <a:t>Reflection: Some questions to ask</a:t>
            </a:r>
            <a:endParaRPr lang="en-US">
              <a:cs typeface="Calibri Light"/>
            </a:endParaRPr>
          </a:p>
        </p:txBody>
      </p:sp>
      <p:graphicFrame>
        <p:nvGraphicFramePr>
          <p:cNvPr id="5" name="Content Placeholder 2">
            <a:extLst>
              <a:ext uri="{FF2B5EF4-FFF2-40B4-BE49-F238E27FC236}">
                <a16:creationId xmlns:a16="http://schemas.microsoft.com/office/drawing/2014/main" id="{4F8B9369-6FFA-84B9-56B8-32A2949AA1DF}"/>
              </a:ext>
            </a:extLst>
          </p:cNvPr>
          <p:cNvGraphicFramePr>
            <a:graphicFrameLocks noGrp="1"/>
          </p:cNvGraphicFramePr>
          <p:nvPr>
            <p:ph idx="1"/>
            <p:extLst>
              <p:ext uri="{D42A27DB-BD31-4B8C-83A1-F6EECF244321}">
                <p14:modId xmlns:p14="http://schemas.microsoft.com/office/powerpoint/2010/main" val="3631521802"/>
              </p:ext>
            </p:extLst>
          </p:nvPr>
        </p:nvGraphicFramePr>
        <p:xfrm>
          <a:off x="838200" y="1926266"/>
          <a:ext cx="10515600" cy="4035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65956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330F-558D-D127-BED9-1C9F153CE769}"/>
              </a:ext>
            </a:extLst>
          </p:cNvPr>
          <p:cNvSpPr>
            <a:spLocks noGrp="1"/>
          </p:cNvSpPr>
          <p:nvPr>
            <p:ph type="title"/>
          </p:nvPr>
        </p:nvSpPr>
        <p:spPr>
          <a:xfrm>
            <a:off x="841248" y="256032"/>
            <a:ext cx="10506456" cy="1014984"/>
          </a:xfrm>
        </p:spPr>
        <p:txBody>
          <a:bodyPr anchor="b">
            <a:normAutofit/>
          </a:bodyPr>
          <a:lstStyle/>
          <a:p>
            <a:r>
              <a:rPr lang="en-US"/>
              <a:t>Actions to take</a:t>
            </a:r>
            <a:endParaRPr lang="en-US">
              <a:cs typeface="Calibri Light"/>
            </a:endParaRPr>
          </a:p>
        </p:txBody>
      </p:sp>
      <p:graphicFrame>
        <p:nvGraphicFramePr>
          <p:cNvPr id="5" name="Content Placeholder 2">
            <a:extLst>
              <a:ext uri="{FF2B5EF4-FFF2-40B4-BE49-F238E27FC236}">
                <a16:creationId xmlns:a16="http://schemas.microsoft.com/office/drawing/2014/main" id="{4F8B9369-6FFA-84B9-56B8-32A2949AA1DF}"/>
              </a:ext>
            </a:extLst>
          </p:cNvPr>
          <p:cNvGraphicFramePr>
            <a:graphicFrameLocks noGrp="1"/>
          </p:cNvGraphicFramePr>
          <p:nvPr>
            <p:ph idx="1"/>
            <p:extLst>
              <p:ext uri="{D42A27DB-BD31-4B8C-83A1-F6EECF244321}">
                <p14:modId xmlns:p14="http://schemas.microsoft.com/office/powerpoint/2010/main" val="1448899814"/>
              </p:ext>
            </p:extLst>
          </p:nvPr>
        </p:nvGraphicFramePr>
        <p:xfrm>
          <a:off x="838200" y="1926266"/>
          <a:ext cx="10515600" cy="4035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537707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330F-558D-D127-BED9-1C9F153CE769}"/>
              </a:ext>
            </a:extLst>
          </p:cNvPr>
          <p:cNvSpPr>
            <a:spLocks noGrp="1"/>
          </p:cNvSpPr>
          <p:nvPr>
            <p:ph type="title"/>
          </p:nvPr>
        </p:nvSpPr>
        <p:spPr>
          <a:xfrm>
            <a:off x="841248" y="256032"/>
            <a:ext cx="10506456" cy="1014984"/>
          </a:xfrm>
        </p:spPr>
        <p:txBody>
          <a:bodyPr anchor="b">
            <a:normAutofit/>
          </a:bodyPr>
          <a:lstStyle/>
          <a:p>
            <a:r>
              <a:rPr lang="en-US"/>
              <a:t>Actions to take</a:t>
            </a:r>
            <a:endParaRPr lang="en-US">
              <a:cs typeface="Calibri Light"/>
            </a:endParaRPr>
          </a:p>
        </p:txBody>
      </p:sp>
      <p:graphicFrame>
        <p:nvGraphicFramePr>
          <p:cNvPr id="5" name="Content Placeholder 2">
            <a:extLst>
              <a:ext uri="{FF2B5EF4-FFF2-40B4-BE49-F238E27FC236}">
                <a16:creationId xmlns:a16="http://schemas.microsoft.com/office/drawing/2014/main" id="{4F8B9369-6FFA-84B9-56B8-32A2949AA1DF}"/>
              </a:ext>
            </a:extLst>
          </p:cNvPr>
          <p:cNvGraphicFramePr>
            <a:graphicFrameLocks noGrp="1"/>
          </p:cNvGraphicFramePr>
          <p:nvPr>
            <p:ph idx="1"/>
            <p:extLst>
              <p:ext uri="{D42A27DB-BD31-4B8C-83A1-F6EECF244321}">
                <p14:modId xmlns:p14="http://schemas.microsoft.com/office/powerpoint/2010/main" val="2460286839"/>
              </p:ext>
            </p:extLst>
          </p:nvPr>
        </p:nvGraphicFramePr>
        <p:xfrm>
          <a:off x="838200" y="1926266"/>
          <a:ext cx="10515600" cy="4035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74571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7C984C-7738-86F6-DD9F-69696C946FDD}"/>
              </a:ext>
            </a:extLst>
          </p:cNvPr>
          <p:cNvSpPr>
            <a:spLocks noGrp="1"/>
          </p:cNvSpPr>
          <p:nvPr>
            <p:ph type="title"/>
          </p:nvPr>
        </p:nvSpPr>
        <p:spPr>
          <a:xfrm>
            <a:off x="686834" y="591344"/>
            <a:ext cx="3200400" cy="5585619"/>
          </a:xfrm>
        </p:spPr>
        <p:txBody>
          <a:bodyPr>
            <a:normAutofit/>
          </a:bodyPr>
          <a:lstStyle/>
          <a:p>
            <a:r>
              <a:rPr lang="en-US">
                <a:solidFill>
                  <a:srgbClr val="FFFFFF"/>
                </a:solidFill>
              </a:rPr>
              <a:t>Further reading </a:t>
            </a:r>
            <a:endParaRPr lang="en-IE">
              <a:solidFill>
                <a:srgbClr val="FFFFFF"/>
              </a:solidFill>
            </a:endParaRPr>
          </a:p>
        </p:txBody>
      </p:sp>
      <p:sp>
        <p:nvSpPr>
          <p:cNvPr id="7"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F7EF05A-A12C-AE3F-792F-6E6A587ED4FF}"/>
              </a:ext>
            </a:extLst>
          </p:cNvPr>
          <p:cNvSpPr>
            <a:spLocks noGrp="1"/>
          </p:cNvSpPr>
          <p:nvPr>
            <p:ph idx="1"/>
          </p:nvPr>
        </p:nvSpPr>
        <p:spPr>
          <a:xfrm>
            <a:off x="4447308" y="591344"/>
            <a:ext cx="6906491" cy="5585619"/>
          </a:xfrm>
        </p:spPr>
        <p:txBody>
          <a:bodyPr vert="horz" lIns="91440" tIns="45720" rIns="91440" bIns="45720" rtlCol="0" anchor="ctr">
            <a:normAutofit/>
          </a:bodyPr>
          <a:lstStyle/>
          <a:p>
            <a:pPr marL="342900" indent="-342900">
              <a:lnSpc>
                <a:spcPct val="107000"/>
              </a:lnSpc>
              <a:buFont typeface="Symbol" panose="05050102010706020507" pitchFamily="18" charset="2"/>
              <a:buChar char=""/>
            </a:pPr>
            <a:r>
              <a:rPr lang="en-US" sz="1400">
                <a:latin typeface="Auxilia"/>
                <a:ea typeface="Calibri"/>
                <a:cs typeface="Times New Roman"/>
              </a:rPr>
              <a:t>IPCC Report – Climate Change 2023 </a:t>
            </a:r>
            <a:r>
              <a:rPr lang="en-US" sz="1400" u="sng">
                <a:solidFill>
                  <a:srgbClr val="0563C1"/>
                </a:solidFill>
                <a:latin typeface="Auxilia"/>
                <a:ea typeface="Calibri"/>
                <a:cs typeface="Times New Roman"/>
                <a:hlinkClick r:id="rId2">
                  <a:extLst>
                    <a:ext uri="{A12FA001-AC4F-418D-AE19-62706E023703}">
                      <ahyp:hlinkClr xmlns:ahyp="http://schemas.microsoft.com/office/drawing/2018/hyperlinkcolor" val="tx"/>
                    </a:ext>
                  </a:extLst>
                </a:hlinkClick>
              </a:rPr>
              <a:t>https</a:t>
            </a:r>
            <a:r>
              <a:rPr lang="en-US" sz="1400" u="sng">
                <a:solidFill>
                  <a:srgbClr val="0563C1"/>
                </a:solidFill>
                <a:effectLst/>
                <a:latin typeface="Auxilia"/>
                <a:ea typeface="Calibri"/>
                <a:cs typeface="Times New Roman"/>
                <a:hlinkClick r:id="rId2">
                  <a:extLst>
                    <a:ext uri="{A12FA001-AC4F-418D-AE19-62706E023703}">
                      <ahyp:hlinkClr xmlns:ahyp="http://schemas.microsoft.com/office/drawing/2018/hyperlinkcolor" val="tx"/>
                    </a:ext>
                  </a:extLst>
                </a:hlinkClick>
              </a:rPr>
              <a:t>://www.ipcc.ch/report/ar6/syr/downloads/report/IPCC_AR6_SYR_SPM.pdf</a:t>
            </a:r>
            <a:r>
              <a:rPr lang="en-US" sz="1400">
                <a:latin typeface="Auxilia"/>
                <a:ea typeface="Calibri"/>
                <a:cs typeface="Times New Roman"/>
              </a:rPr>
              <a:t> </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1400">
                <a:effectLst/>
                <a:latin typeface="Auxilia" panose="02000000000000000000" pitchFamily="50" charset="0"/>
                <a:ea typeface="Calibri" panose="020F0502020204030204" pitchFamily="34" charset="0"/>
                <a:cs typeface="Times New Roman" panose="02020603050405020304" pitchFamily="18" charset="0"/>
              </a:rPr>
              <a:t>Shifting Funding to Agroecology: </a:t>
            </a:r>
            <a:r>
              <a:rPr lang="en-US" sz="1400" u="sng">
                <a:solidFill>
                  <a:srgbClr val="0563C1"/>
                </a:solidFill>
                <a:effectLst/>
                <a:latin typeface="Auxilia" panose="02000000000000000000" pitchFamily="50" charset="0"/>
                <a:ea typeface="Calibri" panose="020F0502020204030204" pitchFamily="34" charset="0"/>
                <a:cs typeface="Times New Roman" panose="02020603050405020304" pitchFamily="18" charset="0"/>
                <a:hlinkClick r:id="rId3"/>
              </a:rPr>
              <a:t>https://www.actionaidusa.org/publications/shifting-funding-to-agroecology-fo-people-climate-and-nature/</a:t>
            </a:r>
            <a:r>
              <a:rPr lang="en-US" sz="1400">
                <a:effectLst/>
                <a:latin typeface="Auxilia" panose="02000000000000000000" pitchFamily="50" charset="0"/>
                <a:ea typeface="Calibri" panose="020F0502020204030204" pitchFamily="34" charset="0"/>
                <a:cs typeface="Times New Roman" panose="02020603050405020304" pitchFamily="18" charset="0"/>
              </a:rPr>
              <a:t> </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1400">
                <a:effectLst/>
                <a:latin typeface="Auxilia" panose="02000000000000000000" pitchFamily="50" charset="0"/>
                <a:ea typeface="Calibri" panose="020F0502020204030204" pitchFamily="34" charset="0"/>
                <a:cs typeface="Times New Roman" panose="02020603050405020304" pitchFamily="18" charset="0"/>
              </a:rPr>
              <a:t>Agroecology scaling up and scaling out: </a:t>
            </a:r>
            <a:r>
              <a:rPr lang="en-US" sz="1400" u="sng">
                <a:solidFill>
                  <a:srgbClr val="0563C1"/>
                </a:solidFill>
                <a:effectLst/>
                <a:latin typeface="Auxilia" panose="02000000000000000000" pitchFamily="50" charset="0"/>
                <a:ea typeface="Calibri" panose="020F0502020204030204" pitchFamily="34" charset="0"/>
                <a:cs typeface="Times New Roman" panose="02020603050405020304" pitchFamily="18" charset="0"/>
                <a:hlinkClick r:id="rId4"/>
              </a:rPr>
              <a:t>https://www.actionaidusa.org/publications/agroecology/</a:t>
            </a:r>
            <a:r>
              <a:rPr lang="en-US" sz="1400">
                <a:effectLst/>
                <a:latin typeface="Auxilia" panose="02000000000000000000" pitchFamily="50" charset="0"/>
                <a:ea typeface="Calibri" panose="020F0502020204030204" pitchFamily="34" charset="0"/>
                <a:cs typeface="Times New Roman" panose="02020603050405020304" pitchFamily="18" charset="0"/>
              </a:rPr>
              <a:t> </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1400">
                <a:effectLst/>
                <a:latin typeface="Auxilia" panose="02000000000000000000" pitchFamily="50" charset="0"/>
                <a:ea typeface="Calibri" panose="020F0502020204030204" pitchFamily="34" charset="0"/>
                <a:cs typeface="Times New Roman" panose="02020603050405020304" pitchFamily="18" charset="0"/>
              </a:rPr>
              <a:t>Principles for a Just Transition in Agriculture: </a:t>
            </a:r>
            <a:r>
              <a:rPr lang="en-US" sz="1400" u="sng">
                <a:solidFill>
                  <a:srgbClr val="0563C1"/>
                </a:solidFill>
                <a:effectLst/>
                <a:latin typeface="Auxilia" panose="02000000000000000000" pitchFamily="50" charset="0"/>
                <a:ea typeface="Calibri" panose="020F0502020204030204" pitchFamily="34" charset="0"/>
                <a:cs typeface="Times New Roman" panose="02020603050405020304" pitchFamily="18" charset="0"/>
                <a:hlinkClick r:id="rId5"/>
              </a:rPr>
              <a:t>https://www.actionaidusa.org/publications/principles-for-a-just-transition-in-agriculture/</a:t>
            </a:r>
            <a:r>
              <a:rPr lang="en-US" sz="1400">
                <a:effectLst/>
                <a:latin typeface="Auxilia" panose="02000000000000000000" pitchFamily="50" charset="0"/>
                <a:ea typeface="Calibri" panose="020F0502020204030204" pitchFamily="34" charset="0"/>
                <a:cs typeface="Times New Roman" panose="02020603050405020304" pitchFamily="18" charset="0"/>
              </a:rPr>
              <a:t>  </a:t>
            </a:r>
            <a:endParaRPr lang="en-IE" sz="14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400">
                <a:effectLst/>
                <a:latin typeface="Auxilia" panose="02000000000000000000" pitchFamily="50" charset="0"/>
                <a:ea typeface="Calibri" panose="020F0502020204030204" pitchFamily="34" charset="0"/>
                <a:cs typeface="Times New Roman" panose="02020603050405020304" pitchFamily="18" charset="0"/>
              </a:rPr>
              <a:t>Why food production is central to the crises we face: </a:t>
            </a:r>
            <a:r>
              <a:rPr lang="en-US" sz="1400" u="sng">
                <a:solidFill>
                  <a:srgbClr val="0563C1"/>
                </a:solidFill>
                <a:effectLst/>
                <a:latin typeface="Auxilia" panose="02000000000000000000" pitchFamily="50" charset="0"/>
                <a:ea typeface="Calibri" panose="020F0502020204030204" pitchFamily="34" charset="0"/>
                <a:cs typeface="Times New Roman" panose="02020603050405020304" pitchFamily="18" charset="0"/>
                <a:hlinkClick r:id="rId6"/>
              </a:rPr>
              <a:t>https://www.actionaidusa.org/insight/back-to-the-land-why-food-production-is-central-to-the-global-crises-we-face/</a:t>
            </a:r>
            <a:r>
              <a:rPr lang="en-US" sz="1400">
                <a:effectLst/>
                <a:latin typeface="Auxilia" panose="02000000000000000000" pitchFamily="50" charset="0"/>
                <a:ea typeface="Calibri" panose="020F0502020204030204" pitchFamily="34" charset="0"/>
                <a:cs typeface="Times New Roman" panose="02020603050405020304" pitchFamily="18" charset="0"/>
              </a:rPr>
              <a:t>   </a:t>
            </a:r>
          </a:p>
          <a:p>
            <a:pPr marL="342900" indent="-342900">
              <a:lnSpc>
                <a:spcPct val="107000"/>
              </a:lnSpc>
              <a:spcAft>
                <a:spcPts val="800"/>
              </a:spcAft>
              <a:buFont typeface="Symbol" panose="05050102010706020507" pitchFamily="18" charset="2"/>
              <a:buChar char=""/>
            </a:pPr>
            <a:r>
              <a:rPr lang="en-US" sz="1400">
                <a:latin typeface="Auxilia"/>
                <a:ea typeface="Calibri"/>
                <a:cs typeface="Times New Roman"/>
              </a:rPr>
              <a:t>How the Finance flows: The banks fueling the climate crisis and Ireland’s role in enabling this </a:t>
            </a:r>
            <a:r>
              <a:rPr lang="en-US" sz="1400">
                <a:latin typeface="Auxilia"/>
                <a:ea typeface="Calibri"/>
                <a:cs typeface="Times New Roman"/>
                <a:hlinkClick r:id="rId7"/>
              </a:rPr>
              <a:t>https://actionaid.ie/wp-content/uploads/2023/09/ActionAid-Ireland-How-the-Finance-Flows.pdf</a:t>
            </a:r>
            <a:r>
              <a:rPr lang="en-US" sz="1400">
                <a:latin typeface="Auxilia"/>
                <a:ea typeface="Calibri"/>
                <a:cs typeface="Times New Roman"/>
              </a:rPr>
              <a:t>   </a:t>
            </a:r>
            <a:endParaRPr lang="en-US" sz="1400">
              <a:latin typeface="Auxilia"/>
              <a:ea typeface="Calibri" panose="020F0502020204030204" pitchFamily="34" charset="0"/>
              <a:cs typeface="Times New Roman" panose="02020603050405020304" pitchFamily="18" charset="0"/>
            </a:endParaRPr>
          </a:p>
          <a:p>
            <a:pPr marL="342900" indent="-342900">
              <a:lnSpc>
                <a:spcPct val="107000"/>
              </a:lnSpc>
              <a:spcAft>
                <a:spcPts val="800"/>
              </a:spcAft>
              <a:buFont typeface="Symbol" panose="05050102010706020507" pitchFamily="18" charset="2"/>
              <a:buChar char=""/>
            </a:pPr>
            <a:endParaRPr lang="en-US" sz="1400">
              <a:latin typeface="Auxilia"/>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295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4800" dirty="0"/>
              <a:t>True or false  </a:t>
            </a:r>
            <a:endParaRPr lang="en-IE" sz="4800" dirty="0"/>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581150"/>
            <a:ext cx="10515600" cy="4911725"/>
          </a:xfrm>
        </p:spPr>
        <p:txBody>
          <a:bodyPr vert="horz" lIns="91440" tIns="45720" rIns="91440" bIns="45720" rtlCol="0" anchor="t">
            <a:noAutofit/>
          </a:bodyPr>
          <a:lstStyle/>
          <a:p>
            <a:r>
              <a:rPr lang="en-US" sz="4800" dirty="0">
                <a:latin typeface="Auxilia"/>
                <a:cs typeface="Calibri"/>
              </a:rPr>
              <a:t>Human activities, through emissions of greenhouse gases, have caused global warming. </a:t>
            </a:r>
            <a:endParaRPr lang="en-US" sz="4800" dirty="0">
              <a:cs typeface="Calibri"/>
            </a:endParaRPr>
          </a:p>
          <a:p>
            <a:r>
              <a:rPr lang="en-US" sz="4800" dirty="0">
                <a:latin typeface="Auxilia"/>
                <a:cs typeface="Calibri"/>
              </a:rPr>
              <a:t>True. </a:t>
            </a:r>
            <a:endParaRPr lang="en-US" sz="4800" dirty="0">
              <a:cs typeface="Calibri"/>
            </a:endParaRPr>
          </a:p>
        </p:txBody>
      </p:sp>
    </p:spTree>
    <p:extLst>
      <p:ext uri="{BB962C8B-B14F-4D97-AF65-F5344CB8AC3E}">
        <p14:creationId xmlns:p14="http://schemas.microsoft.com/office/powerpoint/2010/main" val="4134100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4800" dirty="0"/>
              <a:t>True or false  </a:t>
            </a:r>
            <a:endParaRPr lang="en-IE" sz="4800" dirty="0"/>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581150"/>
            <a:ext cx="10515600" cy="4911725"/>
          </a:xfrm>
        </p:spPr>
        <p:txBody>
          <a:bodyPr vert="horz" lIns="91440" tIns="45720" rIns="91440" bIns="45720" rtlCol="0" anchor="t">
            <a:noAutofit/>
          </a:bodyPr>
          <a:lstStyle/>
          <a:p>
            <a:r>
              <a:rPr lang="en-US" sz="4400" dirty="0">
                <a:latin typeface="Auxilia"/>
                <a:cs typeface="Calibri"/>
              </a:rPr>
              <a:t>Climate change is already affecting weather and climate extremes in every region across the globe, with negative impacts to nature and people. </a:t>
            </a:r>
            <a:endParaRPr lang="en-US" sz="4400" dirty="0"/>
          </a:p>
          <a:p>
            <a:r>
              <a:rPr lang="en-US" sz="4400" dirty="0">
                <a:latin typeface="Auxilia"/>
                <a:cs typeface="Calibri"/>
              </a:rPr>
              <a:t>True </a:t>
            </a:r>
          </a:p>
        </p:txBody>
      </p:sp>
    </p:spTree>
    <p:extLst>
      <p:ext uri="{BB962C8B-B14F-4D97-AF65-F5344CB8AC3E}">
        <p14:creationId xmlns:p14="http://schemas.microsoft.com/office/powerpoint/2010/main" val="3030168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4800" dirty="0"/>
              <a:t>True or false  </a:t>
            </a:r>
            <a:endParaRPr lang="en-IE" sz="4800" dirty="0"/>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581150"/>
            <a:ext cx="10515600" cy="4911725"/>
          </a:xfrm>
        </p:spPr>
        <p:txBody>
          <a:bodyPr vert="horz" lIns="91440" tIns="45720" rIns="91440" bIns="45720" rtlCol="0" anchor="t">
            <a:noAutofit/>
          </a:bodyPr>
          <a:lstStyle/>
          <a:p>
            <a:r>
              <a:rPr lang="en-US" sz="4400" dirty="0">
                <a:latin typeface="Auxilia"/>
                <a:cs typeface="Calibri"/>
              </a:rPr>
              <a:t>Vulnerable communities who have contributed the least to current climate change are the most impacted by climate change. </a:t>
            </a:r>
            <a:endParaRPr lang="en-US" sz="4400" dirty="0"/>
          </a:p>
          <a:p>
            <a:r>
              <a:rPr lang="en-US" sz="4400" dirty="0">
                <a:latin typeface="Auxilia"/>
                <a:cs typeface="Calibri"/>
              </a:rPr>
              <a:t>True</a:t>
            </a:r>
            <a:endParaRPr lang="en-US" sz="4400" dirty="0">
              <a:latin typeface="Auxilia"/>
            </a:endParaRPr>
          </a:p>
          <a:p>
            <a:endParaRPr lang="en-IE" sz="1900" dirty="0"/>
          </a:p>
        </p:txBody>
      </p:sp>
    </p:spTree>
    <p:extLst>
      <p:ext uri="{BB962C8B-B14F-4D97-AF65-F5344CB8AC3E}">
        <p14:creationId xmlns:p14="http://schemas.microsoft.com/office/powerpoint/2010/main" val="2112034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4800" dirty="0"/>
              <a:t>True or false  </a:t>
            </a:r>
            <a:endParaRPr lang="en-IE" sz="4800" dirty="0"/>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581150"/>
            <a:ext cx="10515600" cy="4911725"/>
          </a:xfrm>
        </p:spPr>
        <p:txBody>
          <a:bodyPr vert="horz" lIns="91440" tIns="45720" rIns="91440" bIns="45720" rtlCol="0" anchor="t">
            <a:noAutofit/>
          </a:bodyPr>
          <a:lstStyle/>
          <a:p>
            <a:r>
              <a:rPr lang="en-US" sz="4000" dirty="0">
                <a:latin typeface="Auxilia"/>
                <a:cs typeface="Calibri"/>
              </a:rPr>
              <a:t>There is nothing we can now do about climate change. </a:t>
            </a:r>
          </a:p>
          <a:p>
            <a:r>
              <a:rPr lang="en-US" sz="4000" dirty="0">
                <a:latin typeface="Auxilia"/>
              </a:rPr>
              <a:t>False - some future changes are unavoidable but can be limited by deep, rapid and sustained global greenhouse gas emissions reduction.</a:t>
            </a:r>
          </a:p>
          <a:p>
            <a:pPr marL="0" indent="0" algn="r">
              <a:buNone/>
            </a:pPr>
            <a:r>
              <a:rPr lang="en-US" sz="3200" i="1" dirty="0">
                <a:latin typeface="Auxilia"/>
                <a:hlinkClick r:id="rId2"/>
              </a:rPr>
              <a:t>Intergovernmental Panel on Climate Change</a:t>
            </a:r>
            <a:r>
              <a:rPr lang="en-US" sz="3200" i="1" dirty="0">
                <a:latin typeface="Auxilia"/>
              </a:rPr>
              <a:t> </a:t>
            </a:r>
            <a:endParaRPr lang="en-IE" sz="3200" dirty="0"/>
          </a:p>
        </p:txBody>
      </p:sp>
    </p:spTree>
    <p:extLst>
      <p:ext uri="{BB962C8B-B14F-4D97-AF65-F5344CB8AC3E}">
        <p14:creationId xmlns:p14="http://schemas.microsoft.com/office/powerpoint/2010/main" val="2424797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186458-F5D1-02E4-3CB8-61BF5D4473FD}"/>
              </a:ext>
            </a:extLst>
          </p:cNvPr>
          <p:cNvSpPr>
            <a:spLocks noGrp="1"/>
          </p:cNvSpPr>
          <p:nvPr>
            <p:ph type="title"/>
          </p:nvPr>
        </p:nvSpPr>
        <p:spPr>
          <a:xfrm>
            <a:off x="686834" y="1153572"/>
            <a:ext cx="3200400" cy="4461163"/>
          </a:xfrm>
        </p:spPr>
        <p:txBody>
          <a:bodyPr>
            <a:normAutofit/>
          </a:bodyPr>
          <a:lstStyle/>
          <a:p>
            <a:r>
              <a:rPr lang="en-US">
                <a:solidFill>
                  <a:srgbClr val="FFFFFF"/>
                </a:solidFill>
              </a:rPr>
              <a:t>What are the main causes of greenhouse gas emissions? </a:t>
            </a:r>
            <a:endParaRPr lang="en-IE">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5EB6DF6-51DE-AA5D-FA45-46D396DB1FCE}"/>
              </a:ext>
            </a:extLst>
          </p:cNvPr>
          <p:cNvSpPr>
            <a:spLocks noGrp="1"/>
          </p:cNvSpPr>
          <p:nvPr>
            <p:ph idx="1"/>
          </p:nvPr>
        </p:nvSpPr>
        <p:spPr>
          <a:xfrm>
            <a:off x="4447308" y="591344"/>
            <a:ext cx="6906491" cy="5585619"/>
          </a:xfrm>
        </p:spPr>
        <p:txBody>
          <a:bodyPr anchor="ctr">
            <a:normAutofit/>
          </a:bodyPr>
          <a:lstStyle/>
          <a:p>
            <a:pPr marL="342900" lvl="0" indent="-342900">
              <a:buFont typeface="Symbol" panose="05050102010706020507" pitchFamily="18" charset="2"/>
              <a:buChar char=""/>
            </a:pPr>
            <a:r>
              <a:rPr lang="en-US" sz="2400" b="1">
                <a:effectLst/>
                <a:latin typeface="Auxilia" panose="02000000000000000000" pitchFamily="50" charset="0"/>
                <a:ea typeface="Times New Roman" panose="02020603050405020304" pitchFamily="18" charset="0"/>
                <a:cs typeface="Times New Roman" panose="02020603050405020304" pitchFamily="18" charset="0"/>
              </a:rPr>
              <a:t>Burning coal, oil and gas</a:t>
            </a:r>
            <a:r>
              <a:rPr lang="en-US" sz="2400">
                <a:effectLst/>
                <a:latin typeface="Auxilia" panose="02000000000000000000" pitchFamily="50" charset="0"/>
                <a:ea typeface="Times New Roman" panose="02020603050405020304" pitchFamily="18" charset="0"/>
                <a:cs typeface="Times New Roman" panose="02020603050405020304" pitchFamily="18" charset="0"/>
              </a:rPr>
              <a:t>. This includes transportation like cars and airplanes, heating our homes, using electricity and manufacturing products. </a:t>
            </a:r>
            <a:endParaRPr lang="en-IE" sz="240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US" sz="2400" b="1">
                <a:effectLst/>
                <a:latin typeface="Auxilia" panose="02000000000000000000" pitchFamily="50" charset="0"/>
                <a:ea typeface="Times New Roman" panose="02020603050405020304" pitchFamily="18" charset="0"/>
                <a:cs typeface="Times New Roman" panose="02020603050405020304" pitchFamily="18" charset="0"/>
              </a:rPr>
              <a:t>Cutting down forests (deforestation).</a:t>
            </a:r>
            <a:r>
              <a:rPr lang="en-US" sz="2400">
                <a:effectLst/>
                <a:latin typeface="Auxilia" panose="02000000000000000000" pitchFamily="50" charset="0"/>
                <a:ea typeface="Times New Roman" panose="02020603050405020304" pitchFamily="18" charset="0"/>
                <a:cs typeface="Times New Roman" panose="02020603050405020304" pitchFamily="18" charset="0"/>
              </a:rPr>
              <a:t> Trees help to regulate the climate by absorbing CO</a:t>
            </a:r>
            <a:r>
              <a:rPr lang="en-US" sz="2400" baseline="-25000">
                <a:effectLst/>
                <a:latin typeface="Auxilia" panose="02000000000000000000" pitchFamily="50" charset="0"/>
                <a:ea typeface="Times New Roman" panose="02020603050405020304" pitchFamily="18" charset="0"/>
                <a:cs typeface="Times New Roman" panose="02020603050405020304" pitchFamily="18" charset="0"/>
              </a:rPr>
              <a:t>2</a:t>
            </a:r>
            <a:r>
              <a:rPr lang="en-US" sz="2400">
                <a:effectLst/>
                <a:latin typeface="Auxilia" panose="02000000000000000000" pitchFamily="50" charset="0"/>
                <a:ea typeface="Times New Roman" panose="02020603050405020304" pitchFamily="18" charset="0"/>
                <a:cs typeface="Times New Roman" panose="02020603050405020304" pitchFamily="18" charset="0"/>
              </a:rPr>
              <a:t> from the atmosphere. When they are cut down, that beneficial effect is lost and the carbon stored in the trees is released into the atmosphere, adding to the greenhouse effect.</a:t>
            </a:r>
            <a:endParaRPr lang="en-IE" sz="240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US" sz="2400" b="1">
                <a:effectLst/>
                <a:latin typeface="Auxilia" panose="02000000000000000000" pitchFamily="50" charset="0"/>
                <a:ea typeface="Times New Roman" panose="02020603050405020304" pitchFamily="18" charset="0"/>
                <a:cs typeface="Times New Roman" panose="02020603050405020304" pitchFamily="18" charset="0"/>
              </a:rPr>
              <a:t>Increasing livestock farming.</a:t>
            </a:r>
            <a:r>
              <a:rPr lang="en-US" sz="2400">
                <a:effectLst/>
                <a:latin typeface="Auxilia" panose="02000000000000000000" pitchFamily="50" charset="0"/>
                <a:ea typeface="Times New Roman" panose="02020603050405020304" pitchFamily="18" charset="0"/>
                <a:cs typeface="Times New Roman" panose="02020603050405020304" pitchFamily="18" charset="0"/>
              </a:rPr>
              <a:t> Cows and sheep produce large amounts of methane when they digest their food.</a:t>
            </a:r>
            <a:endParaRPr lang="en-IE" sz="240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US" sz="2400" b="1" err="1">
                <a:effectLst/>
                <a:latin typeface="Auxilia" panose="02000000000000000000" pitchFamily="50" charset="0"/>
                <a:ea typeface="Times New Roman" panose="02020603050405020304" pitchFamily="18" charset="0"/>
                <a:cs typeface="Times New Roman" panose="02020603050405020304" pitchFamily="18" charset="0"/>
              </a:rPr>
              <a:t>Fertilisers</a:t>
            </a:r>
            <a:r>
              <a:rPr lang="en-US" sz="2400" b="1">
                <a:effectLst/>
                <a:latin typeface="Auxilia" panose="02000000000000000000" pitchFamily="50" charset="0"/>
                <a:ea typeface="Times New Roman" panose="02020603050405020304" pitchFamily="18" charset="0"/>
                <a:cs typeface="Times New Roman" panose="02020603050405020304" pitchFamily="18" charset="0"/>
              </a:rPr>
              <a:t> containing nitrogen</a:t>
            </a:r>
            <a:r>
              <a:rPr lang="en-US" sz="2400">
                <a:effectLst/>
                <a:latin typeface="Auxilia" panose="02000000000000000000" pitchFamily="50" charset="0"/>
                <a:ea typeface="Times New Roman" panose="02020603050405020304" pitchFamily="18" charset="0"/>
                <a:cs typeface="Times New Roman" panose="02020603050405020304" pitchFamily="18" charset="0"/>
              </a:rPr>
              <a:t> produce nitrous oxide emissions.</a:t>
            </a:r>
          </a:p>
          <a:p>
            <a:pPr marL="342900" lvl="0" indent="-342900">
              <a:spcAft>
                <a:spcPts val="800"/>
              </a:spcAft>
              <a:buFont typeface="Symbol" panose="05050102010706020507" pitchFamily="18" charset="2"/>
              <a:buChar char=""/>
            </a:pPr>
            <a:endParaRPr lang="en-IE" sz="2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09325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B619E5-7307-CE46-C949-84FD3213EB11}"/>
              </a:ext>
            </a:extLst>
          </p:cNvPr>
          <p:cNvSpPr>
            <a:spLocks noGrp="1"/>
          </p:cNvSpPr>
          <p:nvPr>
            <p:ph type="title"/>
          </p:nvPr>
        </p:nvSpPr>
        <p:spPr>
          <a:xfrm>
            <a:off x="686834" y="1153572"/>
            <a:ext cx="3200400" cy="4461163"/>
          </a:xfrm>
        </p:spPr>
        <p:txBody>
          <a:bodyPr>
            <a:normAutofit/>
          </a:bodyPr>
          <a:lstStyle/>
          <a:p>
            <a:r>
              <a:rPr lang="en-US">
                <a:solidFill>
                  <a:schemeClr val="bg1"/>
                </a:solidFill>
                <a:effectLst/>
                <a:latin typeface="Auxilia" panose="02000000000000000000" pitchFamily="50" charset="0"/>
                <a:ea typeface="Times New Roman" panose="02020603050405020304" pitchFamily="18" charset="0"/>
                <a:cs typeface="Times New Roman" panose="02020603050405020304" pitchFamily="18" charset="0"/>
              </a:rPr>
              <a:t>What are the main causes of greenhouse gas emissions? </a:t>
            </a:r>
            <a:endParaRPr lang="en-US" sz="8800">
              <a:solidFill>
                <a:schemeClr val="bg1"/>
              </a:solidFill>
              <a:ea typeface="Calibri Light"/>
              <a:cs typeface="Calibri Light"/>
            </a:endParaRPr>
          </a:p>
        </p:txBody>
      </p:sp>
      <p:sp>
        <p:nvSpPr>
          <p:cNvPr id="13"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98F233C-6E62-B739-7414-AABB7B8F53B5}"/>
              </a:ext>
            </a:extLst>
          </p:cNvPr>
          <p:cNvSpPr>
            <a:spLocks noGrp="1"/>
          </p:cNvSpPr>
          <p:nvPr>
            <p:ph idx="1"/>
          </p:nvPr>
        </p:nvSpPr>
        <p:spPr>
          <a:xfrm>
            <a:off x="4447308" y="591344"/>
            <a:ext cx="6906491" cy="5585619"/>
          </a:xfrm>
        </p:spPr>
        <p:txBody>
          <a:bodyPr anchor="ctr">
            <a:normAutofit/>
          </a:bodyPr>
          <a:lstStyle/>
          <a:p>
            <a:r>
              <a:rPr lang="en-US" sz="2800" b="1">
                <a:solidFill>
                  <a:srgbClr val="404040"/>
                </a:solidFill>
                <a:effectLst/>
                <a:latin typeface="Auxilia" panose="02000000000000000000" pitchFamily="50" charset="0"/>
                <a:ea typeface="Times New Roman" panose="02020603050405020304" pitchFamily="18" charset="0"/>
                <a:cs typeface="Auxilia" panose="02000000000000000000" pitchFamily="50" charset="0"/>
              </a:rPr>
              <a:t>Burning coal, oil and gas are the biggest source of greenhouse gas emissions, however the next biggest source is agriculture which is associated with cutting down forests, livestock farming and </a:t>
            </a:r>
            <a:r>
              <a:rPr lang="en-US" sz="2800" b="1" err="1">
                <a:solidFill>
                  <a:srgbClr val="404040"/>
                </a:solidFill>
                <a:effectLst/>
                <a:latin typeface="Auxilia" panose="02000000000000000000" pitchFamily="50" charset="0"/>
                <a:ea typeface="Times New Roman" panose="02020603050405020304" pitchFamily="18" charset="0"/>
                <a:cs typeface="Auxilia" panose="02000000000000000000" pitchFamily="50" charset="0"/>
              </a:rPr>
              <a:t>fertilisers</a:t>
            </a:r>
            <a:r>
              <a:rPr lang="en-US" sz="2800" b="1">
                <a:solidFill>
                  <a:srgbClr val="404040"/>
                </a:solidFill>
                <a:effectLst/>
                <a:latin typeface="Auxilia" panose="02000000000000000000" pitchFamily="50" charset="0"/>
                <a:ea typeface="Times New Roman" panose="02020603050405020304" pitchFamily="18" charset="0"/>
                <a:cs typeface="Auxilia" panose="02000000000000000000" pitchFamily="50" charset="0"/>
              </a:rPr>
              <a:t>. </a:t>
            </a:r>
            <a:endParaRPr lang="en-IE" sz="2800" b="1">
              <a:effectLst/>
              <a:latin typeface="Auxilia" panose="02000000000000000000" pitchFamily="50" charset="0"/>
              <a:ea typeface="Calibri" panose="020F0502020204030204" pitchFamily="34" charset="0"/>
              <a:cs typeface="Auxilia" panose="02000000000000000000" pitchFamily="50" charset="0"/>
            </a:endParaRPr>
          </a:p>
          <a:p>
            <a:pPr marL="0" indent="0">
              <a:buNone/>
            </a:pPr>
            <a:endParaRPr lang="en-US">
              <a:cs typeface="Calibri"/>
            </a:endParaRPr>
          </a:p>
        </p:txBody>
      </p:sp>
    </p:spTree>
    <p:extLst>
      <p:ext uri="{BB962C8B-B14F-4D97-AF65-F5344CB8AC3E}">
        <p14:creationId xmlns:p14="http://schemas.microsoft.com/office/powerpoint/2010/main" val="36511681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ropped hand watering the plant">
            <a:extLst>
              <a:ext uri="{FF2B5EF4-FFF2-40B4-BE49-F238E27FC236}">
                <a16:creationId xmlns:a16="http://schemas.microsoft.com/office/drawing/2014/main" id="{B2AD7F7A-0E31-CDCC-71B0-7ABAA5EB8F61}"/>
              </a:ext>
            </a:extLst>
          </p:cNvPr>
          <p:cNvPicPr>
            <a:picLocks noChangeAspect="1"/>
          </p:cNvPicPr>
          <p:nvPr/>
        </p:nvPicPr>
        <p:blipFill rotWithShape="1">
          <a:blip r:embed="rId2"/>
          <a:srcRect l="36288" r="4533" b="-3"/>
          <a:stretch/>
        </p:blipFill>
        <p:spPr>
          <a:xfrm>
            <a:off x="6103027" y="10"/>
            <a:ext cx="6088971" cy="6857990"/>
          </a:xfrm>
          <a:prstGeom prst="rect">
            <a:avLst/>
          </a:prstGeom>
        </p:spPr>
      </p:pic>
      <p:sp useBgFill="1">
        <p:nvSpPr>
          <p:cNvPr id="11" name="Rectangle 10">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9539E9B-87B9-CDC4-18D1-1C0B9889C472}"/>
              </a:ext>
            </a:extLst>
          </p:cNvPr>
          <p:cNvSpPr>
            <a:spLocks noGrp="1"/>
          </p:cNvSpPr>
          <p:nvPr>
            <p:ph type="title"/>
          </p:nvPr>
        </p:nvSpPr>
        <p:spPr>
          <a:xfrm>
            <a:off x="761801" y="328512"/>
            <a:ext cx="4778387" cy="1628970"/>
          </a:xfrm>
        </p:spPr>
        <p:txBody>
          <a:bodyPr anchor="ctr">
            <a:normAutofit/>
          </a:bodyPr>
          <a:lstStyle/>
          <a:p>
            <a:r>
              <a:rPr lang="en-US" sz="4000">
                <a:latin typeface="Auxilia"/>
              </a:rPr>
              <a:t>What is agroecology?</a:t>
            </a:r>
            <a:endParaRPr lang="en-US" sz="4000"/>
          </a:p>
        </p:txBody>
      </p:sp>
      <p:sp>
        <p:nvSpPr>
          <p:cNvPr id="3" name="Content Placeholder 2">
            <a:extLst>
              <a:ext uri="{FF2B5EF4-FFF2-40B4-BE49-F238E27FC236}">
                <a16:creationId xmlns:a16="http://schemas.microsoft.com/office/drawing/2014/main" id="{716B54D4-B2F7-95FB-0F08-DAFCF608BBF5}"/>
              </a:ext>
            </a:extLst>
          </p:cNvPr>
          <p:cNvSpPr>
            <a:spLocks noGrp="1"/>
          </p:cNvSpPr>
          <p:nvPr>
            <p:ph idx="1"/>
          </p:nvPr>
        </p:nvSpPr>
        <p:spPr>
          <a:xfrm>
            <a:off x="761801" y="2884929"/>
            <a:ext cx="4659756" cy="3374137"/>
          </a:xfrm>
        </p:spPr>
        <p:txBody>
          <a:bodyPr vert="horz" lIns="91440" tIns="45720" rIns="91440" bIns="45720" rtlCol="0" anchor="ctr">
            <a:normAutofit/>
          </a:bodyPr>
          <a:lstStyle/>
          <a:p>
            <a:pPr marL="457200" indent="-457200"/>
            <a:r>
              <a:rPr lang="en-US" sz="1700">
                <a:latin typeface="Auxilia"/>
              </a:rPr>
              <a:t>Agroecology is sustainable </a:t>
            </a:r>
            <a:r>
              <a:rPr lang="en-US" sz="1700" b="1">
                <a:latin typeface="Auxilia"/>
              </a:rPr>
              <a:t>farming that works with nature</a:t>
            </a:r>
            <a:r>
              <a:rPr lang="en-US" sz="1700">
                <a:latin typeface="Auxilia"/>
              </a:rPr>
              <a:t>, rather than against it. </a:t>
            </a:r>
            <a:endParaRPr lang="en-US" sz="1700"/>
          </a:p>
          <a:p>
            <a:pPr marL="457200" indent="-457200"/>
            <a:r>
              <a:rPr lang="en-US" sz="1700">
                <a:latin typeface="Auxilia"/>
              </a:rPr>
              <a:t>By adding nutrient and carbon-rich organic matter such as </a:t>
            </a:r>
            <a:r>
              <a:rPr lang="en-US" sz="1700" b="1">
                <a:latin typeface="Auxilia"/>
              </a:rPr>
              <a:t>compost</a:t>
            </a:r>
            <a:r>
              <a:rPr lang="en-US" sz="1700">
                <a:latin typeface="Auxilia"/>
              </a:rPr>
              <a:t> and manure to soils, agroecology avoids the need for climate-harming and soil-degrading synthetic nitrogen </a:t>
            </a:r>
            <a:r>
              <a:rPr lang="en-US" sz="1700" err="1">
                <a:latin typeface="Auxilia"/>
              </a:rPr>
              <a:t>fertilisers</a:t>
            </a:r>
            <a:r>
              <a:rPr lang="en-US" sz="1700">
                <a:latin typeface="Auxilia"/>
              </a:rPr>
              <a:t>. </a:t>
            </a:r>
          </a:p>
          <a:p>
            <a:pPr marL="457200" indent="-457200"/>
            <a:r>
              <a:rPr lang="en-US" sz="1700">
                <a:latin typeface="Auxilia"/>
              </a:rPr>
              <a:t>Agroecology promotes </a:t>
            </a:r>
            <a:r>
              <a:rPr lang="en-US" sz="1700" b="1">
                <a:latin typeface="Auxilia"/>
              </a:rPr>
              <a:t>biodiversity</a:t>
            </a:r>
            <a:r>
              <a:rPr lang="en-US" sz="1700">
                <a:latin typeface="Auxilia"/>
              </a:rPr>
              <a:t> by planting multiple varieties of crops. </a:t>
            </a:r>
            <a:endParaRPr lang="en-US" sz="1700"/>
          </a:p>
          <a:p>
            <a:pPr marL="457200" indent="-457200"/>
            <a:r>
              <a:rPr lang="en-US" sz="1700">
                <a:latin typeface="Auxilia"/>
              </a:rPr>
              <a:t>Rich, </a:t>
            </a:r>
            <a:r>
              <a:rPr lang="en-US" sz="1700" b="1">
                <a:latin typeface="Auxilia"/>
              </a:rPr>
              <a:t>naturally healthy soils</a:t>
            </a:r>
            <a:r>
              <a:rPr lang="en-US" sz="1700">
                <a:latin typeface="Auxilia"/>
              </a:rPr>
              <a:t> can lead to abundant yields.</a:t>
            </a:r>
            <a:endParaRPr lang="en-US" sz="1700"/>
          </a:p>
        </p:txBody>
      </p:sp>
    </p:spTree>
    <p:extLst>
      <p:ext uri="{BB962C8B-B14F-4D97-AF65-F5344CB8AC3E}">
        <p14:creationId xmlns:p14="http://schemas.microsoft.com/office/powerpoint/2010/main" val="2649896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8F347E2-2AF4-6826-3288-DF7621E04EC9}"/>
              </a:ext>
            </a:extLst>
          </p:cNvPr>
          <p:cNvSpPr>
            <a:spLocks noGrp="1"/>
          </p:cNvSpPr>
          <p:nvPr>
            <p:ph type="title"/>
          </p:nvPr>
        </p:nvSpPr>
        <p:spPr>
          <a:xfrm>
            <a:off x="761800" y="762001"/>
            <a:ext cx="5334197" cy="1708242"/>
          </a:xfrm>
        </p:spPr>
        <p:txBody>
          <a:bodyPr anchor="ctr">
            <a:normAutofit/>
          </a:bodyPr>
          <a:lstStyle/>
          <a:p>
            <a:r>
              <a:rPr lang="en-US" sz="4000">
                <a:latin typeface="Auxilia"/>
              </a:rPr>
              <a:t>Climate benefits of agroecology</a:t>
            </a:r>
            <a:endParaRPr lang="en-US" sz="4000"/>
          </a:p>
        </p:txBody>
      </p:sp>
      <p:sp>
        <p:nvSpPr>
          <p:cNvPr id="3" name="Content Placeholder 2">
            <a:extLst>
              <a:ext uri="{FF2B5EF4-FFF2-40B4-BE49-F238E27FC236}">
                <a16:creationId xmlns:a16="http://schemas.microsoft.com/office/drawing/2014/main" id="{0E44C9FD-8D2E-0F17-B81A-EB8E3AE5C8B5}"/>
              </a:ext>
            </a:extLst>
          </p:cNvPr>
          <p:cNvSpPr>
            <a:spLocks noGrp="1"/>
          </p:cNvSpPr>
          <p:nvPr>
            <p:ph idx="1"/>
          </p:nvPr>
        </p:nvSpPr>
        <p:spPr>
          <a:xfrm>
            <a:off x="761800" y="2470244"/>
            <a:ext cx="5334197" cy="3769835"/>
          </a:xfrm>
        </p:spPr>
        <p:txBody>
          <a:bodyPr vert="horz" lIns="91440" tIns="45720" rIns="91440" bIns="45720" rtlCol="0" anchor="ctr">
            <a:noAutofit/>
          </a:bodyPr>
          <a:lstStyle/>
          <a:p>
            <a:pPr marL="0" indent="0">
              <a:buNone/>
            </a:pPr>
            <a:r>
              <a:rPr lang="en-US" sz="1600" b="1">
                <a:latin typeface="Auxilia"/>
                <a:ea typeface="Calibri"/>
                <a:cs typeface="Calibri"/>
              </a:rPr>
              <a:t>Mitigation </a:t>
            </a:r>
            <a:endParaRPr lang="en-US" sz="1600" b="1"/>
          </a:p>
          <a:p>
            <a:r>
              <a:rPr lang="en-US" sz="1600">
                <a:latin typeface="Auxilia"/>
                <a:ea typeface="Calibri"/>
                <a:cs typeface="Calibri"/>
              </a:rPr>
              <a:t>Avoids the use of nitrogen </a:t>
            </a:r>
            <a:r>
              <a:rPr lang="en-US" sz="1600" err="1">
                <a:latin typeface="Auxilia"/>
                <a:ea typeface="Calibri"/>
                <a:cs typeface="Calibri"/>
              </a:rPr>
              <a:t>fertilisers</a:t>
            </a:r>
            <a:r>
              <a:rPr lang="en-US" sz="1600">
                <a:latin typeface="Auxilia"/>
                <a:ea typeface="Calibri"/>
                <a:cs typeface="Calibri"/>
              </a:rPr>
              <a:t> which are made using fossil fuels </a:t>
            </a:r>
            <a:endParaRPr lang="en-US" sz="1600"/>
          </a:p>
          <a:p>
            <a:r>
              <a:rPr lang="en-US" sz="1600">
                <a:latin typeface="Auxilia"/>
                <a:ea typeface="Calibri"/>
                <a:cs typeface="Calibri"/>
              </a:rPr>
              <a:t>Soils, trees and multiple crop layers absorb carbon </a:t>
            </a:r>
          </a:p>
          <a:p>
            <a:r>
              <a:rPr lang="en-US" sz="1600">
                <a:latin typeface="Auxilia"/>
                <a:ea typeface="Calibri"/>
                <a:cs typeface="Calibri"/>
              </a:rPr>
              <a:t>Avoids biodiversity loss and deforestation </a:t>
            </a:r>
          </a:p>
          <a:p>
            <a:pPr marL="0" indent="0">
              <a:buNone/>
            </a:pPr>
            <a:r>
              <a:rPr lang="en-US" sz="1600" b="1">
                <a:latin typeface="Auxilia"/>
                <a:ea typeface="Calibri"/>
                <a:cs typeface="Calibri"/>
              </a:rPr>
              <a:t>Adaption </a:t>
            </a:r>
            <a:endParaRPr lang="en-US" sz="1600">
              <a:latin typeface="Auxilia"/>
              <a:ea typeface="Calibri"/>
              <a:cs typeface="Calibri"/>
            </a:endParaRPr>
          </a:p>
          <a:p>
            <a:r>
              <a:rPr lang="en-US" sz="1600">
                <a:latin typeface="Auxilia"/>
                <a:ea typeface="Calibri"/>
                <a:cs typeface="Calibri"/>
              </a:rPr>
              <a:t>Soils packed with organic matter are spongy and so retain water. That means in times of drought water is available to crops for much longer. </a:t>
            </a:r>
          </a:p>
          <a:p>
            <a:r>
              <a:rPr lang="en-US" sz="1600">
                <a:latin typeface="Auxilia"/>
                <a:ea typeface="Calibri"/>
                <a:cs typeface="Calibri"/>
              </a:rPr>
              <a:t>Improving soils and adding trees reduces the risk of flooding in times of heavy rainfall. </a:t>
            </a:r>
          </a:p>
          <a:p>
            <a:r>
              <a:rPr lang="en-US" sz="1600">
                <a:latin typeface="Auxilia"/>
                <a:ea typeface="Calibri"/>
                <a:cs typeface="Calibri"/>
              </a:rPr>
              <a:t>Increased crop and seed diversity reduces the chances of total crop failure. </a:t>
            </a:r>
          </a:p>
        </p:txBody>
      </p:sp>
      <p:pic>
        <p:nvPicPr>
          <p:cNvPr id="5" name="Picture 4" descr="Green and dry land">
            <a:extLst>
              <a:ext uri="{FF2B5EF4-FFF2-40B4-BE49-F238E27FC236}">
                <a16:creationId xmlns:a16="http://schemas.microsoft.com/office/drawing/2014/main" id="{EB223EE7-B3AF-CCAD-7475-83250BD73B58}"/>
              </a:ext>
            </a:extLst>
          </p:cNvPr>
          <p:cNvPicPr>
            <a:picLocks noChangeAspect="1"/>
          </p:cNvPicPr>
          <p:nvPr/>
        </p:nvPicPr>
        <p:blipFill rotWithShape="1">
          <a:blip r:embed="rId2"/>
          <a:srcRect l="26799" r="35508" b="-5"/>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1894597397"/>
      </p:ext>
    </p:extLst>
  </p:cSld>
  <p:clrMapOvr>
    <a:masterClrMapping/>
  </p:clrMapOvr>
</p:sld>
</file>

<file path=ppt/theme/theme1.xml><?xml version="1.0" encoding="utf-8"?>
<a:theme xmlns:a="http://schemas.openxmlformats.org/drawingml/2006/main" name="Office Theme">
  <a:themeElements>
    <a:clrScheme name="ActionAid Colours">
      <a:dk1>
        <a:sysClr val="windowText" lastClr="000000"/>
      </a:dk1>
      <a:lt1>
        <a:sysClr val="window" lastClr="FFFFFF"/>
      </a:lt1>
      <a:dk2>
        <a:srgbClr val="44546A"/>
      </a:dk2>
      <a:lt2>
        <a:srgbClr val="E7E6E6"/>
      </a:lt2>
      <a:accent1>
        <a:srgbClr val="92CCBE"/>
      </a:accent1>
      <a:accent2>
        <a:srgbClr val="8FB4BE"/>
      </a:accent2>
      <a:accent3>
        <a:srgbClr val="FB171C"/>
      </a:accent3>
      <a:accent4>
        <a:srgbClr val="F4BC03"/>
      </a:accent4>
      <a:accent5>
        <a:srgbClr val="FF0000"/>
      </a:accent5>
      <a:accent6>
        <a:srgbClr val="FF7D69"/>
      </a:accent6>
      <a:hlink>
        <a:srgbClr val="0563C1"/>
      </a:hlink>
      <a:folHlink>
        <a:srgbClr val="FB171C"/>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c4c1eac-08e8-4be8-836a-443b36469159">
      <Terms xmlns="http://schemas.microsoft.com/office/infopath/2007/PartnerControls"/>
    </lcf76f155ced4ddcb4097134ff3c332f>
    <TaxCatchAll xmlns="2c116a8c-2560-4f4c-ab85-48c64df05a19" xsi:nil="true"/>
    <_ip_UnifiedCompliancePolicyUIAction xmlns="http://schemas.microsoft.com/sharepoint/v3" xsi:nil="true"/>
    <_ip_UnifiedCompliancePolicyProperties xmlns="http://schemas.microsoft.com/sharepoint/v3" xsi:nil="true"/>
    <SharedWithUsers xmlns="2c116a8c-2560-4f4c-ab85-48c64df05a19">
      <UserInfo>
        <DisplayName>Jane Murray</DisplayName>
        <AccountId>124</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CA1267D87635A40AA3D2059F48070E3" ma:contentTypeVersion="19" ma:contentTypeDescription="Create a new document." ma:contentTypeScope="" ma:versionID="e8f4e4ab215815b92ab8f0a649df3432">
  <xsd:schema xmlns:xsd="http://www.w3.org/2001/XMLSchema" xmlns:xs="http://www.w3.org/2001/XMLSchema" xmlns:p="http://schemas.microsoft.com/office/2006/metadata/properties" xmlns:ns1="http://schemas.microsoft.com/sharepoint/v3" xmlns:ns2="8c4c1eac-08e8-4be8-836a-443b36469159" xmlns:ns3="2c116a8c-2560-4f4c-ab85-48c64df05a19" targetNamespace="http://schemas.microsoft.com/office/2006/metadata/properties" ma:root="true" ma:fieldsID="ce77d5823b8d6dc8870daf93c0d6c182" ns1:_="" ns2:_="" ns3:_="">
    <xsd:import namespace="http://schemas.microsoft.com/sharepoint/v3"/>
    <xsd:import namespace="8c4c1eac-08e8-4be8-836a-443b36469159"/>
    <xsd:import namespace="2c116a8c-2560-4f4c-ab85-48c64df05a1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1:_ip_UnifiedCompliancePolicyProperties" minOccurs="0"/>
                <xsd:element ref="ns1:_ip_UnifiedCompliancePolicyUIAc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c4c1eac-08e8-4be8-836a-443b364691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4300e56-6eb0-4d21-9582-721b83a31a3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c116a8c-2560-4f4c-ab85-48c64df05a1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069b73a-5499-4b57-bacb-bd6923db957b}" ma:internalName="TaxCatchAll" ma:showField="CatchAllData" ma:web="2c116a8c-2560-4f4c-ab85-48c64df05a1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E187ADB-0FC6-47D5-88F9-0944B08A3784}">
  <ds:schemaRefs>
    <ds:schemaRef ds:uri="http://schemas.microsoft.com/sharepoint/v3/contenttype/forms"/>
  </ds:schemaRefs>
</ds:datastoreItem>
</file>

<file path=customXml/itemProps2.xml><?xml version="1.0" encoding="utf-8"?>
<ds:datastoreItem xmlns:ds="http://schemas.openxmlformats.org/officeDocument/2006/customXml" ds:itemID="{CAB969E5-FF46-47CD-A037-B96F91A34E45}">
  <ds:schemaRefs>
    <ds:schemaRef ds:uri="2c116a8c-2560-4f4c-ab85-48c64df05a19"/>
    <ds:schemaRef ds:uri="8c4c1eac-08e8-4be8-836a-443b36469159"/>
    <ds:schemaRef ds:uri="http://schemas.microsoft.com/office/2006/metadata/properties"/>
    <ds:schemaRef ds:uri="http://schemas.microsoft.com/office/infopath/2007/PartnerControls"/>
    <ds:schemaRef ds:uri="http://schemas.microsoft.com/sharepoint/v3"/>
  </ds:schemaRefs>
</ds:datastoreItem>
</file>

<file path=customXml/itemProps3.xml><?xml version="1.0" encoding="utf-8"?>
<ds:datastoreItem xmlns:ds="http://schemas.openxmlformats.org/officeDocument/2006/customXml" ds:itemID="{1DE2C883-34F2-4709-95BF-60954C65F0AC}">
  <ds:schemaRefs>
    <ds:schemaRef ds:uri="2c116a8c-2560-4f4c-ab85-48c64df05a19"/>
    <ds:schemaRef ds:uri="8c4c1eac-08e8-4be8-836a-443b3646915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0</TotalTime>
  <Words>1008</Words>
  <Application>Microsoft Office PowerPoint</Application>
  <PresentationFormat>Widescreen</PresentationFormat>
  <Paragraphs>68</Paragraphs>
  <Slides>16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Auxilia</vt:lpstr>
      <vt:lpstr>Calibri</vt:lpstr>
      <vt:lpstr>Calibri Light</vt:lpstr>
      <vt:lpstr>Symbol</vt:lpstr>
      <vt:lpstr>Office Theme</vt:lpstr>
      <vt:lpstr>Agroecology and the climate crisis</vt:lpstr>
      <vt:lpstr>True or false  </vt:lpstr>
      <vt:lpstr>True or false  </vt:lpstr>
      <vt:lpstr>True or false  </vt:lpstr>
      <vt:lpstr>True or false  </vt:lpstr>
      <vt:lpstr>What are the main causes of greenhouse gas emissions? </vt:lpstr>
      <vt:lpstr>What are the main causes of greenhouse gas emissions? </vt:lpstr>
      <vt:lpstr>What is agroecology?</vt:lpstr>
      <vt:lpstr>Climate benefits of agroecology</vt:lpstr>
      <vt:lpstr>What is agroecology?</vt:lpstr>
      <vt:lpstr>Case study: </vt:lpstr>
      <vt:lpstr>Class Discussion </vt:lpstr>
      <vt:lpstr>Reflection: Some questions to ask</vt:lpstr>
      <vt:lpstr>Actions to take</vt:lpstr>
      <vt:lpstr>Actions to take</vt:lpstr>
      <vt:lpstr>Further reading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 cares?</dc:title>
  <dc:creator>Jo-Ann Ward</dc:creator>
  <cp:lastModifiedBy>Jo-Ann Ward</cp:lastModifiedBy>
  <cp:revision>1</cp:revision>
  <dcterms:created xsi:type="dcterms:W3CDTF">2022-08-04T08:34:17Z</dcterms:created>
  <dcterms:modified xsi:type="dcterms:W3CDTF">2023-10-05T08:53:24Z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0x010100DCA1267D87635A40AA3D2059F48070E3</vt:lpwstr>
  </property>
  <property fmtid="{D5CDD505-2E9C-101B-9397-08002B2CF9AE}" pid="3" name="MediaServiceImageTags">
    <vt:lpwstr/>
  </property>
</Properties>
</file>