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12_744D9D9.xml" ContentType="application/vnd.ms-powerpoint.comments+xml"/>
  <Override PartName="/ppt/comments/modernComment_103_7D5C47EA.xml" ContentType="application/vnd.ms-powerpoint.comments+xml"/>
  <Override PartName="/ppt/comments/modernComment_10B_ED82FDAD.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6" r:id="rId5"/>
    <p:sldId id="257" r:id="rId6"/>
    <p:sldId id="277" r:id="rId7"/>
    <p:sldId id="274" r:id="rId8"/>
    <p:sldId id="259" r:id="rId9"/>
    <p:sldId id="272" r:id="rId10"/>
    <p:sldId id="267" r:id="rId11"/>
    <p:sldId id="273" r:id="rId12"/>
    <p:sldId id="268" r:id="rId13"/>
    <p:sldId id="266" r:id="rId14"/>
    <p:sldId id="261" r:id="rId15"/>
    <p:sldId id="265" r:id="rId16"/>
    <p:sldId id="262" r:id="rId17"/>
    <p:sldId id="270" r:id="rId18"/>
    <p:sldId id="26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849F39-85E1-D757-F611-BA77449D967F}" name="Cillian Quinn" initials="CQ" userId="S::Cillian.Quinn@actionaid.org::06f36ca4-9793-4a33-a4b8-f9614e5db7b1" providerId="AD"/>
  <p188:author id="{856B6C86-F930-D707-9CC8-5F1F925F57F1}" name="Karol Balfe" initials="KB" userId="S::Karol.Balfe@actionaid.org::37ea6589-59e0-4272-92ab-39687c06d29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E5841-D40E-4594-B1FE-871DAE892405}" v="1" dt="2022-09-27T09:42:04.124"/>
    <p1510:client id="{EB7EE544-1E40-1DED-29E9-0F5B86ECC246}" v="71" dt="2022-09-26T11:03:37.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59" autoAdjust="0"/>
    <p:restoredTop sz="94216" autoAdjust="0"/>
  </p:normalViewPr>
  <p:slideViewPr>
    <p:cSldViewPr snapToGrid="0">
      <p:cViewPr varScale="1">
        <p:scale>
          <a:sx n="27" d="100"/>
          <a:sy n="27" d="100"/>
        </p:scale>
        <p:origin x="38" y="979"/>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5" d="100"/>
          <a:sy n="55" d="100"/>
        </p:scale>
        <p:origin x="2868"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 Ward" userId="S::joann.ward@actionaid.org::cc4ed5f1-cedb-4a98-8727-f2c28783c563" providerId="AD" clId="Web-{3D4FA4F5-06CC-15CA-61BA-3B4DB60DA05D}"/>
    <pc:docChg chg="addSld delSld modSld sldOrd">
      <pc:chgData name="Jo-Ann Ward" userId="S::joann.ward@actionaid.org::cc4ed5f1-cedb-4a98-8727-f2c28783c563" providerId="AD" clId="Web-{3D4FA4F5-06CC-15CA-61BA-3B4DB60DA05D}" dt="2022-09-23T14:48:59.412" v="182" actId="20577"/>
      <pc:docMkLst>
        <pc:docMk/>
      </pc:docMkLst>
      <pc:sldChg chg="modCm">
        <pc:chgData name="Jo-Ann Ward" userId="S::joann.ward@actionaid.org::cc4ed5f1-cedb-4a98-8727-f2c28783c563" providerId="AD" clId="Web-{3D4FA4F5-06CC-15CA-61BA-3B4DB60DA05D}" dt="2022-09-23T14:48:41.443" v="164"/>
        <pc:sldMkLst>
          <pc:docMk/>
          <pc:sldMk cId="2103199722" sldId="259"/>
        </pc:sldMkLst>
      </pc:sldChg>
      <pc:sldChg chg="modCm">
        <pc:chgData name="Jo-Ann Ward" userId="S::joann.ward@actionaid.org::cc4ed5f1-cedb-4a98-8727-f2c28783c563" providerId="AD" clId="Web-{3D4FA4F5-06CC-15CA-61BA-3B4DB60DA05D}" dt="2022-09-23T14:48:46.334" v="165"/>
        <pc:sldMkLst>
          <pc:docMk/>
          <pc:sldMk cId="3984784813" sldId="267"/>
        </pc:sldMkLst>
      </pc:sldChg>
      <pc:sldChg chg="modSp new del ord">
        <pc:chgData name="Jo-Ann Ward" userId="S::joann.ward@actionaid.org::cc4ed5f1-cedb-4a98-8727-f2c28783c563" providerId="AD" clId="Web-{3D4FA4F5-06CC-15CA-61BA-3B4DB60DA05D}" dt="2022-09-23T14:46:45.190" v="115"/>
        <pc:sldMkLst>
          <pc:docMk/>
          <pc:sldMk cId="3732786725" sldId="271"/>
        </pc:sldMkLst>
        <pc:spChg chg="mod">
          <ac:chgData name="Jo-Ann Ward" userId="S::joann.ward@actionaid.org::cc4ed5f1-cedb-4a98-8727-f2c28783c563" providerId="AD" clId="Web-{3D4FA4F5-06CC-15CA-61BA-3B4DB60DA05D}" dt="2022-09-23T14:44:27.749" v="12" actId="20577"/>
          <ac:spMkLst>
            <pc:docMk/>
            <pc:sldMk cId="3732786725" sldId="271"/>
            <ac:spMk id="2" creationId="{23D1A9E5-15D5-20D9-17DE-639181C94DA0}"/>
          </ac:spMkLst>
        </pc:spChg>
        <pc:spChg chg="mod">
          <ac:chgData name="Jo-Ann Ward" userId="S::joann.ward@actionaid.org::cc4ed5f1-cedb-4a98-8727-f2c28783c563" providerId="AD" clId="Web-{3D4FA4F5-06CC-15CA-61BA-3B4DB60DA05D}" dt="2022-09-23T14:44:45.781" v="19" actId="20577"/>
          <ac:spMkLst>
            <pc:docMk/>
            <pc:sldMk cId="3732786725" sldId="271"/>
            <ac:spMk id="3" creationId="{5CA192D0-8F91-2034-9F99-E7650F4CF253}"/>
          </ac:spMkLst>
        </pc:spChg>
      </pc:sldChg>
      <pc:sldChg chg="addSp modSp new mod setBg addAnim">
        <pc:chgData name="Jo-Ann Ward" userId="S::joann.ward@actionaid.org::cc4ed5f1-cedb-4a98-8727-f2c28783c563" providerId="AD" clId="Web-{3D4FA4F5-06CC-15CA-61BA-3B4DB60DA05D}" dt="2022-09-23T14:48:59.412" v="182" actId="20577"/>
        <pc:sldMkLst>
          <pc:docMk/>
          <pc:sldMk cId="1793634785" sldId="272"/>
        </pc:sldMkLst>
        <pc:spChg chg="mod">
          <ac:chgData name="Jo-Ann Ward" userId="S::joann.ward@actionaid.org::cc4ed5f1-cedb-4a98-8727-f2c28783c563" providerId="AD" clId="Web-{3D4FA4F5-06CC-15CA-61BA-3B4DB60DA05D}" dt="2022-09-23T14:48:19.552" v="157"/>
          <ac:spMkLst>
            <pc:docMk/>
            <pc:sldMk cId="1793634785" sldId="272"/>
            <ac:spMk id="2" creationId="{154FCA12-84BA-5FB3-733C-E49712AC6FB8}"/>
          </ac:spMkLst>
        </pc:spChg>
        <pc:spChg chg="mod">
          <ac:chgData name="Jo-Ann Ward" userId="S::joann.ward@actionaid.org::cc4ed5f1-cedb-4a98-8727-f2c28783c563" providerId="AD" clId="Web-{3D4FA4F5-06CC-15CA-61BA-3B4DB60DA05D}" dt="2022-09-23T14:48:59.412" v="182" actId="20577"/>
          <ac:spMkLst>
            <pc:docMk/>
            <pc:sldMk cId="1793634785" sldId="272"/>
            <ac:spMk id="3" creationId="{75F29E1C-5AD6-195F-2D9B-2F4B6F86145A}"/>
          </ac:spMkLst>
        </pc:spChg>
        <pc:spChg chg="add">
          <ac:chgData name="Jo-Ann Ward" userId="S::joann.ward@actionaid.org::cc4ed5f1-cedb-4a98-8727-f2c28783c563" providerId="AD" clId="Web-{3D4FA4F5-06CC-15CA-61BA-3B4DB60DA05D}" dt="2022-09-23T14:48:19.552" v="157"/>
          <ac:spMkLst>
            <pc:docMk/>
            <pc:sldMk cId="1793634785" sldId="272"/>
            <ac:spMk id="8" creationId="{907EF6B7-1338-4443-8C46-6A318D952DFD}"/>
          </ac:spMkLst>
        </pc:spChg>
        <pc:spChg chg="add">
          <ac:chgData name="Jo-Ann Ward" userId="S::joann.ward@actionaid.org::cc4ed5f1-cedb-4a98-8727-f2c28783c563" providerId="AD" clId="Web-{3D4FA4F5-06CC-15CA-61BA-3B4DB60DA05D}" dt="2022-09-23T14:48:19.552" v="157"/>
          <ac:spMkLst>
            <pc:docMk/>
            <pc:sldMk cId="1793634785" sldId="272"/>
            <ac:spMk id="10" creationId="{DAAE4CDD-124C-4DCF-9584-B6033B545DD5}"/>
          </ac:spMkLst>
        </pc:spChg>
        <pc:spChg chg="add">
          <ac:chgData name="Jo-Ann Ward" userId="S::joann.ward@actionaid.org::cc4ed5f1-cedb-4a98-8727-f2c28783c563" providerId="AD" clId="Web-{3D4FA4F5-06CC-15CA-61BA-3B4DB60DA05D}" dt="2022-09-23T14:48:19.552" v="157"/>
          <ac:spMkLst>
            <pc:docMk/>
            <pc:sldMk cId="1793634785" sldId="272"/>
            <ac:spMk id="12" creationId="{081E4A58-353D-44AE-B2FC-2A74E2E400F7}"/>
          </ac:spMkLst>
        </pc:spChg>
      </pc:sldChg>
      <pc:sldChg chg="addSp modSp new mod ord setBg addAnim">
        <pc:chgData name="Jo-Ann Ward" userId="S::joann.ward@actionaid.org::cc4ed5f1-cedb-4a98-8727-f2c28783c563" providerId="AD" clId="Web-{3D4FA4F5-06CC-15CA-61BA-3B4DB60DA05D}" dt="2022-09-23T14:48:32.615" v="163"/>
        <pc:sldMkLst>
          <pc:docMk/>
          <pc:sldMk cId="3354000292" sldId="273"/>
        </pc:sldMkLst>
        <pc:spChg chg="mod">
          <ac:chgData name="Jo-Ann Ward" userId="S::joann.ward@actionaid.org::cc4ed5f1-cedb-4a98-8727-f2c28783c563" providerId="AD" clId="Web-{3D4FA4F5-06CC-15CA-61BA-3B4DB60DA05D}" dt="2022-09-23T14:48:32.615" v="162"/>
          <ac:spMkLst>
            <pc:docMk/>
            <pc:sldMk cId="3354000292" sldId="273"/>
            <ac:spMk id="2" creationId="{22257C3B-16BA-02A5-8A2A-0CB55C6A7410}"/>
          </ac:spMkLst>
        </pc:spChg>
        <pc:spChg chg="mod">
          <ac:chgData name="Jo-Ann Ward" userId="S::joann.ward@actionaid.org::cc4ed5f1-cedb-4a98-8727-f2c28783c563" providerId="AD" clId="Web-{3D4FA4F5-06CC-15CA-61BA-3B4DB60DA05D}" dt="2022-09-23T14:48:32.615" v="162"/>
          <ac:spMkLst>
            <pc:docMk/>
            <pc:sldMk cId="3354000292" sldId="273"/>
            <ac:spMk id="3" creationId="{270A8F1A-B54F-D1B0-48BF-870272D49FDE}"/>
          </ac:spMkLst>
        </pc:spChg>
        <pc:spChg chg="add">
          <ac:chgData name="Jo-Ann Ward" userId="S::joann.ward@actionaid.org::cc4ed5f1-cedb-4a98-8727-f2c28783c563" providerId="AD" clId="Web-{3D4FA4F5-06CC-15CA-61BA-3B4DB60DA05D}" dt="2022-09-23T14:48:32.615" v="162"/>
          <ac:spMkLst>
            <pc:docMk/>
            <pc:sldMk cId="3354000292" sldId="273"/>
            <ac:spMk id="8" creationId="{907EF6B7-1338-4443-8C46-6A318D952DFD}"/>
          </ac:spMkLst>
        </pc:spChg>
        <pc:spChg chg="add">
          <ac:chgData name="Jo-Ann Ward" userId="S::joann.ward@actionaid.org::cc4ed5f1-cedb-4a98-8727-f2c28783c563" providerId="AD" clId="Web-{3D4FA4F5-06CC-15CA-61BA-3B4DB60DA05D}" dt="2022-09-23T14:48:32.615" v="162"/>
          <ac:spMkLst>
            <pc:docMk/>
            <pc:sldMk cId="3354000292" sldId="273"/>
            <ac:spMk id="10" creationId="{DAAE4CDD-124C-4DCF-9584-B6033B545DD5}"/>
          </ac:spMkLst>
        </pc:spChg>
        <pc:spChg chg="add">
          <ac:chgData name="Jo-Ann Ward" userId="S::joann.ward@actionaid.org::cc4ed5f1-cedb-4a98-8727-f2c28783c563" providerId="AD" clId="Web-{3D4FA4F5-06CC-15CA-61BA-3B4DB60DA05D}" dt="2022-09-23T14:48:32.615" v="162"/>
          <ac:spMkLst>
            <pc:docMk/>
            <pc:sldMk cId="3354000292" sldId="273"/>
            <ac:spMk id="12" creationId="{081E4A58-353D-44AE-B2FC-2A74E2E400F7}"/>
          </ac:spMkLst>
        </pc:spChg>
      </pc:sldChg>
      <pc:sldChg chg="addSp delSp modSp add replId modCm">
        <pc:chgData name="Jo-Ann Ward" userId="S::joann.ward@actionaid.org::cc4ed5f1-cedb-4a98-8727-f2c28783c563" providerId="AD" clId="Web-{3D4FA4F5-06CC-15CA-61BA-3B4DB60DA05D}" dt="2022-09-23T14:48:12.317" v="156"/>
        <pc:sldMkLst>
          <pc:docMk/>
          <pc:sldMk cId="121952729" sldId="274"/>
        </pc:sldMkLst>
        <pc:spChg chg="mod">
          <ac:chgData name="Jo-Ann Ward" userId="S::joann.ward@actionaid.org::cc4ed5f1-cedb-4a98-8727-f2c28783c563" providerId="AD" clId="Web-{3D4FA4F5-06CC-15CA-61BA-3B4DB60DA05D}" dt="2022-09-23T14:48:12.317" v="156"/>
          <ac:spMkLst>
            <pc:docMk/>
            <pc:sldMk cId="121952729" sldId="274"/>
            <ac:spMk id="2" creationId="{67FB8360-B83F-ABB3-87F3-0EC20E31D5FF}"/>
          </ac:spMkLst>
        </pc:spChg>
        <pc:spChg chg="mod">
          <ac:chgData name="Jo-Ann Ward" userId="S::joann.ward@actionaid.org::cc4ed5f1-cedb-4a98-8727-f2c28783c563" providerId="AD" clId="Web-{3D4FA4F5-06CC-15CA-61BA-3B4DB60DA05D}" dt="2022-09-23T14:48:12.317" v="156"/>
          <ac:spMkLst>
            <pc:docMk/>
            <pc:sldMk cId="121952729" sldId="274"/>
            <ac:spMk id="3" creationId="{EE867D8A-EE18-90BC-0DEA-99444759253B}"/>
          </ac:spMkLst>
        </pc:spChg>
        <pc:spChg chg="del">
          <ac:chgData name="Jo-Ann Ward" userId="S::joann.ward@actionaid.org::cc4ed5f1-cedb-4a98-8727-f2c28783c563" providerId="AD" clId="Web-{3D4FA4F5-06CC-15CA-61BA-3B4DB60DA05D}" dt="2022-09-23T14:48:12.317" v="156"/>
          <ac:spMkLst>
            <pc:docMk/>
            <pc:sldMk cId="121952729" sldId="274"/>
            <ac:spMk id="17" creationId="{45D37F4E-DDB4-456B-97E0-9937730A039F}"/>
          </ac:spMkLst>
        </pc:spChg>
        <pc:spChg chg="del">
          <ac:chgData name="Jo-Ann Ward" userId="S::joann.ward@actionaid.org::cc4ed5f1-cedb-4a98-8727-f2c28783c563" providerId="AD" clId="Web-{3D4FA4F5-06CC-15CA-61BA-3B4DB60DA05D}" dt="2022-09-23T14:48:12.317" v="156"/>
          <ac:spMkLst>
            <pc:docMk/>
            <pc:sldMk cId="121952729" sldId="274"/>
            <ac:spMk id="19" creationId="{B2DD41CD-8F47-4F56-AD12-4E2FF7696987}"/>
          </ac:spMkLst>
        </pc:spChg>
        <pc:spChg chg="add">
          <ac:chgData name="Jo-Ann Ward" userId="S::joann.ward@actionaid.org::cc4ed5f1-cedb-4a98-8727-f2c28783c563" providerId="AD" clId="Web-{3D4FA4F5-06CC-15CA-61BA-3B4DB60DA05D}" dt="2022-09-23T14:48:12.317" v="156"/>
          <ac:spMkLst>
            <pc:docMk/>
            <pc:sldMk cId="121952729" sldId="274"/>
            <ac:spMk id="24" creationId="{907EF6B7-1338-4443-8C46-6A318D952DFD}"/>
          </ac:spMkLst>
        </pc:spChg>
        <pc:spChg chg="add">
          <ac:chgData name="Jo-Ann Ward" userId="S::joann.ward@actionaid.org::cc4ed5f1-cedb-4a98-8727-f2c28783c563" providerId="AD" clId="Web-{3D4FA4F5-06CC-15CA-61BA-3B4DB60DA05D}" dt="2022-09-23T14:48:12.317" v="156"/>
          <ac:spMkLst>
            <pc:docMk/>
            <pc:sldMk cId="121952729" sldId="274"/>
            <ac:spMk id="26" creationId="{DAAE4CDD-124C-4DCF-9584-B6033B545DD5}"/>
          </ac:spMkLst>
        </pc:spChg>
        <pc:spChg chg="add">
          <ac:chgData name="Jo-Ann Ward" userId="S::joann.ward@actionaid.org::cc4ed5f1-cedb-4a98-8727-f2c28783c563" providerId="AD" clId="Web-{3D4FA4F5-06CC-15CA-61BA-3B4DB60DA05D}" dt="2022-09-23T14:48:12.317" v="156"/>
          <ac:spMkLst>
            <pc:docMk/>
            <pc:sldMk cId="121952729" sldId="274"/>
            <ac:spMk id="28" creationId="{081E4A58-353D-44AE-B2FC-2A74E2E400F7}"/>
          </ac:spMkLst>
        </pc:spChg>
        <pc:picChg chg="del">
          <ac:chgData name="Jo-Ann Ward" userId="S::joann.ward@actionaid.org::cc4ed5f1-cedb-4a98-8727-f2c28783c563" providerId="AD" clId="Web-{3D4FA4F5-06CC-15CA-61BA-3B4DB60DA05D}" dt="2022-09-23T14:45:00.875" v="24"/>
          <ac:picMkLst>
            <pc:docMk/>
            <pc:sldMk cId="121952729" sldId="274"/>
            <ac:picMk id="4" creationId="{998221D2-ADE2-DA35-BEB2-8C035A94F136}"/>
          </ac:picMkLst>
        </pc:picChg>
      </pc:sldChg>
      <pc:sldChg chg="add del replId">
        <pc:chgData name="Jo-Ann Ward" userId="S::joann.ward@actionaid.org::cc4ed5f1-cedb-4a98-8727-f2c28783c563" providerId="AD" clId="Web-{3D4FA4F5-06CC-15CA-61BA-3B4DB60DA05D}" dt="2022-09-23T14:44:50.390" v="22"/>
        <pc:sldMkLst>
          <pc:docMk/>
          <pc:sldMk cId="2453699956" sldId="275"/>
        </pc:sldMkLst>
      </pc:sldChg>
    </pc:docChg>
  </pc:docChgLst>
  <pc:docChgLst>
    <pc:chgData name="Cillian Quinn" userId="06f36ca4-9793-4a33-a4b8-f9614e5db7b1" providerId="ADAL" clId="{91C61810-DE08-4D77-B22D-EBA390FF1B52}"/>
    <pc:docChg chg="">
      <pc:chgData name="Cillian Quinn" userId="06f36ca4-9793-4a33-a4b8-f9614e5db7b1" providerId="ADAL" clId="{91C61810-DE08-4D77-B22D-EBA390FF1B52}" dt="2022-08-18T14:09:10.950" v="2"/>
      <pc:docMkLst>
        <pc:docMk/>
      </pc:docMkLst>
      <pc:sldChg chg="addCm">
        <pc:chgData name="Cillian Quinn" userId="06f36ca4-9793-4a33-a4b8-f9614e5db7b1" providerId="ADAL" clId="{91C61810-DE08-4D77-B22D-EBA390FF1B52}" dt="2022-08-18T14:05:51.370" v="1"/>
        <pc:sldMkLst>
          <pc:docMk/>
          <pc:sldMk cId="2103199722" sldId="259"/>
        </pc:sldMkLst>
      </pc:sldChg>
      <pc:sldChg chg="addCm">
        <pc:chgData name="Cillian Quinn" userId="06f36ca4-9793-4a33-a4b8-f9614e5db7b1" providerId="ADAL" clId="{91C61810-DE08-4D77-B22D-EBA390FF1B52}" dt="2022-08-18T14:09:10.950" v="2"/>
        <pc:sldMkLst>
          <pc:docMk/>
          <pc:sldMk cId="3639416887" sldId="261"/>
        </pc:sldMkLst>
      </pc:sldChg>
    </pc:docChg>
  </pc:docChgLst>
  <pc:docChgLst>
    <pc:chgData name="Jo-Ann Ward" userId="S::joann.ward@actionaid.org::cc4ed5f1-cedb-4a98-8727-f2c28783c563" providerId="AD" clId="Web-{01702605-0EF4-607F-4912-F82B01A4B7BF}"/>
    <pc:docChg chg="modSld sldOrd">
      <pc:chgData name="Jo-Ann Ward" userId="S::joann.ward@actionaid.org::cc4ed5f1-cedb-4a98-8727-f2c28783c563" providerId="AD" clId="Web-{01702605-0EF4-607F-4912-F82B01A4B7BF}" dt="2022-09-21T13:41:34.705" v="36"/>
      <pc:docMkLst>
        <pc:docMk/>
      </pc:docMkLst>
      <pc:sldChg chg="modSp">
        <pc:chgData name="Jo-Ann Ward" userId="S::joann.ward@actionaid.org::cc4ed5f1-cedb-4a98-8727-f2c28783c563" providerId="AD" clId="Web-{01702605-0EF4-607F-4912-F82B01A4B7BF}" dt="2022-09-21T13:38:50.881" v="2" actId="20577"/>
        <pc:sldMkLst>
          <pc:docMk/>
          <pc:sldMk cId="3268815269" sldId="256"/>
        </pc:sldMkLst>
        <pc:spChg chg="mod">
          <ac:chgData name="Jo-Ann Ward" userId="S::joann.ward@actionaid.org::cc4ed5f1-cedb-4a98-8727-f2c28783c563" providerId="AD" clId="Web-{01702605-0EF4-607F-4912-F82B01A4B7BF}" dt="2022-09-21T13:38:50.881" v="2" actId="20577"/>
          <ac:spMkLst>
            <pc:docMk/>
            <pc:sldMk cId="3268815269" sldId="256"/>
            <ac:spMk id="3" creationId="{149BDF35-791E-215E-5419-4CF288EEFC5F}"/>
          </ac:spMkLst>
        </pc:spChg>
      </pc:sldChg>
      <pc:sldChg chg="modSp">
        <pc:chgData name="Jo-Ann Ward" userId="S::joann.ward@actionaid.org::cc4ed5f1-cedb-4a98-8727-f2c28783c563" providerId="AD" clId="Web-{01702605-0EF4-607F-4912-F82B01A4B7BF}" dt="2022-09-21T13:40:53.921" v="35" actId="20577"/>
        <pc:sldMkLst>
          <pc:docMk/>
          <pc:sldMk cId="2696139576" sldId="257"/>
        </pc:sldMkLst>
        <pc:spChg chg="mod">
          <ac:chgData name="Jo-Ann Ward" userId="S::joann.ward@actionaid.org::cc4ed5f1-cedb-4a98-8727-f2c28783c563" providerId="AD" clId="Web-{01702605-0EF4-607F-4912-F82B01A4B7BF}" dt="2022-09-21T13:40:53.921" v="35" actId="20577"/>
          <ac:spMkLst>
            <pc:docMk/>
            <pc:sldMk cId="2696139576" sldId="257"/>
            <ac:spMk id="3" creationId="{254AE3A5-3C7E-5603-0D55-A09D95F20370}"/>
          </ac:spMkLst>
        </pc:spChg>
      </pc:sldChg>
      <pc:sldChg chg="ord">
        <pc:chgData name="Jo-Ann Ward" userId="S::joann.ward@actionaid.org::cc4ed5f1-cedb-4a98-8727-f2c28783c563" providerId="AD" clId="Web-{01702605-0EF4-607F-4912-F82B01A4B7BF}" dt="2022-09-21T13:41:34.705" v="36"/>
        <pc:sldMkLst>
          <pc:docMk/>
          <pc:sldMk cId="4216217032" sldId="266"/>
        </pc:sldMkLst>
      </pc:sldChg>
    </pc:docChg>
  </pc:docChgLst>
  <pc:docChgLst>
    <pc:chgData name="Jo-Ann Ward" userId="cc4ed5f1-cedb-4a98-8727-f2c28783c563" providerId="ADAL" clId="{64742A1E-0D7E-493A-A5A7-58C1F6E8BE03}"/>
    <pc:docChg chg="undo custSel addSld delSld modSld sldOrd">
      <pc:chgData name="Jo-Ann Ward" userId="cc4ed5f1-cedb-4a98-8727-f2c28783c563" providerId="ADAL" clId="{64742A1E-0D7E-493A-A5A7-58C1F6E8BE03}" dt="2022-08-15T15:11:42.056" v="2404" actId="20577"/>
      <pc:docMkLst>
        <pc:docMk/>
      </pc:docMkLst>
      <pc:sldChg chg="addSp delSp modSp mod setBg addAnim delDesignElem">
        <pc:chgData name="Jo-Ann Ward" userId="cc4ed5f1-cedb-4a98-8727-f2c28783c563" providerId="ADAL" clId="{64742A1E-0D7E-493A-A5A7-58C1F6E8BE03}" dt="2022-08-15T15:03:02.692" v="1463"/>
        <pc:sldMkLst>
          <pc:docMk/>
          <pc:sldMk cId="3268815269" sldId="256"/>
        </pc:sldMkLst>
        <pc:spChg chg="mod">
          <ac:chgData name="Jo-Ann Ward" userId="cc4ed5f1-cedb-4a98-8727-f2c28783c563" providerId="ADAL" clId="{64742A1E-0D7E-493A-A5A7-58C1F6E8BE03}" dt="2022-08-15T14:58:55.519" v="1433" actId="26606"/>
          <ac:spMkLst>
            <pc:docMk/>
            <pc:sldMk cId="3268815269" sldId="256"/>
            <ac:spMk id="2" creationId="{4DE3C1AF-8316-6593-50D1-E521D2FFFA92}"/>
          </ac:spMkLst>
        </pc:spChg>
        <pc:spChg chg="mod">
          <ac:chgData name="Jo-Ann Ward" userId="cc4ed5f1-cedb-4a98-8727-f2c28783c563" providerId="ADAL" clId="{64742A1E-0D7E-493A-A5A7-58C1F6E8BE03}" dt="2022-08-15T14:58:55.519" v="1433" actId="26606"/>
          <ac:spMkLst>
            <pc:docMk/>
            <pc:sldMk cId="3268815269" sldId="256"/>
            <ac:spMk id="3" creationId="{149BDF35-791E-215E-5419-4CF288EEFC5F}"/>
          </ac:spMkLst>
        </pc:spChg>
        <pc:spChg chg="add del">
          <ac:chgData name="Jo-Ann Ward" userId="cc4ed5f1-cedb-4a98-8727-f2c28783c563" providerId="ADAL" clId="{64742A1E-0D7E-493A-A5A7-58C1F6E8BE03}" dt="2022-08-15T15:03:02.692" v="1463"/>
          <ac:spMkLst>
            <pc:docMk/>
            <pc:sldMk cId="3268815269" sldId="256"/>
            <ac:spMk id="8" creationId="{FFD48BC7-DC40-47DE-87EE-9F4B6ECB9ABB}"/>
          </ac:spMkLst>
        </pc:spChg>
        <pc:spChg chg="add del">
          <ac:chgData name="Jo-Ann Ward" userId="cc4ed5f1-cedb-4a98-8727-f2c28783c563" providerId="ADAL" clId="{64742A1E-0D7E-493A-A5A7-58C1F6E8BE03}" dt="2022-08-15T15:03:02.692" v="1463"/>
          <ac:spMkLst>
            <pc:docMk/>
            <pc:sldMk cId="3268815269" sldId="256"/>
            <ac:spMk id="10" creationId="{E502BBC7-2C76-46F3-BC24-5985BC13DB88}"/>
          </ac:spMkLst>
        </pc:spChg>
        <pc:spChg chg="add del">
          <ac:chgData name="Jo-Ann Ward" userId="cc4ed5f1-cedb-4a98-8727-f2c28783c563" providerId="ADAL" clId="{64742A1E-0D7E-493A-A5A7-58C1F6E8BE03}" dt="2022-08-15T15:03:02.692" v="1463"/>
          <ac:spMkLst>
            <pc:docMk/>
            <pc:sldMk cId="3268815269" sldId="256"/>
            <ac:spMk id="12" creationId="{C7F28D52-2A5F-4D23-81AE-7CB8B591C7AF}"/>
          </ac:spMkLst>
        </pc:spChg>
        <pc:spChg chg="add del">
          <ac:chgData name="Jo-Ann Ward" userId="cc4ed5f1-cedb-4a98-8727-f2c28783c563" providerId="ADAL" clId="{64742A1E-0D7E-493A-A5A7-58C1F6E8BE03}" dt="2022-08-15T15:03:02.692" v="1463"/>
          <ac:spMkLst>
            <pc:docMk/>
            <pc:sldMk cId="3268815269" sldId="256"/>
            <ac:spMk id="14" creationId="{3629484E-3792-4B3D-89AD-7C8A1ED0E0D4}"/>
          </ac:spMkLst>
        </pc:spChg>
      </pc:sldChg>
      <pc:sldChg chg="addSp delSp modSp mod setBg modAnim delDesignElem">
        <pc:chgData name="Jo-Ann Ward" userId="cc4ed5f1-cedb-4a98-8727-f2c28783c563" providerId="ADAL" clId="{64742A1E-0D7E-493A-A5A7-58C1F6E8BE03}" dt="2022-08-15T15:04:54.939" v="1500" actId="20577"/>
        <pc:sldMkLst>
          <pc:docMk/>
          <pc:sldMk cId="2696139576" sldId="257"/>
        </pc:sldMkLst>
        <pc:spChg chg="mod">
          <ac:chgData name="Jo-Ann Ward" userId="cc4ed5f1-cedb-4a98-8727-f2c28783c563" providerId="ADAL" clId="{64742A1E-0D7E-493A-A5A7-58C1F6E8BE03}" dt="2022-08-15T15:03:02.692" v="1463"/>
          <ac:spMkLst>
            <pc:docMk/>
            <pc:sldMk cId="2696139576" sldId="257"/>
            <ac:spMk id="2" creationId="{0D5BF316-DC9F-2A93-A564-1D504F9FB3E3}"/>
          </ac:spMkLst>
        </pc:spChg>
        <pc:spChg chg="mod">
          <ac:chgData name="Jo-Ann Ward" userId="cc4ed5f1-cedb-4a98-8727-f2c28783c563" providerId="ADAL" clId="{64742A1E-0D7E-493A-A5A7-58C1F6E8BE03}" dt="2022-08-15T15:04:54.939" v="1500" actId="20577"/>
          <ac:spMkLst>
            <pc:docMk/>
            <pc:sldMk cId="2696139576" sldId="257"/>
            <ac:spMk id="3" creationId="{254AE3A5-3C7E-5603-0D55-A09D95F20370}"/>
          </ac:spMkLst>
        </pc:spChg>
        <pc:spChg chg="add del">
          <ac:chgData name="Jo-Ann Ward" userId="cc4ed5f1-cedb-4a98-8727-f2c28783c563" providerId="ADAL" clId="{64742A1E-0D7E-493A-A5A7-58C1F6E8BE03}" dt="2022-08-15T15:00:31.387" v="1450" actId="26606"/>
          <ac:spMkLst>
            <pc:docMk/>
            <pc:sldMk cId="2696139576" sldId="257"/>
            <ac:spMk id="8" creationId="{DAF1966E-FD40-4A4A-B61B-C4DF7FA05F06}"/>
          </ac:spMkLst>
        </pc:spChg>
        <pc:spChg chg="add del">
          <ac:chgData name="Jo-Ann Ward" userId="cc4ed5f1-cedb-4a98-8727-f2c28783c563" providerId="ADAL" clId="{64742A1E-0D7E-493A-A5A7-58C1F6E8BE03}" dt="2022-08-15T15:00:31.387" v="1450" actId="26606"/>
          <ac:spMkLst>
            <pc:docMk/>
            <pc:sldMk cId="2696139576" sldId="257"/>
            <ac:spMk id="10" creationId="{047BFA19-D45E-416B-A404-7AF2F3F27017}"/>
          </ac:spMkLst>
        </pc:spChg>
        <pc:spChg chg="add del">
          <ac:chgData name="Jo-Ann Ward" userId="cc4ed5f1-cedb-4a98-8727-f2c28783c563" providerId="ADAL" clId="{64742A1E-0D7E-493A-A5A7-58C1F6E8BE03}" dt="2022-08-15T15:00:31.387" v="1450" actId="26606"/>
          <ac:spMkLst>
            <pc:docMk/>
            <pc:sldMk cId="2696139576" sldId="257"/>
            <ac:spMk id="12" creationId="{8E0105E7-23DB-4CF2-8258-FF47C7620F6E}"/>
          </ac:spMkLst>
        </pc:spChg>
        <pc:spChg chg="add del">
          <ac:chgData name="Jo-Ann Ward" userId="cc4ed5f1-cedb-4a98-8727-f2c28783c563" providerId="ADAL" clId="{64742A1E-0D7E-493A-A5A7-58C1F6E8BE03}" dt="2022-08-15T15:00:31.387" v="1450" actId="26606"/>
          <ac:spMkLst>
            <pc:docMk/>
            <pc:sldMk cId="2696139576" sldId="257"/>
            <ac:spMk id="14" creationId="{074B4F7D-14B2-478B-8BF5-01E4E0C5D263}"/>
          </ac:spMkLst>
        </pc:spChg>
        <pc:spChg chg="add del">
          <ac:chgData name="Jo-Ann Ward" userId="cc4ed5f1-cedb-4a98-8727-f2c28783c563" providerId="ADAL" clId="{64742A1E-0D7E-493A-A5A7-58C1F6E8BE03}" dt="2022-08-15T15:03:02.692" v="1463"/>
          <ac:spMkLst>
            <pc:docMk/>
            <pc:sldMk cId="2696139576" sldId="257"/>
            <ac:spMk id="19" creationId="{1BB867FF-FC45-48F7-8104-F89BE54909F1}"/>
          </ac:spMkLst>
        </pc:spChg>
        <pc:spChg chg="add del">
          <ac:chgData name="Jo-Ann Ward" userId="cc4ed5f1-cedb-4a98-8727-f2c28783c563" providerId="ADAL" clId="{64742A1E-0D7E-493A-A5A7-58C1F6E8BE03}" dt="2022-08-15T15:03:02.692" v="1463"/>
          <ac:spMkLst>
            <pc:docMk/>
            <pc:sldMk cId="2696139576" sldId="257"/>
            <ac:spMk id="21" creationId="{8BB56887-D0D5-4F0C-9E19-7247EB83C8B7}"/>
          </ac:spMkLst>
        </pc:spChg>
        <pc:spChg chg="add del">
          <ac:chgData name="Jo-Ann Ward" userId="cc4ed5f1-cedb-4a98-8727-f2c28783c563" providerId="ADAL" clId="{64742A1E-0D7E-493A-A5A7-58C1F6E8BE03}" dt="2022-08-15T15:03:02.692" v="1463"/>
          <ac:spMkLst>
            <pc:docMk/>
            <pc:sldMk cId="2696139576" sldId="257"/>
            <ac:spMk id="23" creationId="{081E4A58-353D-44AE-B2FC-2A74E2E400F7}"/>
          </ac:spMkLst>
        </pc:spChg>
      </pc:sldChg>
      <pc:sldChg chg="addSp delSp modSp mod ord setBg addAnim delDesignElem">
        <pc:chgData name="Jo-Ann Ward" userId="cc4ed5f1-cedb-4a98-8727-f2c28783c563" providerId="ADAL" clId="{64742A1E-0D7E-493A-A5A7-58C1F6E8BE03}" dt="2022-08-15T15:09:01.989" v="1940" actId="20577"/>
        <pc:sldMkLst>
          <pc:docMk/>
          <pc:sldMk cId="1019620183" sldId="258"/>
        </pc:sldMkLst>
        <pc:spChg chg="mod">
          <ac:chgData name="Jo-Ann Ward" userId="cc4ed5f1-cedb-4a98-8727-f2c28783c563" providerId="ADAL" clId="{64742A1E-0D7E-493A-A5A7-58C1F6E8BE03}" dt="2022-08-15T14:59:32.784" v="1439" actId="26606"/>
          <ac:spMkLst>
            <pc:docMk/>
            <pc:sldMk cId="1019620183" sldId="258"/>
            <ac:spMk id="2" creationId="{C2A59A22-8605-E01B-502D-75184093BCE8}"/>
          </ac:spMkLst>
        </pc:spChg>
        <pc:spChg chg="mod">
          <ac:chgData name="Jo-Ann Ward" userId="cc4ed5f1-cedb-4a98-8727-f2c28783c563" providerId="ADAL" clId="{64742A1E-0D7E-493A-A5A7-58C1F6E8BE03}" dt="2022-08-15T15:09:01.989" v="1940" actId="20577"/>
          <ac:spMkLst>
            <pc:docMk/>
            <pc:sldMk cId="1019620183" sldId="258"/>
            <ac:spMk id="3" creationId="{6D2ABD56-887A-4B41-FC5A-9BED0C195BCB}"/>
          </ac:spMkLst>
        </pc:spChg>
        <pc:spChg chg="add del">
          <ac:chgData name="Jo-Ann Ward" userId="cc4ed5f1-cedb-4a98-8727-f2c28783c563" providerId="ADAL" clId="{64742A1E-0D7E-493A-A5A7-58C1F6E8BE03}" dt="2022-08-15T14:59:32.768" v="1438" actId="26606"/>
          <ac:spMkLst>
            <pc:docMk/>
            <pc:sldMk cId="1019620183" sldId="258"/>
            <ac:spMk id="8" creationId="{1C799903-48D5-4A31-A1A2-541072D9771E}"/>
          </ac:spMkLst>
        </pc:spChg>
        <pc:spChg chg="add del">
          <ac:chgData name="Jo-Ann Ward" userId="cc4ed5f1-cedb-4a98-8727-f2c28783c563" providerId="ADAL" clId="{64742A1E-0D7E-493A-A5A7-58C1F6E8BE03}" dt="2022-08-15T14:59:32.768" v="1438" actId="26606"/>
          <ac:spMkLst>
            <pc:docMk/>
            <pc:sldMk cId="1019620183" sldId="258"/>
            <ac:spMk id="10" creationId="{8EFFF109-FC58-4FD3-BE05-9775A1310F55}"/>
          </ac:spMkLst>
        </pc:spChg>
        <pc:spChg chg="add del">
          <ac:chgData name="Jo-Ann Ward" userId="cc4ed5f1-cedb-4a98-8727-f2c28783c563" providerId="ADAL" clId="{64742A1E-0D7E-493A-A5A7-58C1F6E8BE03}" dt="2022-08-15T14:59:32.768" v="1438" actId="26606"/>
          <ac:spMkLst>
            <pc:docMk/>
            <pc:sldMk cId="1019620183" sldId="258"/>
            <ac:spMk id="12" creationId="{E1B96AD6-92A9-4273-A62B-96A1C3E0BA95}"/>
          </ac:spMkLst>
        </pc:spChg>
        <pc:spChg chg="add del">
          <ac:chgData name="Jo-Ann Ward" userId="cc4ed5f1-cedb-4a98-8727-f2c28783c563" providerId="ADAL" clId="{64742A1E-0D7E-493A-A5A7-58C1F6E8BE03}" dt="2022-08-15T14:59:32.768" v="1438" actId="26606"/>
          <ac:spMkLst>
            <pc:docMk/>
            <pc:sldMk cId="1019620183" sldId="258"/>
            <ac:spMk id="14" creationId="{463EEC44-1BA3-44ED-81FC-A644B04B2A44}"/>
          </ac:spMkLst>
        </pc:spChg>
        <pc:spChg chg="add del">
          <ac:chgData name="Jo-Ann Ward" userId="cc4ed5f1-cedb-4a98-8727-f2c28783c563" providerId="ADAL" clId="{64742A1E-0D7E-493A-A5A7-58C1F6E8BE03}" dt="2022-08-15T15:03:02.692" v="1463"/>
          <ac:spMkLst>
            <pc:docMk/>
            <pc:sldMk cId="1019620183" sldId="258"/>
            <ac:spMk id="16" creationId="{907EF6B7-1338-4443-8C46-6A318D952DFD}"/>
          </ac:spMkLst>
        </pc:spChg>
        <pc:spChg chg="add del">
          <ac:chgData name="Jo-Ann Ward" userId="cc4ed5f1-cedb-4a98-8727-f2c28783c563" providerId="ADAL" clId="{64742A1E-0D7E-493A-A5A7-58C1F6E8BE03}" dt="2022-08-15T15:03:02.692" v="1463"/>
          <ac:spMkLst>
            <pc:docMk/>
            <pc:sldMk cId="1019620183" sldId="258"/>
            <ac:spMk id="17" creationId="{DAAE4CDD-124C-4DCF-9584-B6033B545DD5}"/>
          </ac:spMkLst>
        </pc:spChg>
        <pc:spChg chg="add del">
          <ac:chgData name="Jo-Ann Ward" userId="cc4ed5f1-cedb-4a98-8727-f2c28783c563" providerId="ADAL" clId="{64742A1E-0D7E-493A-A5A7-58C1F6E8BE03}" dt="2022-08-15T15:03:02.692" v="1463"/>
          <ac:spMkLst>
            <pc:docMk/>
            <pc:sldMk cId="1019620183" sldId="258"/>
            <ac:spMk id="18" creationId="{081E4A58-353D-44AE-B2FC-2A74E2E400F7}"/>
          </ac:spMkLst>
        </pc:spChg>
      </pc:sldChg>
      <pc:sldChg chg="addSp delSp modSp mod setBg delDesignElem">
        <pc:chgData name="Jo-Ann Ward" userId="cc4ed5f1-cedb-4a98-8727-f2c28783c563" providerId="ADAL" clId="{64742A1E-0D7E-493A-A5A7-58C1F6E8BE03}" dt="2022-08-15T15:08:00.184" v="1910" actId="20577"/>
        <pc:sldMkLst>
          <pc:docMk/>
          <pc:sldMk cId="2103199722" sldId="259"/>
        </pc:sldMkLst>
        <pc:spChg chg="mod">
          <ac:chgData name="Jo-Ann Ward" userId="cc4ed5f1-cedb-4a98-8727-f2c28783c563" providerId="ADAL" clId="{64742A1E-0D7E-493A-A5A7-58C1F6E8BE03}" dt="2022-08-15T15:05:27.722" v="1535" actId="20577"/>
          <ac:spMkLst>
            <pc:docMk/>
            <pc:sldMk cId="2103199722" sldId="259"/>
            <ac:spMk id="2" creationId="{67FB8360-B83F-ABB3-87F3-0EC20E31D5FF}"/>
          </ac:spMkLst>
        </pc:spChg>
        <pc:spChg chg="mod">
          <ac:chgData name="Jo-Ann Ward" userId="cc4ed5f1-cedb-4a98-8727-f2c28783c563" providerId="ADAL" clId="{64742A1E-0D7E-493A-A5A7-58C1F6E8BE03}" dt="2022-08-15T15:08:00.184" v="1910" actId="20577"/>
          <ac:spMkLst>
            <pc:docMk/>
            <pc:sldMk cId="2103199722" sldId="259"/>
            <ac:spMk id="3" creationId="{EE867D8A-EE18-90BC-0DEA-99444759253B}"/>
          </ac:spMkLst>
        </pc:spChg>
        <pc:spChg chg="add del">
          <ac:chgData name="Jo-Ann Ward" userId="cc4ed5f1-cedb-4a98-8727-f2c28783c563" providerId="ADAL" clId="{64742A1E-0D7E-493A-A5A7-58C1F6E8BE03}" dt="2022-08-15T15:03:02.692" v="1463"/>
          <ac:spMkLst>
            <pc:docMk/>
            <pc:sldMk cId="2103199722" sldId="259"/>
            <ac:spMk id="8" creationId="{1BB867FF-FC45-48F7-8104-F89BE54909F1}"/>
          </ac:spMkLst>
        </pc:spChg>
        <pc:spChg chg="add del">
          <ac:chgData name="Jo-Ann Ward" userId="cc4ed5f1-cedb-4a98-8727-f2c28783c563" providerId="ADAL" clId="{64742A1E-0D7E-493A-A5A7-58C1F6E8BE03}" dt="2022-08-15T15:03:02.692" v="1463"/>
          <ac:spMkLst>
            <pc:docMk/>
            <pc:sldMk cId="2103199722" sldId="259"/>
            <ac:spMk id="10" creationId="{8BB56887-D0D5-4F0C-9E19-7247EB83C8B7}"/>
          </ac:spMkLst>
        </pc:spChg>
        <pc:spChg chg="add del">
          <ac:chgData name="Jo-Ann Ward" userId="cc4ed5f1-cedb-4a98-8727-f2c28783c563" providerId="ADAL" clId="{64742A1E-0D7E-493A-A5A7-58C1F6E8BE03}" dt="2022-08-15T15:03:02.692" v="1463"/>
          <ac:spMkLst>
            <pc:docMk/>
            <pc:sldMk cId="2103199722" sldId="259"/>
            <ac:spMk id="12" creationId="{081E4A58-353D-44AE-B2FC-2A74E2E400F7}"/>
          </ac:spMkLst>
        </pc:spChg>
      </pc:sldChg>
      <pc:sldChg chg="del">
        <pc:chgData name="Jo-Ann Ward" userId="cc4ed5f1-cedb-4a98-8727-f2c28783c563" providerId="ADAL" clId="{64742A1E-0D7E-493A-A5A7-58C1F6E8BE03}" dt="2022-08-04T10:32:34.826" v="1045" actId="2696"/>
        <pc:sldMkLst>
          <pc:docMk/>
          <pc:sldMk cId="3732309407" sldId="260"/>
        </pc:sldMkLst>
      </pc:sldChg>
      <pc:sldChg chg="addSp delSp modSp mod setBg addAnim delDesignElem">
        <pc:chgData name="Jo-Ann Ward" userId="cc4ed5f1-cedb-4a98-8727-f2c28783c563" providerId="ADAL" clId="{64742A1E-0D7E-493A-A5A7-58C1F6E8BE03}" dt="2022-08-15T15:09:32.243" v="2067" actId="20577"/>
        <pc:sldMkLst>
          <pc:docMk/>
          <pc:sldMk cId="3639416887" sldId="261"/>
        </pc:sldMkLst>
        <pc:spChg chg="mod">
          <ac:chgData name="Jo-Ann Ward" userId="cc4ed5f1-cedb-4a98-8727-f2c28783c563" providerId="ADAL" clId="{64742A1E-0D7E-493A-A5A7-58C1F6E8BE03}" dt="2022-08-15T15:00:01.784" v="1446" actId="26606"/>
          <ac:spMkLst>
            <pc:docMk/>
            <pc:sldMk cId="3639416887" sldId="261"/>
            <ac:spMk id="2" creationId="{D7D4807D-46B8-79F3-22EF-3188E2AC6DA7}"/>
          </ac:spMkLst>
        </pc:spChg>
        <pc:spChg chg="mod">
          <ac:chgData name="Jo-Ann Ward" userId="cc4ed5f1-cedb-4a98-8727-f2c28783c563" providerId="ADAL" clId="{64742A1E-0D7E-493A-A5A7-58C1F6E8BE03}" dt="2022-08-15T15:09:32.243" v="2067" actId="20577"/>
          <ac:spMkLst>
            <pc:docMk/>
            <pc:sldMk cId="3639416887" sldId="261"/>
            <ac:spMk id="3" creationId="{D1F24EB9-1BE3-36ED-706D-D1F5E7236142}"/>
          </ac:spMkLst>
        </pc:spChg>
        <pc:spChg chg="add del">
          <ac:chgData name="Jo-Ann Ward" userId="cc4ed5f1-cedb-4a98-8727-f2c28783c563" providerId="ADAL" clId="{64742A1E-0D7E-493A-A5A7-58C1F6E8BE03}" dt="2022-08-15T15:00:01.784" v="1445" actId="26606"/>
          <ac:spMkLst>
            <pc:docMk/>
            <pc:sldMk cId="3639416887" sldId="261"/>
            <ac:spMk id="8" creationId="{D1A671DE-D529-4A2A-A35D-E97400239504}"/>
          </ac:spMkLst>
        </pc:spChg>
        <pc:spChg chg="add del">
          <ac:chgData name="Jo-Ann Ward" userId="cc4ed5f1-cedb-4a98-8727-f2c28783c563" providerId="ADAL" clId="{64742A1E-0D7E-493A-A5A7-58C1F6E8BE03}" dt="2022-08-15T15:00:01.784" v="1445" actId="26606"/>
          <ac:spMkLst>
            <pc:docMk/>
            <pc:sldMk cId="3639416887" sldId="261"/>
            <ac:spMk id="10" creationId="{755E9CD0-04B0-4A3C-B291-AD913379C713}"/>
          </ac:spMkLst>
        </pc:spChg>
        <pc:spChg chg="add del">
          <ac:chgData name="Jo-Ann Ward" userId="cc4ed5f1-cedb-4a98-8727-f2c28783c563" providerId="ADAL" clId="{64742A1E-0D7E-493A-A5A7-58C1F6E8BE03}" dt="2022-08-15T15:00:01.784" v="1445" actId="26606"/>
          <ac:spMkLst>
            <pc:docMk/>
            <pc:sldMk cId="3639416887" sldId="261"/>
            <ac:spMk id="14" creationId="{80BC66F9-7A74-4286-AD22-1174052CC22C}"/>
          </ac:spMkLst>
        </pc:spChg>
        <pc:spChg chg="add del">
          <ac:chgData name="Jo-Ann Ward" userId="cc4ed5f1-cedb-4a98-8727-f2c28783c563" providerId="ADAL" clId="{64742A1E-0D7E-493A-A5A7-58C1F6E8BE03}" dt="2022-08-15T15:00:01.784" v="1445" actId="26606"/>
          <ac:spMkLst>
            <pc:docMk/>
            <pc:sldMk cId="3639416887" sldId="261"/>
            <ac:spMk id="16" creationId="{D8142CC3-2B5C-48E6-9DF0-6C8ACBAF23EF}"/>
          </ac:spMkLst>
        </pc:spChg>
        <pc:spChg chg="add del">
          <ac:chgData name="Jo-Ann Ward" userId="cc4ed5f1-cedb-4a98-8727-f2c28783c563" providerId="ADAL" clId="{64742A1E-0D7E-493A-A5A7-58C1F6E8BE03}" dt="2022-08-15T15:00:01.784" v="1445" actId="26606"/>
          <ac:spMkLst>
            <pc:docMk/>
            <pc:sldMk cId="3639416887" sldId="261"/>
            <ac:spMk id="18" creationId="{1DD8BF3B-6066-418C-8D1A-75C5E396FC04}"/>
          </ac:spMkLst>
        </pc:spChg>
        <pc:spChg chg="add del">
          <ac:chgData name="Jo-Ann Ward" userId="cc4ed5f1-cedb-4a98-8727-f2c28783c563" providerId="ADAL" clId="{64742A1E-0D7E-493A-A5A7-58C1F6E8BE03}" dt="2022-08-15T15:00:01.784" v="1445" actId="26606"/>
          <ac:spMkLst>
            <pc:docMk/>
            <pc:sldMk cId="3639416887" sldId="261"/>
            <ac:spMk id="20" creationId="{46A89C79-8EF3-4AF9-B3D9-59A883F41C83}"/>
          </ac:spMkLst>
        </pc:spChg>
        <pc:spChg chg="add del">
          <ac:chgData name="Jo-Ann Ward" userId="cc4ed5f1-cedb-4a98-8727-f2c28783c563" providerId="ADAL" clId="{64742A1E-0D7E-493A-A5A7-58C1F6E8BE03}" dt="2022-08-15T15:00:01.784" v="1445" actId="26606"/>
          <ac:spMkLst>
            <pc:docMk/>
            <pc:sldMk cId="3639416887" sldId="261"/>
            <ac:spMk id="22" creationId="{72AF41FE-63D7-4695-81D2-66D2510E4486}"/>
          </ac:spMkLst>
        </pc:spChg>
        <pc:spChg chg="add del">
          <ac:chgData name="Jo-Ann Ward" userId="cc4ed5f1-cedb-4a98-8727-f2c28783c563" providerId="ADAL" clId="{64742A1E-0D7E-493A-A5A7-58C1F6E8BE03}" dt="2022-08-15T15:00:01.784" v="1445" actId="26606"/>
          <ac:spMkLst>
            <pc:docMk/>
            <pc:sldMk cId="3639416887" sldId="261"/>
            <ac:spMk id="24" creationId="{EFE5CE34-4543-42E5-B82C-1F3D12422CDD}"/>
          </ac:spMkLst>
        </pc:spChg>
        <pc:spChg chg="add del">
          <ac:chgData name="Jo-Ann Ward" userId="cc4ed5f1-cedb-4a98-8727-f2c28783c563" providerId="ADAL" clId="{64742A1E-0D7E-493A-A5A7-58C1F6E8BE03}" dt="2022-08-15T15:03:02.692" v="1463"/>
          <ac:spMkLst>
            <pc:docMk/>
            <pc:sldMk cId="3639416887" sldId="261"/>
            <ac:spMk id="26" creationId="{907EF6B7-1338-4443-8C46-6A318D952DFD}"/>
          </ac:spMkLst>
        </pc:spChg>
        <pc:spChg chg="add del">
          <ac:chgData name="Jo-Ann Ward" userId="cc4ed5f1-cedb-4a98-8727-f2c28783c563" providerId="ADAL" clId="{64742A1E-0D7E-493A-A5A7-58C1F6E8BE03}" dt="2022-08-15T15:03:02.692" v="1463"/>
          <ac:spMkLst>
            <pc:docMk/>
            <pc:sldMk cId="3639416887" sldId="261"/>
            <ac:spMk id="27" creationId="{DAAE4CDD-124C-4DCF-9584-B6033B545DD5}"/>
          </ac:spMkLst>
        </pc:spChg>
        <pc:spChg chg="add del">
          <ac:chgData name="Jo-Ann Ward" userId="cc4ed5f1-cedb-4a98-8727-f2c28783c563" providerId="ADAL" clId="{64742A1E-0D7E-493A-A5A7-58C1F6E8BE03}" dt="2022-08-15T15:03:02.692" v="1463"/>
          <ac:spMkLst>
            <pc:docMk/>
            <pc:sldMk cId="3639416887" sldId="261"/>
            <ac:spMk id="28" creationId="{081E4A58-353D-44AE-B2FC-2A74E2E400F7}"/>
          </ac:spMkLst>
        </pc:spChg>
        <pc:cxnChg chg="add del">
          <ac:chgData name="Jo-Ann Ward" userId="cc4ed5f1-cedb-4a98-8727-f2c28783c563" providerId="ADAL" clId="{64742A1E-0D7E-493A-A5A7-58C1F6E8BE03}" dt="2022-08-15T15:00:01.784" v="1445" actId="26606"/>
          <ac:cxnSpMkLst>
            <pc:docMk/>
            <pc:sldMk cId="3639416887" sldId="261"/>
            <ac:cxnSpMk id="12" creationId="{7B2D303B-3DD0-4319-9EAD-361847FEC71D}"/>
          </ac:cxnSpMkLst>
        </pc:cxnChg>
      </pc:sldChg>
      <pc:sldChg chg="addSp delSp modSp mod">
        <pc:chgData name="Jo-Ann Ward" userId="cc4ed5f1-cedb-4a98-8727-f2c28783c563" providerId="ADAL" clId="{64742A1E-0D7E-493A-A5A7-58C1F6E8BE03}" dt="2022-08-15T15:11:42.056" v="2404" actId="20577"/>
        <pc:sldMkLst>
          <pc:docMk/>
          <pc:sldMk cId="2228453178" sldId="262"/>
        </pc:sldMkLst>
        <pc:spChg chg="mod">
          <ac:chgData name="Jo-Ann Ward" userId="cc4ed5f1-cedb-4a98-8727-f2c28783c563" providerId="ADAL" clId="{64742A1E-0D7E-493A-A5A7-58C1F6E8BE03}" dt="2022-08-15T15:03:02.692" v="1463"/>
          <ac:spMkLst>
            <pc:docMk/>
            <pc:sldMk cId="2228453178" sldId="262"/>
            <ac:spMk id="2" creationId="{0E396112-4A33-38E3-B496-951331EFAEC4}"/>
          </ac:spMkLst>
        </pc:spChg>
        <pc:spChg chg="del mod">
          <ac:chgData name="Jo-Ann Ward" userId="cc4ed5f1-cedb-4a98-8727-f2c28783c563" providerId="ADAL" clId="{64742A1E-0D7E-493A-A5A7-58C1F6E8BE03}" dt="2022-08-15T15:00:11.447" v="1448" actId="26606"/>
          <ac:spMkLst>
            <pc:docMk/>
            <pc:sldMk cId="2228453178" sldId="262"/>
            <ac:spMk id="3" creationId="{E0336898-3C58-8B22-7E9B-BC86F3354E37}"/>
          </ac:spMkLst>
        </pc:spChg>
        <pc:graphicFrameChg chg="add mod">
          <ac:chgData name="Jo-Ann Ward" userId="cc4ed5f1-cedb-4a98-8727-f2c28783c563" providerId="ADAL" clId="{64742A1E-0D7E-493A-A5A7-58C1F6E8BE03}" dt="2022-08-15T15:11:42.056" v="2404" actId="20577"/>
          <ac:graphicFrameMkLst>
            <pc:docMk/>
            <pc:sldMk cId="2228453178" sldId="262"/>
            <ac:graphicFrameMk id="5" creationId="{C8C03AA0-3D42-D17C-D172-959F0974EE7F}"/>
          </ac:graphicFrameMkLst>
        </pc:graphicFrameChg>
      </pc:sldChg>
      <pc:sldChg chg="addSp delSp modSp mod setBg delDesignElem">
        <pc:chgData name="Jo-Ann Ward" userId="cc4ed5f1-cedb-4a98-8727-f2c28783c563" providerId="ADAL" clId="{64742A1E-0D7E-493A-A5A7-58C1F6E8BE03}" dt="2022-08-15T15:03:02.692" v="1463"/>
        <pc:sldMkLst>
          <pc:docMk/>
          <pc:sldMk cId="3321891381" sldId="263"/>
        </pc:sldMkLst>
        <pc:spChg chg="mod">
          <ac:chgData name="Jo-Ann Ward" userId="cc4ed5f1-cedb-4a98-8727-f2c28783c563" providerId="ADAL" clId="{64742A1E-0D7E-493A-A5A7-58C1F6E8BE03}" dt="2022-08-15T15:00:17.179" v="1449" actId="26606"/>
          <ac:spMkLst>
            <pc:docMk/>
            <pc:sldMk cId="3321891381" sldId="263"/>
            <ac:spMk id="2" creationId="{70654EF9-9E44-3793-74FD-F01D340C4614}"/>
          </ac:spMkLst>
        </pc:spChg>
        <pc:spChg chg="mod">
          <ac:chgData name="Jo-Ann Ward" userId="cc4ed5f1-cedb-4a98-8727-f2c28783c563" providerId="ADAL" clId="{64742A1E-0D7E-493A-A5A7-58C1F6E8BE03}" dt="2022-08-15T15:00:17.179" v="1449" actId="26606"/>
          <ac:spMkLst>
            <pc:docMk/>
            <pc:sldMk cId="3321891381" sldId="263"/>
            <ac:spMk id="3" creationId="{FDFA0BF6-1FB5-0830-9DF5-86DFD95F4C63}"/>
          </ac:spMkLst>
        </pc:spChg>
        <pc:spChg chg="add del">
          <ac:chgData name="Jo-Ann Ward" userId="cc4ed5f1-cedb-4a98-8727-f2c28783c563" providerId="ADAL" clId="{64742A1E-0D7E-493A-A5A7-58C1F6E8BE03}" dt="2022-08-15T15:03:02.692" v="1463"/>
          <ac:spMkLst>
            <pc:docMk/>
            <pc:sldMk cId="3321891381" sldId="263"/>
            <ac:spMk id="8" creationId="{907EF6B7-1338-4443-8C46-6A318D952DFD}"/>
          </ac:spMkLst>
        </pc:spChg>
        <pc:spChg chg="add del">
          <ac:chgData name="Jo-Ann Ward" userId="cc4ed5f1-cedb-4a98-8727-f2c28783c563" providerId="ADAL" clId="{64742A1E-0D7E-493A-A5A7-58C1F6E8BE03}" dt="2022-08-15T15:03:02.692" v="1463"/>
          <ac:spMkLst>
            <pc:docMk/>
            <pc:sldMk cId="3321891381" sldId="263"/>
            <ac:spMk id="10" creationId="{DAAE4CDD-124C-4DCF-9584-B6033B545DD5}"/>
          </ac:spMkLst>
        </pc:spChg>
        <pc:spChg chg="add del">
          <ac:chgData name="Jo-Ann Ward" userId="cc4ed5f1-cedb-4a98-8727-f2c28783c563" providerId="ADAL" clId="{64742A1E-0D7E-493A-A5A7-58C1F6E8BE03}" dt="2022-08-15T15:03:02.692" v="1463"/>
          <ac:spMkLst>
            <pc:docMk/>
            <pc:sldMk cId="3321891381" sldId="263"/>
            <ac:spMk id="12" creationId="{081E4A58-353D-44AE-B2FC-2A74E2E400F7}"/>
          </ac:spMkLst>
        </pc:spChg>
      </pc:sldChg>
      <pc:sldChg chg="del ord">
        <pc:chgData name="Jo-Ann Ward" userId="cc4ed5f1-cedb-4a98-8727-f2c28783c563" providerId="ADAL" clId="{64742A1E-0D7E-493A-A5A7-58C1F6E8BE03}" dt="2022-08-15T14:58:35.453" v="1431" actId="2696"/>
        <pc:sldMkLst>
          <pc:docMk/>
          <pc:sldMk cId="3061963527" sldId="264"/>
        </pc:sldMkLst>
      </pc:sldChg>
      <pc:sldChg chg="addSp delSp modSp mod ord setBg delDesignElem">
        <pc:chgData name="Jo-Ann Ward" userId="cc4ed5f1-cedb-4a98-8727-f2c28783c563" providerId="ADAL" clId="{64742A1E-0D7E-493A-A5A7-58C1F6E8BE03}" dt="2022-08-15T15:03:02.692" v="1463"/>
        <pc:sldMkLst>
          <pc:docMk/>
          <pc:sldMk cId="3065956228" sldId="265"/>
        </pc:sldMkLst>
        <pc:spChg chg="mod">
          <ac:chgData name="Jo-Ann Ward" userId="cc4ed5f1-cedb-4a98-8727-f2c28783c563" providerId="ADAL" clId="{64742A1E-0D7E-493A-A5A7-58C1F6E8BE03}" dt="2022-08-15T15:03:02.692" v="1463"/>
          <ac:spMkLst>
            <pc:docMk/>
            <pc:sldMk cId="3065956228" sldId="265"/>
            <ac:spMk id="2" creationId="{49D0330F-558D-D127-BED9-1C9F153CE769}"/>
          </ac:spMkLst>
        </pc:spChg>
        <pc:spChg chg="del mod">
          <ac:chgData name="Jo-Ann Ward" userId="cc4ed5f1-cedb-4a98-8727-f2c28783c563" providerId="ADAL" clId="{64742A1E-0D7E-493A-A5A7-58C1F6E8BE03}" dt="2022-08-15T14:59:51.576" v="1443" actId="26606"/>
          <ac:spMkLst>
            <pc:docMk/>
            <pc:sldMk cId="3065956228" sldId="265"/>
            <ac:spMk id="3" creationId="{6BDE0349-253B-74FA-8365-C2C631C0A4A6}"/>
          </ac:spMkLst>
        </pc:spChg>
        <pc:spChg chg="add del">
          <ac:chgData name="Jo-Ann Ward" userId="cc4ed5f1-cedb-4a98-8727-f2c28783c563" providerId="ADAL" clId="{64742A1E-0D7E-493A-A5A7-58C1F6E8BE03}" dt="2022-08-15T15:03:02.692" v="1463"/>
          <ac:spMkLst>
            <pc:docMk/>
            <pc:sldMk cId="3065956228" sldId="265"/>
            <ac:spMk id="10" creationId="{B50AB553-2A96-4A92-96F2-93548E096954}"/>
          </ac:spMkLst>
        </pc:spChg>
        <pc:graphicFrameChg chg="add">
          <ac:chgData name="Jo-Ann Ward" userId="cc4ed5f1-cedb-4a98-8727-f2c28783c563" providerId="ADAL" clId="{64742A1E-0D7E-493A-A5A7-58C1F6E8BE03}" dt="2022-08-15T14:59:51.576" v="1443" actId="26606"/>
          <ac:graphicFrameMkLst>
            <pc:docMk/>
            <pc:sldMk cId="3065956228" sldId="265"/>
            <ac:graphicFrameMk id="5" creationId="{D99B3E04-3AA1-5C12-2004-0EB3E4A03F79}"/>
          </ac:graphicFrameMkLst>
        </pc:graphicFrameChg>
        <pc:picChg chg="add">
          <ac:chgData name="Jo-Ann Ward" userId="cc4ed5f1-cedb-4a98-8727-f2c28783c563" providerId="ADAL" clId="{64742A1E-0D7E-493A-A5A7-58C1F6E8BE03}" dt="2022-08-15T14:59:51.576" v="1443" actId="26606"/>
          <ac:picMkLst>
            <pc:docMk/>
            <pc:sldMk cId="3065956228" sldId="265"/>
            <ac:picMk id="6" creationId="{7DB693F1-36EB-3A03-F5B9-181AED196C76}"/>
          </ac:picMkLst>
        </pc:picChg>
      </pc:sldChg>
      <pc:sldChg chg="addSp delSp modSp mod ord setBg modAnim delDesignElem">
        <pc:chgData name="Jo-Ann Ward" userId="cc4ed5f1-cedb-4a98-8727-f2c28783c563" providerId="ADAL" clId="{64742A1E-0D7E-493A-A5A7-58C1F6E8BE03}" dt="2022-08-15T15:06:21.480" v="1712"/>
        <pc:sldMkLst>
          <pc:docMk/>
          <pc:sldMk cId="4216217032" sldId="266"/>
        </pc:sldMkLst>
        <pc:spChg chg="mod">
          <ac:chgData name="Jo-Ann Ward" userId="cc4ed5f1-cedb-4a98-8727-f2c28783c563" providerId="ADAL" clId="{64742A1E-0D7E-493A-A5A7-58C1F6E8BE03}" dt="2022-08-15T15:03:02.692" v="1463"/>
          <ac:spMkLst>
            <pc:docMk/>
            <pc:sldMk cId="4216217032" sldId="266"/>
            <ac:spMk id="2" creationId="{2BE652CC-5050-736E-4735-B2FC750F8327}"/>
          </ac:spMkLst>
        </pc:spChg>
        <pc:spChg chg="mod">
          <ac:chgData name="Jo-Ann Ward" userId="cc4ed5f1-cedb-4a98-8727-f2c28783c563" providerId="ADAL" clId="{64742A1E-0D7E-493A-A5A7-58C1F6E8BE03}" dt="2022-08-15T15:04:41.823" v="1491" actId="20577"/>
          <ac:spMkLst>
            <pc:docMk/>
            <pc:sldMk cId="4216217032" sldId="266"/>
            <ac:spMk id="3" creationId="{C936EA0C-DDC8-5CAD-7F9B-BB8088E9EC6E}"/>
          </ac:spMkLst>
        </pc:spChg>
        <pc:spChg chg="add del">
          <ac:chgData name="Jo-Ann Ward" userId="cc4ed5f1-cedb-4a98-8727-f2c28783c563" providerId="ADAL" clId="{64742A1E-0D7E-493A-A5A7-58C1F6E8BE03}" dt="2022-08-15T15:03:02.692" v="1463"/>
          <ac:spMkLst>
            <pc:docMk/>
            <pc:sldMk cId="4216217032" sldId="266"/>
            <ac:spMk id="8" creationId="{1BB867FF-FC45-48F7-8104-F89BE54909F1}"/>
          </ac:spMkLst>
        </pc:spChg>
        <pc:spChg chg="add del">
          <ac:chgData name="Jo-Ann Ward" userId="cc4ed5f1-cedb-4a98-8727-f2c28783c563" providerId="ADAL" clId="{64742A1E-0D7E-493A-A5A7-58C1F6E8BE03}" dt="2022-08-15T15:03:02.692" v="1463"/>
          <ac:spMkLst>
            <pc:docMk/>
            <pc:sldMk cId="4216217032" sldId="266"/>
            <ac:spMk id="10" creationId="{8BB56887-D0D5-4F0C-9E19-7247EB83C8B7}"/>
          </ac:spMkLst>
        </pc:spChg>
        <pc:spChg chg="add del">
          <ac:chgData name="Jo-Ann Ward" userId="cc4ed5f1-cedb-4a98-8727-f2c28783c563" providerId="ADAL" clId="{64742A1E-0D7E-493A-A5A7-58C1F6E8BE03}" dt="2022-08-15T15:03:02.692" v="1463"/>
          <ac:spMkLst>
            <pc:docMk/>
            <pc:sldMk cId="4216217032" sldId="266"/>
            <ac:spMk id="12" creationId="{081E4A58-353D-44AE-B2FC-2A74E2E400F7}"/>
          </ac:spMkLst>
        </pc:spChg>
      </pc:sldChg>
      <pc:sldChg chg="modSp new del mod ord">
        <pc:chgData name="Jo-Ann Ward" userId="cc4ed5f1-cedb-4a98-8727-f2c28783c563" providerId="ADAL" clId="{64742A1E-0D7E-493A-A5A7-58C1F6E8BE03}" dt="2022-08-15T15:06:54.657" v="1782" actId="2696"/>
        <pc:sldMkLst>
          <pc:docMk/>
          <pc:sldMk cId="631359410" sldId="267"/>
        </pc:sldMkLst>
        <pc:spChg chg="mod">
          <ac:chgData name="Jo-Ann Ward" userId="cc4ed5f1-cedb-4a98-8727-f2c28783c563" providerId="ADAL" clId="{64742A1E-0D7E-493A-A5A7-58C1F6E8BE03}" dt="2022-08-15T15:06:51.354" v="1781" actId="20577"/>
          <ac:spMkLst>
            <pc:docMk/>
            <pc:sldMk cId="631359410" sldId="267"/>
            <ac:spMk id="2" creationId="{C70B3C7F-CDDF-35F1-5013-7B821AA72F93}"/>
          </ac:spMkLst>
        </pc:spChg>
      </pc:sldChg>
    </pc:docChg>
  </pc:docChgLst>
  <pc:docChgLst>
    <pc:chgData name="Karol Balfe" userId="37ea6589-59e0-4272-92ab-39687c06d29e" providerId="ADAL" clId="{BF42FC14-B707-49A9-BEEB-A8C89C449302}"/>
    <pc:docChg chg="">
      <pc:chgData name="Karol Balfe" userId="37ea6589-59e0-4272-92ab-39687c06d29e" providerId="ADAL" clId="{BF42FC14-B707-49A9-BEEB-A8C89C449302}" dt="2022-09-23T13:35:10.210" v="7"/>
      <pc:docMkLst>
        <pc:docMk/>
      </pc:docMkLst>
      <pc:sldChg chg="addCm">
        <pc:chgData name="Karol Balfe" userId="37ea6589-59e0-4272-92ab-39687c06d29e" providerId="ADAL" clId="{BF42FC14-B707-49A9-BEEB-A8C89C449302}" dt="2022-09-23T13:25:41.502" v="0"/>
        <pc:sldMkLst>
          <pc:docMk/>
          <pc:sldMk cId="3268815269" sldId="256"/>
        </pc:sldMkLst>
      </pc:sldChg>
      <pc:sldChg chg="addCm modCm">
        <pc:chgData name="Karol Balfe" userId="37ea6589-59e0-4272-92ab-39687c06d29e" providerId="ADAL" clId="{BF42FC14-B707-49A9-BEEB-A8C89C449302}" dt="2022-09-23T13:29:00.585" v="2"/>
        <pc:sldMkLst>
          <pc:docMk/>
          <pc:sldMk cId="2696139576" sldId="257"/>
        </pc:sldMkLst>
      </pc:sldChg>
      <pc:sldChg chg="addCm">
        <pc:chgData name="Karol Balfe" userId="37ea6589-59e0-4272-92ab-39687c06d29e" providerId="ADAL" clId="{BF42FC14-B707-49A9-BEEB-A8C89C449302}" dt="2022-09-23T13:35:10.210" v="7"/>
        <pc:sldMkLst>
          <pc:docMk/>
          <pc:sldMk cId="1019620183" sldId="258"/>
        </pc:sldMkLst>
      </pc:sldChg>
      <pc:sldChg chg="addCm modCm">
        <pc:chgData name="Karol Balfe" userId="37ea6589-59e0-4272-92ab-39687c06d29e" providerId="ADAL" clId="{BF42FC14-B707-49A9-BEEB-A8C89C449302}" dt="2022-09-23T13:33:10.740" v="4"/>
        <pc:sldMkLst>
          <pc:docMk/>
          <pc:sldMk cId="2103199722" sldId="259"/>
        </pc:sldMkLst>
      </pc:sldChg>
      <pc:sldChg chg="addCm">
        <pc:chgData name="Karol Balfe" userId="37ea6589-59e0-4272-92ab-39687c06d29e" providerId="ADAL" clId="{BF42FC14-B707-49A9-BEEB-A8C89C449302}" dt="2022-09-23T13:33:45.199" v="5"/>
        <pc:sldMkLst>
          <pc:docMk/>
          <pc:sldMk cId="3984784813" sldId="267"/>
        </pc:sldMkLst>
      </pc:sldChg>
      <pc:sldChg chg="addCm">
        <pc:chgData name="Karol Balfe" userId="37ea6589-59e0-4272-92ab-39687c06d29e" providerId="ADAL" clId="{BF42FC14-B707-49A9-BEEB-A8C89C449302}" dt="2022-09-23T13:34:08.288" v="6"/>
        <pc:sldMkLst>
          <pc:docMk/>
          <pc:sldMk cId="3421362127" sldId="268"/>
        </pc:sldMkLst>
      </pc:sldChg>
    </pc:docChg>
  </pc:docChgLst>
  <pc:docChgLst>
    <pc:chgData name="Jo-Ann Ward" userId="S::joann.ward@actionaid.org::cc4ed5f1-cedb-4a98-8727-f2c28783c563" providerId="AD" clId="Web-{793EF4B4-DFA0-18A9-633A-4B9E2E54FFFD}"/>
    <pc:docChg chg="modSld sldOrd">
      <pc:chgData name="Jo-Ann Ward" userId="S::joann.ward@actionaid.org::cc4ed5f1-cedb-4a98-8727-f2c28783c563" providerId="AD" clId="Web-{793EF4B4-DFA0-18A9-633A-4B9E2E54FFFD}" dt="2022-08-16T13:58:52.199" v="55"/>
      <pc:docMkLst>
        <pc:docMk/>
      </pc:docMkLst>
      <pc:sldChg chg="modSp">
        <pc:chgData name="Jo-Ann Ward" userId="S::joann.ward@actionaid.org::cc4ed5f1-cedb-4a98-8727-f2c28783c563" providerId="AD" clId="Web-{793EF4B4-DFA0-18A9-633A-4B9E2E54FFFD}" dt="2022-08-16T13:56:58.116" v="2" actId="20577"/>
        <pc:sldMkLst>
          <pc:docMk/>
          <pc:sldMk cId="1019620183" sldId="258"/>
        </pc:sldMkLst>
        <pc:spChg chg="mod">
          <ac:chgData name="Jo-Ann Ward" userId="S::joann.ward@actionaid.org::cc4ed5f1-cedb-4a98-8727-f2c28783c563" providerId="AD" clId="Web-{793EF4B4-DFA0-18A9-633A-4B9E2E54FFFD}" dt="2022-08-16T13:56:58.116" v="2" actId="20577"/>
          <ac:spMkLst>
            <pc:docMk/>
            <pc:sldMk cId="1019620183" sldId="258"/>
            <ac:spMk id="3" creationId="{6D2ABD56-887A-4B41-FC5A-9BED0C195BCB}"/>
          </ac:spMkLst>
        </pc:spChg>
      </pc:sldChg>
      <pc:sldChg chg="modSp">
        <pc:chgData name="Jo-Ann Ward" userId="S::joann.ward@actionaid.org::cc4ed5f1-cedb-4a98-8727-f2c28783c563" providerId="AD" clId="Web-{793EF4B4-DFA0-18A9-633A-4B9E2E54FFFD}" dt="2022-08-16T13:58:41.183" v="54" actId="20577"/>
        <pc:sldMkLst>
          <pc:docMk/>
          <pc:sldMk cId="3639416887" sldId="261"/>
        </pc:sldMkLst>
        <pc:spChg chg="mod">
          <ac:chgData name="Jo-Ann Ward" userId="S::joann.ward@actionaid.org::cc4ed5f1-cedb-4a98-8727-f2c28783c563" providerId="AD" clId="Web-{793EF4B4-DFA0-18A9-633A-4B9E2E54FFFD}" dt="2022-08-16T13:58:41.183" v="54" actId="20577"/>
          <ac:spMkLst>
            <pc:docMk/>
            <pc:sldMk cId="3639416887" sldId="261"/>
            <ac:spMk id="3" creationId="{D1F24EB9-1BE3-36ED-706D-D1F5E7236142}"/>
          </ac:spMkLst>
        </pc:spChg>
      </pc:sldChg>
      <pc:sldChg chg="modSp ord">
        <pc:chgData name="Jo-Ann Ward" userId="S::joann.ward@actionaid.org::cc4ed5f1-cedb-4a98-8727-f2c28783c563" providerId="AD" clId="Web-{793EF4B4-DFA0-18A9-633A-4B9E2E54FFFD}" dt="2022-08-16T13:58:52.199" v="55"/>
        <pc:sldMkLst>
          <pc:docMk/>
          <pc:sldMk cId="3065956228" sldId="265"/>
        </pc:sldMkLst>
        <pc:spChg chg="mod">
          <ac:chgData name="Jo-Ann Ward" userId="S::joann.ward@actionaid.org::cc4ed5f1-cedb-4a98-8727-f2c28783c563" providerId="AD" clId="Web-{793EF4B4-DFA0-18A9-633A-4B9E2E54FFFD}" dt="2022-08-16T13:57:24.539" v="5" actId="20577"/>
          <ac:spMkLst>
            <pc:docMk/>
            <pc:sldMk cId="3065956228" sldId="265"/>
            <ac:spMk id="2" creationId="{49D0330F-558D-D127-BED9-1C9F153CE769}"/>
          </ac:spMkLst>
        </pc:spChg>
      </pc:sldChg>
    </pc:docChg>
  </pc:docChgLst>
  <pc:docChgLst>
    <pc:chgData name="Jo-Ann Ward" userId="S::joann.ward@actionaid.org::cc4ed5f1-cedb-4a98-8727-f2c28783c563" providerId="AD" clId="Web-{048C0732-481D-A173-DFCC-B528AFC06F67}"/>
    <pc:docChg chg="modSld">
      <pc:chgData name="Jo-Ann Ward" userId="S::joann.ward@actionaid.org::cc4ed5f1-cedb-4a98-8727-f2c28783c563" providerId="AD" clId="Web-{048C0732-481D-A173-DFCC-B528AFC06F67}" dt="2022-08-04T10:39:50.981" v="132" actId="20577"/>
      <pc:docMkLst>
        <pc:docMk/>
      </pc:docMkLst>
      <pc:sldChg chg="modSp">
        <pc:chgData name="Jo-Ann Ward" userId="S::joann.ward@actionaid.org::cc4ed5f1-cedb-4a98-8727-f2c28783c563" providerId="AD" clId="Web-{048C0732-481D-A173-DFCC-B528AFC06F67}" dt="2022-08-04T10:39:50.981" v="132" actId="20577"/>
        <pc:sldMkLst>
          <pc:docMk/>
          <pc:sldMk cId="3321891381" sldId="263"/>
        </pc:sldMkLst>
        <pc:spChg chg="mod">
          <ac:chgData name="Jo-Ann Ward" userId="S::joann.ward@actionaid.org::cc4ed5f1-cedb-4a98-8727-f2c28783c563" providerId="AD" clId="Web-{048C0732-481D-A173-DFCC-B528AFC06F67}" dt="2022-08-04T10:39:50.981" v="132" actId="20577"/>
          <ac:spMkLst>
            <pc:docMk/>
            <pc:sldMk cId="3321891381" sldId="263"/>
            <ac:spMk id="2" creationId="{70654EF9-9E44-3793-74FD-F01D340C4614}"/>
          </ac:spMkLst>
        </pc:spChg>
        <pc:spChg chg="mod">
          <ac:chgData name="Jo-Ann Ward" userId="S::joann.ward@actionaid.org::cc4ed5f1-cedb-4a98-8727-f2c28783c563" providerId="AD" clId="Web-{048C0732-481D-A173-DFCC-B528AFC06F67}" dt="2022-08-04T10:39:45.528" v="125" actId="20577"/>
          <ac:spMkLst>
            <pc:docMk/>
            <pc:sldMk cId="3321891381" sldId="263"/>
            <ac:spMk id="3" creationId="{FDFA0BF6-1FB5-0830-9DF5-86DFD95F4C63}"/>
          </ac:spMkLst>
        </pc:spChg>
      </pc:sldChg>
    </pc:docChg>
  </pc:docChgLst>
  <pc:docChgLst>
    <pc:chgData name="Jo-Ann Ward" userId="S::joann.ward@actionaid.org::cc4ed5f1-cedb-4a98-8727-f2c28783c563" providerId="AD" clId="Web-{07D205FA-251F-D97F-2F57-174AE6EB1BB9}"/>
    <pc:docChg chg="modSld">
      <pc:chgData name="Jo-Ann Ward" userId="S::joann.ward@actionaid.org::cc4ed5f1-cedb-4a98-8727-f2c28783c563" providerId="AD" clId="Web-{07D205FA-251F-D97F-2F57-174AE6EB1BB9}" dt="2022-08-29T14:57:57.945" v="1" actId="20577"/>
      <pc:docMkLst>
        <pc:docMk/>
      </pc:docMkLst>
      <pc:sldChg chg="modSp">
        <pc:chgData name="Jo-Ann Ward" userId="S::joann.ward@actionaid.org::cc4ed5f1-cedb-4a98-8727-f2c28783c563" providerId="AD" clId="Web-{07D205FA-251F-D97F-2F57-174AE6EB1BB9}" dt="2022-08-29T14:57:57.945" v="1" actId="20577"/>
        <pc:sldMkLst>
          <pc:docMk/>
          <pc:sldMk cId="3639416887" sldId="261"/>
        </pc:sldMkLst>
        <pc:spChg chg="mod">
          <ac:chgData name="Jo-Ann Ward" userId="S::joann.ward@actionaid.org::cc4ed5f1-cedb-4a98-8727-f2c28783c563" providerId="AD" clId="Web-{07D205FA-251F-D97F-2F57-174AE6EB1BB9}" dt="2022-08-29T14:57:57.945" v="1" actId="20577"/>
          <ac:spMkLst>
            <pc:docMk/>
            <pc:sldMk cId="3639416887" sldId="261"/>
            <ac:spMk id="3" creationId="{D1F24EB9-1BE3-36ED-706D-D1F5E7236142}"/>
          </ac:spMkLst>
        </pc:spChg>
      </pc:sldChg>
    </pc:docChg>
  </pc:docChgLst>
  <pc:docChgLst>
    <pc:chgData name="Jo-Ann Ward" userId="S::joann.ward@actionaid.org::cc4ed5f1-cedb-4a98-8727-f2c28783c563" providerId="AD" clId="Web-{3FE4EA5A-2A63-C8E5-468F-14E6C6A7F963}"/>
    <pc:docChg chg="addSld modSld">
      <pc:chgData name="Jo-Ann Ward" userId="S::joann.ward@actionaid.org::cc4ed5f1-cedb-4a98-8727-f2c28783c563" providerId="AD" clId="Web-{3FE4EA5A-2A63-C8E5-468F-14E6C6A7F963}" dt="2022-08-18T15:02:08.374" v="127"/>
      <pc:docMkLst>
        <pc:docMk/>
      </pc:docMkLst>
      <pc:sldChg chg="modSp delCm modCm">
        <pc:chgData name="Jo-Ann Ward" userId="S::joann.ward@actionaid.org::cc4ed5f1-cedb-4a98-8727-f2c28783c563" providerId="AD" clId="Web-{3FE4EA5A-2A63-C8E5-468F-14E6C6A7F963}" dt="2022-08-18T15:02:08.374" v="127"/>
        <pc:sldMkLst>
          <pc:docMk/>
          <pc:sldMk cId="2103199722" sldId="259"/>
        </pc:sldMkLst>
        <pc:spChg chg="mod">
          <ac:chgData name="Jo-Ann Ward" userId="S::joann.ward@actionaid.org::cc4ed5f1-cedb-4a98-8727-f2c28783c563" providerId="AD" clId="Web-{3FE4EA5A-2A63-C8E5-468F-14E6C6A7F963}" dt="2022-08-18T14:38:00.610" v="9" actId="20577"/>
          <ac:spMkLst>
            <pc:docMk/>
            <pc:sldMk cId="2103199722" sldId="259"/>
            <ac:spMk id="2" creationId="{67FB8360-B83F-ABB3-87F3-0EC20E31D5FF}"/>
          </ac:spMkLst>
        </pc:spChg>
        <pc:spChg chg="mod">
          <ac:chgData name="Jo-Ann Ward" userId="S::joann.ward@actionaid.org::cc4ed5f1-cedb-4a98-8727-f2c28783c563" providerId="AD" clId="Web-{3FE4EA5A-2A63-C8E5-468F-14E6C6A7F963}" dt="2022-08-18T14:38:38.173" v="20" actId="20577"/>
          <ac:spMkLst>
            <pc:docMk/>
            <pc:sldMk cId="2103199722" sldId="259"/>
            <ac:spMk id="3" creationId="{EE867D8A-EE18-90BC-0DEA-99444759253B}"/>
          </ac:spMkLst>
        </pc:spChg>
      </pc:sldChg>
      <pc:sldChg chg="modSp delCm modCm">
        <pc:chgData name="Jo-Ann Ward" userId="S::joann.ward@actionaid.org::cc4ed5f1-cedb-4a98-8727-f2c28783c563" providerId="AD" clId="Web-{3FE4EA5A-2A63-C8E5-468F-14E6C6A7F963}" dt="2022-08-18T15:02:03.437" v="126"/>
        <pc:sldMkLst>
          <pc:docMk/>
          <pc:sldMk cId="3639416887" sldId="261"/>
        </pc:sldMkLst>
        <pc:spChg chg="mod">
          <ac:chgData name="Jo-Ann Ward" userId="S::joann.ward@actionaid.org::cc4ed5f1-cedb-4a98-8727-f2c28783c563" providerId="AD" clId="Web-{3FE4EA5A-2A63-C8E5-468F-14E6C6A7F963}" dt="2022-08-18T15:02:03.327" v="125" actId="20577"/>
          <ac:spMkLst>
            <pc:docMk/>
            <pc:sldMk cId="3639416887" sldId="261"/>
            <ac:spMk id="3" creationId="{D1F24EB9-1BE3-36ED-706D-D1F5E7236142}"/>
          </ac:spMkLst>
        </pc:spChg>
      </pc:sldChg>
      <pc:sldChg chg="addSp modSp new mod setBg">
        <pc:chgData name="Jo-Ann Ward" userId="S::joann.ward@actionaid.org::cc4ed5f1-cedb-4a98-8727-f2c28783c563" providerId="AD" clId="Web-{3FE4EA5A-2A63-C8E5-468F-14E6C6A7F963}" dt="2022-08-18T15:00:04.606" v="96"/>
        <pc:sldMkLst>
          <pc:docMk/>
          <pc:sldMk cId="3984784813" sldId="267"/>
        </pc:sldMkLst>
        <pc:spChg chg="mod">
          <ac:chgData name="Jo-Ann Ward" userId="S::joann.ward@actionaid.org::cc4ed5f1-cedb-4a98-8727-f2c28783c563" providerId="AD" clId="Web-{3FE4EA5A-2A63-C8E5-468F-14E6C6A7F963}" dt="2022-08-18T15:00:04.606" v="96"/>
          <ac:spMkLst>
            <pc:docMk/>
            <pc:sldMk cId="3984784813" sldId="267"/>
            <ac:spMk id="2" creationId="{1829892B-FD3A-6D73-5F77-503E6247F3E2}"/>
          </ac:spMkLst>
        </pc:spChg>
        <pc:spChg chg="mod">
          <ac:chgData name="Jo-Ann Ward" userId="S::joann.ward@actionaid.org::cc4ed5f1-cedb-4a98-8727-f2c28783c563" providerId="AD" clId="Web-{3FE4EA5A-2A63-C8E5-468F-14E6C6A7F963}" dt="2022-08-18T15:00:04.606" v="96"/>
          <ac:spMkLst>
            <pc:docMk/>
            <pc:sldMk cId="3984784813" sldId="267"/>
            <ac:spMk id="3" creationId="{280B4C92-398D-73B6-6360-998A127AE28D}"/>
          </ac:spMkLst>
        </pc:spChg>
        <pc:spChg chg="add">
          <ac:chgData name="Jo-Ann Ward" userId="S::joann.ward@actionaid.org::cc4ed5f1-cedb-4a98-8727-f2c28783c563" providerId="AD" clId="Web-{3FE4EA5A-2A63-C8E5-468F-14E6C6A7F963}" dt="2022-08-18T15:00:04.606" v="96"/>
          <ac:spMkLst>
            <pc:docMk/>
            <pc:sldMk cId="3984784813" sldId="267"/>
            <ac:spMk id="8" creationId="{1BB867FF-FC45-48F7-8104-F89BE54909F1}"/>
          </ac:spMkLst>
        </pc:spChg>
        <pc:spChg chg="add">
          <ac:chgData name="Jo-Ann Ward" userId="S::joann.ward@actionaid.org::cc4ed5f1-cedb-4a98-8727-f2c28783c563" providerId="AD" clId="Web-{3FE4EA5A-2A63-C8E5-468F-14E6C6A7F963}" dt="2022-08-18T15:00:04.606" v="96"/>
          <ac:spMkLst>
            <pc:docMk/>
            <pc:sldMk cId="3984784813" sldId="267"/>
            <ac:spMk id="10" creationId="{8BB56887-D0D5-4F0C-9E19-7247EB83C8B7}"/>
          </ac:spMkLst>
        </pc:spChg>
        <pc:spChg chg="add">
          <ac:chgData name="Jo-Ann Ward" userId="S::joann.ward@actionaid.org::cc4ed5f1-cedb-4a98-8727-f2c28783c563" providerId="AD" clId="Web-{3FE4EA5A-2A63-C8E5-468F-14E6C6A7F963}" dt="2022-08-18T15:00:04.606" v="96"/>
          <ac:spMkLst>
            <pc:docMk/>
            <pc:sldMk cId="3984784813" sldId="267"/>
            <ac:spMk id="12" creationId="{081E4A58-353D-44AE-B2FC-2A74E2E400F7}"/>
          </ac:spMkLst>
        </pc:spChg>
      </pc:sldChg>
      <pc:sldChg chg="addSp modSp new mod setBg">
        <pc:chgData name="Jo-Ann Ward" userId="S::joann.ward@actionaid.org::cc4ed5f1-cedb-4a98-8727-f2c28783c563" providerId="AD" clId="Web-{3FE4EA5A-2A63-C8E5-468F-14E6C6A7F963}" dt="2022-08-18T15:00:21.700" v="99" actId="20577"/>
        <pc:sldMkLst>
          <pc:docMk/>
          <pc:sldMk cId="3421362127" sldId="268"/>
        </pc:sldMkLst>
        <pc:spChg chg="mod">
          <ac:chgData name="Jo-Ann Ward" userId="S::joann.ward@actionaid.org::cc4ed5f1-cedb-4a98-8727-f2c28783c563" providerId="AD" clId="Web-{3FE4EA5A-2A63-C8E5-468F-14E6C6A7F963}" dt="2022-08-18T15:00:07.887" v="97"/>
          <ac:spMkLst>
            <pc:docMk/>
            <pc:sldMk cId="3421362127" sldId="268"/>
            <ac:spMk id="2" creationId="{1D9CED5A-D1FE-42A0-FC8C-BE78AFBC37D6}"/>
          </ac:spMkLst>
        </pc:spChg>
        <pc:spChg chg="mod">
          <ac:chgData name="Jo-Ann Ward" userId="S::joann.ward@actionaid.org::cc4ed5f1-cedb-4a98-8727-f2c28783c563" providerId="AD" clId="Web-{3FE4EA5A-2A63-C8E5-468F-14E6C6A7F963}" dt="2022-08-18T15:00:21.700" v="99" actId="20577"/>
          <ac:spMkLst>
            <pc:docMk/>
            <pc:sldMk cId="3421362127" sldId="268"/>
            <ac:spMk id="3" creationId="{52743350-7BD0-88FC-D03B-BE838D225D89}"/>
          </ac:spMkLst>
        </pc:spChg>
        <pc:spChg chg="add">
          <ac:chgData name="Jo-Ann Ward" userId="S::joann.ward@actionaid.org::cc4ed5f1-cedb-4a98-8727-f2c28783c563" providerId="AD" clId="Web-{3FE4EA5A-2A63-C8E5-468F-14E6C6A7F963}" dt="2022-08-18T15:00:07.887" v="97"/>
          <ac:spMkLst>
            <pc:docMk/>
            <pc:sldMk cId="3421362127" sldId="268"/>
            <ac:spMk id="8" creationId="{1BB867FF-FC45-48F7-8104-F89BE54909F1}"/>
          </ac:spMkLst>
        </pc:spChg>
        <pc:spChg chg="add">
          <ac:chgData name="Jo-Ann Ward" userId="S::joann.ward@actionaid.org::cc4ed5f1-cedb-4a98-8727-f2c28783c563" providerId="AD" clId="Web-{3FE4EA5A-2A63-C8E5-468F-14E6C6A7F963}" dt="2022-08-18T15:00:07.887" v="97"/>
          <ac:spMkLst>
            <pc:docMk/>
            <pc:sldMk cId="3421362127" sldId="268"/>
            <ac:spMk id="10" creationId="{8BB56887-D0D5-4F0C-9E19-7247EB83C8B7}"/>
          </ac:spMkLst>
        </pc:spChg>
        <pc:spChg chg="add">
          <ac:chgData name="Jo-Ann Ward" userId="S::joann.ward@actionaid.org::cc4ed5f1-cedb-4a98-8727-f2c28783c563" providerId="AD" clId="Web-{3FE4EA5A-2A63-C8E5-468F-14E6C6A7F963}" dt="2022-08-18T15:00:07.887" v="97"/>
          <ac:spMkLst>
            <pc:docMk/>
            <pc:sldMk cId="3421362127" sldId="268"/>
            <ac:spMk id="12" creationId="{081E4A58-353D-44AE-B2FC-2A74E2E400F7}"/>
          </ac:spMkLst>
        </pc:spChg>
      </pc:sldChg>
    </pc:docChg>
  </pc:docChgLst>
  <pc:docChgLst>
    <pc:chgData name="Jo-Ann Ward" userId="S::joann.ward@actionaid.org::cc4ed5f1-cedb-4a98-8727-f2c28783c563" providerId="AD" clId="Web-{5300E0E0-50CA-9392-7D08-5734BAB30C4B}"/>
    <pc:docChg chg="addSld delSld modSld sldOrd">
      <pc:chgData name="Jo-Ann Ward" userId="S::joann.ward@actionaid.org::cc4ed5f1-cedb-4a98-8727-f2c28783c563" providerId="AD" clId="Web-{5300E0E0-50CA-9392-7D08-5734BAB30C4B}" dt="2022-08-09T15:54:58.600" v="31" actId="20577"/>
      <pc:docMkLst>
        <pc:docMk/>
      </pc:docMkLst>
      <pc:sldChg chg="modSp">
        <pc:chgData name="Jo-Ann Ward" userId="S::joann.ward@actionaid.org::cc4ed5f1-cedb-4a98-8727-f2c28783c563" providerId="AD" clId="Web-{5300E0E0-50CA-9392-7D08-5734BAB30C4B}" dt="2022-08-09T15:54:21.177" v="29" actId="20577"/>
        <pc:sldMkLst>
          <pc:docMk/>
          <pc:sldMk cId="2103199722" sldId="259"/>
        </pc:sldMkLst>
        <pc:spChg chg="mod">
          <ac:chgData name="Jo-Ann Ward" userId="S::joann.ward@actionaid.org::cc4ed5f1-cedb-4a98-8727-f2c28783c563" providerId="AD" clId="Web-{5300E0E0-50CA-9392-7D08-5734BAB30C4B}" dt="2022-08-09T15:54:21.177" v="29" actId="20577"/>
          <ac:spMkLst>
            <pc:docMk/>
            <pc:sldMk cId="2103199722" sldId="259"/>
            <ac:spMk id="2" creationId="{67FB8360-B83F-ABB3-87F3-0EC20E31D5FF}"/>
          </ac:spMkLst>
        </pc:spChg>
        <pc:spChg chg="mod">
          <ac:chgData name="Jo-Ann Ward" userId="S::joann.ward@actionaid.org::cc4ed5f1-cedb-4a98-8727-f2c28783c563" providerId="AD" clId="Web-{5300E0E0-50CA-9392-7D08-5734BAB30C4B}" dt="2022-08-09T15:54:13.552" v="23" actId="20577"/>
          <ac:spMkLst>
            <pc:docMk/>
            <pc:sldMk cId="2103199722" sldId="259"/>
            <ac:spMk id="3" creationId="{EE867D8A-EE18-90BC-0DEA-99444759253B}"/>
          </ac:spMkLst>
        </pc:spChg>
      </pc:sldChg>
      <pc:sldChg chg="modSp">
        <pc:chgData name="Jo-Ann Ward" userId="S::joann.ward@actionaid.org::cc4ed5f1-cedb-4a98-8727-f2c28783c563" providerId="AD" clId="Web-{5300E0E0-50CA-9392-7D08-5734BAB30C4B}" dt="2022-08-09T15:54:58.600" v="31" actId="20577"/>
        <pc:sldMkLst>
          <pc:docMk/>
          <pc:sldMk cId="2228453178" sldId="262"/>
        </pc:sldMkLst>
        <pc:spChg chg="mod">
          <ac:chgData name="Jo-Ann Ward" userId="S::joann.ward@actionaid.org::cc4ed5f1-cedb-4a98-8727-f2c28783c563" providerId="AD" clId="Web-{5300E0E0-50CA-9392-7D08-5734BAB30C4B}" dt="2022-08-09T15:54:58.600" v="31" actId="20577"/>
          <ac:spMkLst>
            <pc:docMk/>
            <pc:sldMk cId="2228453178" sldId="262"/>
            <ac:spMk id="3" creationId="{E0336898-3C58-8B22-7E9B-BC86F3354E37}"/>
          </ac:spMkLst>
        </pc:spChg>
      </pc:sldChg>
      <pc:sldChg chg="modSp new del ord">
        <pc:chgData name="Jo-Ann Ward" userId="S::joann.ward@actionaid.org::cc4ed5f1-cedb-4a98-8727-f2c28783c563" providerId="AD" clId="Web-{5300E0E0-50CA-9392-7D08-5734BAB30C4B}" dt="2022-08-09T15:53:39.332" v="15"/>
        <pc:sldMkLst>
          <pc:docMk/>
          <pc:sldMk cId="158369050" sldId="267"/>
        </pc:sldMkLst>
        <pc:spChg chg="mod">
          <ac:chgData name="Jo-Ann Ward" userId="S::joann.ward@actionaid.org::cc4ed5f1-cedb-4a98-8727-f2c28783c563" providerId="AD" clId="Web-{5300E0E0-50CA-9392-7D08-5734BAB30C4B}" dt="2022-08-09T15:53:23.535" v="14" actId="20577"/>
          <ac:spMkLst>
            <pc:docMk/>
            <pc:sldMk cId="158369050" sldId="267"/>
            <ac:spMk id="2" creationId="{7A62F650-78D4-64D0-752A-7F2073066884}"/>
          </ac:spMkLst>
        </pc:spChg>
      </pc:sldChg>
    </pc:docChg>
  </pc:docChgLst>
  <pc:docChgLst>
    <pc:chgData name="Jo-Ann Ward" userId="S::joann.ward@actionaid.org::cc4ed5f1-cedb-4a98-8727-f2c28783c563" providerId="AD" clId="Web-{EB7EE544-1E40-1DED-29E9-0F5B86ECC246}"/>
    <pc:docChg chg="addSld delSld modSld">
      <pc:chgData name="Jo-Ann Ward" userId="S::joann.ward@actionaid.org::cc4ed5f1-cedb-4a98-8727-f2c28783c563" providerId="AD" clId="Web-{EB7EE544-1E40-1DED-29E9-0F5B86ECC246}" dt="2022-09-26T11:03:37.083" v="116"/>
      <pc:docMkLst>
        <pc:docMk/>
      </pc:docMkLst>
      <pc:sldChg chg="delSp modSp delAnim delCm modCm">
        <pc:chgData name="Jo-Ann Ward" userId="S::joann.ward@actionaid.org::cc4ed5f1-cedb-4a98-8727-f2c28783c563" providerId="AD" clId="Web-{EB7EE544-1E40-1DED-29E9-0F5B86ECC246}" dt="2022-09-26T10:50:03.799" v="2"/>
        <pc:sldMkLst>
          <pc:docMk/>
          <pc:sldMk cId="3268815269" sldId="256"/>
        </pc:sldMkLst>
        <pc:spChg chg="del mod">
          <ac:chgData name="Jo-Ann Ward" userId="S::joann.ward@actionaid.org::cc4ed5f1-cedb-4a98-8727-f2c28783c563" providerId="AD" clId="Web-{EB7EE544-1E40-1DED-29E9-0F5B86ECC246}" dt="2022-09-26T10:49:59.127" v="1"/>
          <ac:spMkLst>
            <pc:docMk/>
            <pc:sldMk cId="3268815269" sldId="256"/>
            <ac:spMk id="3" creationId="{149BDF35-791E-215E-5419-4CF288EEFC5F}"/>
          </ac:spMkLst>
        </pc:spChg>
      </pc:sldChg>
      <pc:sldChg chg="modSp delCm">
        <pc:chgData name="Jo-Ann Ward" userId="S::joann.ward@actionaid.org::cc4ed5f1-cedb-4a98-8727-f2c28783c563" providerId="AD" clId="Web-{EB7EE544-1E40-1DED-29E9-0F5B86ECC246}" dt="2022-09-26T10:54:33.883" v="28"/>
        <pc:sldMkLst>
          <pc:docMk/>
          <pc:sldMk cId="2696139576" sldId="257"/>
        </pc:sldMkLst>
        <pc:spChg chg="mod">
          <ac:chgData name="Jo-Ann Ward" userId="S::joann.ward@actionaid.org::cc4ed5f1-cedb-4a98-8727-f2c28783c563" providerId="AD" clId="Web-{EB7EE544-1E40-1DED-29E9-0F5B86ECC246}" dt="2022-09-26T10:54:33.727" v="27" actId="20577"/>
          <ac:spMkLst>
            <pc:docMk/>
            <pc:sldMk cId="2696139576" sldId="257"/>
            <ac:spMk id="3" creationId="{254AE3A5-3C7E-5603-0D55-A09D95F20370}"/>
          </ac:spMkLst>
        </pc:spChg>
      </pc:sldChg>
      <pc:sldChg chg="modSp del modCm">
        <pc:chgData name="Jo-Ann Ward" userId="S::joann.ward@actionaid.org::cc4ed5f1-cedb-4a98-8727-f2c28783c563" providerId="AD" clId="Web-{EB7EE544-1E40-1DED-29E9-0F5B86ECC246}" dt="2022-09-26T10:55:51.307" v="82"/>
        <pc:sldMkLst>
          <pc:docMk/>
          <pc:sldMk cId="1019620183" sldId="258"/>
        </pc:sldMkLst>
        <pc:spChg chg="mod">
          <ac:chgData name="Jo-Ann Ward" userId="S::joann.ward@actionaid.org::cc4ed5f1-cedb-4a98-8727-f2c28783c563" providerId="AD" clId="Web-{EB7EE544-1E40-1DED-29E9-0F5B86ECC246}" dt="2022-09-26T10:54:54.337" v="29" actId="20577"/>
          <ac:spMkLst>
            <pc:docMk/>
            <pc:sldMk cId="1019620183" sldId="258"/>
            <ac:spMk id="3" creationId="{6D2ABD56-887A-4B41-FC5A-9BED0C195BCB}"/>
          </ac:spMkLst>
        </pc:spChg>
      </pc:sldChg>
      <pc:sldChg chg="delCm">
        <pc:chgData name="Jo-Ann Ward" userId="S::joann.ward@actionaid.org::cc4ed5f1-cedb-4a98-8727-f2c28783c563" providerId="AD" clId="Web-{EB7EE544-1E40-1DED-29E9-0F5B86ECC246}" dt="2022-09-26T11:03:37.083" v="116"/>
        <pc:sldMkLst>
          <pc:docMk/>
          <pc:sldMk cId="3421362127" sldId="268"/>
        </pc:sldMkLst>
      </pc:sldChg>
      <pc:sldChg chg="modSp">
        <pc:chgData name="Jo-Ann Ward" userId="S::joann.ward@actionaid.org::cc4ed5f1-cedb-4a98-8727-f2c28783c563" providerId="AD" clId="Web-{EB7EE544-1E40-1DED-29E9-0F5B86ECC246}" dt="2022-09-26T11:01:56.769" v="96" actId="20577"/>
        <pc:sldMkLst>
          <pc:docMk/>
          <pc:sldMk cId="1793634785" sldId="272"/>
        </pc:sldMkLst>
        <pc:spChg chg="mod">
          <ac:chgData name="Jo-Ann Ward" userId="S::joann.ward@actionaid.org::cc4ed5f1-cedb-4a98-8727-f2c28783c563" providerId="AD" clId="Web-{EB7EE544-1E40-1DED-29E9-0F5B86ECC246}" dt="2022-09-26T11:01:56.769" v="96" actId="20577"/>
          <ac:spMkLst>
            <pc:docMk/>
            <pc:sldMk cId="1793634785" sldId="272"/>
            <ac:spMk id="2" creationId="{154FCA12-84BA-5FB3-733C-E49712AC6FB8}"/>
          </ac:spMkLst>
        </pc:spChg>
      </pc:sldChg>
      <pc:sldChg chg="modSp">
        <pc:chgData name="Jo-Ann Ward" userId="S::joann.ward@actionaid.org::cc4ed5f1-cedb-4a98-8727-f2c28783c563" providerId="AD" clId="Web-{EB7EE544-1E40-1DED-29E9-0F5B86ECC246}" dt="2022-09-26T11:02:52.254" v="115" actId="20577"/>
        <pc:sldMkLst>
          <pc:docMk/>
          <pc:sldMk cId="3354000292" sldId="273"/>
        </pc:sldMkLst>
        <pc:spChg chg="mod">
          <ac:chgData name="Jo-Ann Ward" userId="S::joann.ward@actionaid.org::cc4ed5f1-cedb-4a98-8727-f2c28783c563" providerId="AD" clId="Web-{EB7EE544-1E40-1DED-29E9-0F5B86ECC246}" dt="2022-09-26T11:02:52.254" v="115" actId="20577"/>
          <ac:spMkLst>
            <pc:docMk/>
            <pc:sldMk cId="3354000292" sldId="273"/>
            <ac:spMk id="2" creationId="{22257C3B-16BA-02A5-8A2A-0CB55C6A7410}"/>
          </ac:spMkLst>
        </pc:spChg>
      </pc:sldChg>
      <pc:sldChg chg="modSp delCm">
        <pc:chgData name="Jo-Ann Ward" userId="S::joann.ward@actionaid.org::cc4ed5f1-cedb-4a98-8727-f2c28783c563" providerId="AD" clId="Web-{EB7EE544-1E40-1DED-29E9-0F5B86ECC246}" dt="2022-09-26T11:00:10.016" v="94" actId="20577"/>
        <pc:sldMkLst>
          <pc:docMk/>
          <pc:sldMk cId="121952729" sldId="274"/>
        </pc:sldMkLst>
        <pc:spChg chg="mod">
          <ac:chgData name="Jo-Ann Ward" userId="S::joann.ward@actionaid.org::cc4ed5f1-cedb-4a98-8727-f2c28783c563" providerId="AD" clId="Web-{EB7EE544-1E40-1DED-29E9-0F5B86ECC246}" dt="2022-09-26T11:00:10.016" v="94" actId="20577"/>
          <ac:spMkLst>
            <pc:docMk/>
            <pc:sldMk cId="121952729" sldId="274"/>
            <ac:spMk id="2" creationId="{67FB8360-B83F-ABB3-87F3-0EC20E31D5FF}"/>
          </ac:spMkLst>
        </pc:spChg>
      </pc:sldChg>
      <pc:sldChg chg="add del replId">
        <pc:chgData name="Jo-Ann Ward" userId="S::joann.ward@actionaid.org::cc4ed5f1-cedb-4a98-8727-f2c28783c563" providerId="AD" clId="Web-{EB7EE544-1E40-1DED-29E9-0F5B86ECC246}" dt="2022-09-26T10:55:53.385" v="83"/>
        <pc:sldMkLst>
          <pc:docMk/>
          <pc:sldMk cId="1062398694" sldId="275"/>
        </pc:sldMkLst>
      </pc:sldChg>
      <pc:sldChg chg="add del replId">
        <pc:chgData name="Jo-Ann Ward" userId="S::joann.ward@actionaid.org::cc4ed5f1-cedb-4a98-8727-f2c28783c563" providerId="AD" clId="Web-{EB7EE544-1E40-1DED-29E9-0F5B86ECC246}" dt="2022-09-26T10:55:55.135" v="84"/>
        <pc:sldMkLst>
          <pc:docMk/>
          <pc:sldMk cId="3016427732" sldId="276"/>
        </pc:sldMkLst>
      </pc:sldChg>
      <pc:sldChg chg="modSp add replId delCm modCm">
        <pc:chgData name="Jo-Ann Ward" userId="S::joann.ward@actionaid.org::cc4ed5f1-cedb-4a98-8727-f2c28783c563" providerId="AD" clId="Web-{EB7EE544-1E40-1DED-29E9-0F5B86ECC246}" dt="2022-09-26T10:55:36.619" v="81"/>
        <pc:sldMkLst>
          <pc:docMk/>
          <pc:sldMk cId="1311991375" sldId="277"/>
        </pc:sldMkLst>
        <pc:spChg chg="mod">
          <ac:chgData name="Jo-Ann Ward" userId="S::joann.ward@actionaid.org::cc4ed5f1-cedb-4a98-8727-f2c28783c563" providerId="AD" clId="Web-{EB7EE544-1E40-1DED-29E9-0F5B86ECC246}" dt="2022-09-26T10:55:36.510" v="80" actId="20577"/>
          <ac:spMkLst>
            <pc:docMk/>
            <pc:sldMk cId="1311991375" sldId="277"/>
            <ac:spMk id="3" creationId="{6D2ABD56-887A-4B41-FC5A-9BED0C195BCB}"/>
          </ac:spMkLst>
        </pc:spChg>
      </pc:sldChg>
    </pc:docChg>
  </pc:docChgLst>
  <pc:docChgLst>
    <pc:chgData name="Jo-Ann Ward" userId="cc4ed5f1-cedb-4a98-8727-f2c28783c563" providerId="ADAL" clId="{CB0E5841-D40E-4594-B1FE-871DAE892405}"/>
    <pc:docChg chg="modSld">
      <pc:chgData name="Jo-Ann Ward" userId="cc4ed5f1-cedb-4a98-8727-f2c28783c563" providerId="ADAL" clId="{CB0E5841-D40E-4594-B1FE-871DAE892405}" dt="2022-09-27T09:42:07.006" v="20" actId="1076"/>
      <pc:docMkLst>
        <pc:docMk/>
      </pc:docMkLst>
      <pc:sldChg chg="addSp modSp mod">
        <pc:chgData name="Jo-Ann Ward" userId="cc4ed5f1-cedb-4a98-8727-f2c28783c563" providerId="ADAL" clId="{CB0E5841-D40E-4594-B1FE-871DAE892405}" dt="2022-09-27T09:42:07.006" v="20" actId="1076"/>
        <pc:sldMkLst>
          <pc:docMk/>
          <pc:sldMk cId="3268815269" sldId="256"/>
        </pc:sldMkLst>
        <pc:picChg chg="add mod">
          <ac:chgData name="Jo-Ann Ward" userId="cc4ed5f1-cedb-4a98-8727-f2c28783c563" providerId="ADAL" clId="{CB0E5841-D40E-4594-B1FE-871DAE892405}" dt="2022-09-27T09:42:07.006" v="20" actId="1076"/>
          <ac:picMkLst>
            <pc:docMk/>
            <pc:sldMk cId="3268815269" sldId="256"/>
            <ac:picMk id="4" creationId="{2E8598ED-C08F-9A16-9A33-B3883D2BAC1B}"/>
          </ac:picMkLst>
        </pc:picChg>
      </pc:sldChg>
      <pc:sldChg chg="modSp mod">
        <pc:chgData name="Jo-Ann Ward" userId="cc4ed5f1-cedb-4a98-8727-f2c28783c563" providerId="ADAL" clId="{CB0E5841-D40E-4594-B1FE-871DAE892405}" dt="2022-09-27T09:36:05.488" v="14" actId="20577"/>
        <pc:sldMkLst>
          <pc:docMk/>
          <pc:sldMk cId="3065956228" sldId="265"/>
        </pc:sldMkLst>
        <pc:spChg chg="mod">
          <ac:chgData name="Jo-Ann Ward" userId="cc4ed5f1-cedb-4a98-8727-f2c28783c563" providerId="ADAL" clId="{CB0E5841-D40E-4594-B1FE-871DAE892405}" dt="2022-09-27T09:36:05.488" v="14" actId="20577"/>
          <ac:spMkLst>
            <pc:docMk/>
            <pc:sldMk cId="3065956228" sldId="265"/>
            <ac:spMk id="2" creationId="{49D0330F-558D-D127-BED9-1C9F153CE769}"/>
          </ac:spMkLst>
        </pc:spChg>
      </pc:sldChg>
      <pc:sldChg chg="modSp mod">
        <pc:chgData name="Jo-Ann Ward" userId="cc4ed5f1-cedb-4a98-8727-f2c28783c563" providerId="ADAL" clId="{CB0E5841-D40E-4594-B1FE-871DAE892405}" dt="2022-09-27T09:36:22.654" v="16" actId="20577"/>
        <pc:sldMkLst>
          <pc:docMk/>
          <pc:sldMk cId="1311991375" sldId="277"/>
        </pc:sldMkLst>
        <pc:spChg chg="mod">
          <ac:chgData name="Jo-Ann Ward" userId="cc4ed5f1-cedb-4a98-8727-f2c28783c563" providerId="ADAL" clId="{CB0E5841-D40E-4594-B1FE-871DAE892405}" dt="2022-09-27T09:36:22.654" v="16" actId="20577"/>
          <ac:spMkLst>
            <pc:docMk/>
            <pc:sldMk cId="1311991375" sldId="277"/>
            <ac:spMk id="3" creationId="{6D2ABD56-887A-4B41-FC5A-9BED0C195BCB}"/>
          </ac:spMkLst>
        </pc:spChg>
      </pc:sldChg>
    </pc:docChg>
  </pc:docChgLst>
  <pc:docChgLst>
    <pc:chgData name="Jo-Ann Ward" userId="S::joann.ward@actionaid.org::cc4ed5f1-cedb-4a98-8727-f2c28783c563" providerId="AD" clId="Web-{76271716-5AF9-9CDA-C452-722B969E8704}"/>
    <pc:docChg chg="addSld delSld modSld sldOrd">
      <pc:chgData name="Jo-Ann Ward" userId="S::joann.ward@actionaid.org::cc4ed5f1-cedb-4a98-8727-f2c28783c563" providerId="AD" clId="Web-{76271716-5AF9-9CDA-C452-722B969E8704}" dt="2022-09-01T16:39:53.435" v="149"/>
      <pc:docMkLst>
        <pc:docMk/>
      </pc:docMkLst>
      <pc:sldChg chg="modSp">
        <pc:chgData name="Jo-Ann Ward" userId="S::joann.ward@actionaid.org::cc4ed5f1-cedb-4a98-8727-f2c28783c563" providerId="AD" clId="Web-{76271716-5AF9-9CDA-C452-722B969E8704}" dt="2022-09-01T16:29:09.472" v="123" actId="20577"/>
        <pc:sldMkLst>
          <pc:docMk/>
          <pc:sldMk cId="2696139576" sldId="257"/>
        </pc:sldMkLst>
        <pc:spChg chg="mod">
          <ac:chgData name="Jo-Ann Ward" userId="S::joann.ward@actionaid.org::cc4ed5f1-cedb-4a98-8727-f2c28783c563" providerId="AD" clId="Web-{76271716-5AF9-9CDA-C452-722B969E8704}" dt="2022-09-01T16:29:09.472" v="123" actId="20577"/>
          <ac:spMkLst>
            <pc:docMk/>
            <pc:sldMk cId="2696139576" sldId="257"/>
            <ac:spMk id="3" creationId="{254AE3A5-3C7E-5603-0D55-A09D95F20370}"/>
          </ac:spMkLst>
        </pc:spChg>
      </pc:sldChg>
      <pc:sldChg chg="addSp delSp modSp modCm">
        <pc:chgData name="Jo-Ann Ward" userId="S::joann.ward@actionaid.org::cc4ed5f1-cedb-4a98-8727-f2c28783c563" providerId="AD" clId="Web-{76271716-5AF9-9CDA-C452-722B969E8704}" dt="2022-09-01T16:34:49.978" v="136"/>
        <pc:sldMkLst>
          <pc:docMk/>
          <pc:sldMk cId="2103199722" sldId="259"/>
        </pc:sldMkLst>
        <pc:spChg chg="mod">
          <ac:chgData name="Jo-Ann Ward" userId="S::joann.ward@actionaid.org::cc4ed5f1-cedb-4a98-8727-f2c28783c563" providerId="AD" clId="Web-{76271716-5AF9-9CDA-C452-722B969E8704}" dt="2022-09-01T16:34:49.978" v="136"/>
          <ac:spMkLst>
            <pc:docMk/>
            <pc:sldMk cId="2103199722" sldId="259"/>
            <ac:spMk id="2" creationId="{67FB8360-B83F-ABB3-87F3-0EC20E31D5FF}"/>
          </ac:spMkLst>
        </pc:spChg>
        <pc:spChg chg="mod">
          <ac:chgData name="Jo-Ann Ward" userId="S::joann.ward@actionaid.org::cc4ed5f1-cedb-4a98-8727-f2c28783c563" providerId="AD" clId="Web-{76271716-5AF9-9CDA-C452-722B969E8704}" dt="2022-09-01T16:34:49.978" v="136"/>
          <ac:spMkLst>
            <pc:docMk/>
            <pc:sldMk cId="2103199722" sldId="259"/>
            <ac:spMk id="3" creationId="{EE867D8A-EE18-90BC-0DEA-99444759253B}"/>
          </ac:spMkLst>
        </pc:spChg>
        <pc:spChg chg="del">
          <ac:chgData name="Jo-Ann Ward" userId="S::joann.ward@actionaid.org::cc4ed5f1-cedb-4a98-8727-f2c28783c563" providerId="AD" clId="Web-{76271716-5AF9-9CDA-C452-722B969E8704}" dt="2022-09-01T16:34:49.978" v="136"/>
          <ac:spMkLst>
            <pc:docMk/>
            <pc:sldMk cId="2103199722" sldId="259"/>
            <ac:spMk id="8" creationId="{1BB867FF-FC45-48F7-8104-F89BE54909F1}"/>
          </ac:spMkLst>
        </pc:spChg>
        <pc:spChg chg="del">
          <ac:chgData name="Jo-Ann Ward" userId="S::joann.ward@actionaid.org::cc4ed5f1-cedb-4a98-8727-f2c28783c563" providerId="AD" clId="Web-{76271716-5AF9-9CDA-C452-722B969E8704}" dt="2022-09-01T16:34:49.978" v="136"/>
          <ac:spMkLst>
            <pc:docMk/>
            <pc:sldMk cId="2103199722" sldId="259"/>
            <ac:spMk id="10" creationId="{8BB56887-D0D5-4F0C-9E19-7247EB83C8B7}"/>
          </ac:spMkLst>
        </pc:spChg>
        <pc:spChg chg="del">
          <ac:chgData name="Jo-Ann Ward" userId="S::joann.ward@actionaid.org::cc4ed5f1-cedb-4a98-8727-f2c28783c563" providerId="AD" clId="Web-{76271716-5AF9-9CDA-C452-722B969E8704}" dt="2022-09-01T16:34:49.978" v="136"/>
          <ac:spMkLst>
            <pc:docMk/>
            <pc:sldMk cId="2103199722" sldId="259"/>
            <ac:spMk id="12" creationId="{081E4A58-353D-44AE-B2FC-2A74E2E400F7}"/>
          </ac:spMkLst>
        </pc:spChg>
        <pc:spChg chg="add">
          <ac:chgData name="Jo-Ann Ward" userId="S::joann.ward@actionaid.org::cc4ed5f1-cedb-4a98-8727-f2c28783c563" providerId="AD" clId="Web-{76271716-5AF9-9CDA-C452-722B969E8704}" dt="2022-09-01T16:34:49.978" v="136"/>
          <ac:spMkLst>
            <pc:docMk/>
            <pc:sldMk cId="2103199722" sldId="259"/>
            <ac:spMk id="17" creationId="{45D37F4E-DDB4-456B-97E0-9937730A039F}"/>
          </ac:spMkLst>
        </pc:spChg>
        <pc:spChg chg="add">
          <ac:chgData name="Jo-Ann Ward" userId="S::joann.ward@actionaid.org::cc4ed5f1-cedb-4a98-8727-f2c28783c563" providerId="AD" clId="Web-{76271716-5AF9-9CDA-C452-722B969E8704}" dt="2022-09-01T16:34:49.978" v="136"/>
          <ac:spMkLst>
            <pc:docMk/>
            <pc:sldMk cId="2103199722" sldId="259"/>
            <ac:spMk id="19" creationId="{B2DD41CD-8F47-4F56-AD12-4E2FF7696987}"/>
          </ac:spMkLst>
        </pc:spChg>
        <pc:picChg chg="add mod">
          <ac:chgData name="Jo-Ann Ward" userId="S::joann.ward@actionaid.org::cc4ed5f1-cedb-4a98-8727-f2c28783c563" providerId="AD" clId="Web-{76271716-5AF9-9CDA-C452-722B969E8704}" dt="2022-09-01T16:34:49.978" v="136"/>
          <ac:picMkLst>
            <pc:docMk/>
            <pc:sldMk cId="2103199722" sldId="259"/>
            <ac:picMk id="4" creationId="{998221D2-ADE2-DA35-BEB2-8C035A94F136}"/>
          </ac:picMkLst>
        </pc:picChg>
      </pc:sldChg>
      <pc:sldChg chg="modSp">
        <pc:chgData name="Jo-Ann Ward" userId="S::joann.ward@actionaid.org::cc4ed5f1-cedb-4a98-8727-f2c28783c563" providerId="AD" clId="Web-{76271716-5AF9-9CDA-C452-722B969E8704}" dt="2022-09-01T15:51:48.201" v="119" actId="20577"/>
        <pc:sldMkLst>
          <pc:docMk/>
          <pc:sldMk cId="3639416887" sldId="261"/>
        </pc:sldMkLst>
        <pc:spChg chg="mod">
          <ac:chgData name="Jo-Ann Ward" userId="S::joann.ward@actionaid.org::cc4ed5f1-cedb-4a98-8727-f2c28783c563" providerId="AD" clId="Web-{76271716-5AF9-9CDA-C452-722B969E8704}" dt="2022-09-01T15:50:24.277" v="85" actId="20577"/>
          <ac:spMkLst>
            <pc:docMk/>
            <pc:sldMk cId="3639416887" sldId="261"/>
            <ac:spMk id="2" creationId="{D7D4807D-46B8-79F3-22EF-3188E2AC6DA7}"/>
          </ac:spMkLst>
        </pc:spChg>
        <pc:spChg chg="mod">
          <ac:chgData name="Jo-Ann Ward" userId="S::joann.ward@actionaid.org::cc4ed5f1-cedb-4a98-8727-f2c28783c563" providerId="AD" clId="Web-{76271716-5AF9-9CDA-C452-722B969E8704}" dt="2022-09-01T15:51:48.201" v="119" actId="20577"/>
          <ac:spMkLst>
            <pc:docMk/>
            <pc:sldMk cId="3639416887" sldId="261"/>
            <ac:spMk id="3" creationId="{D1F24EB9-1BE3-36ED-706D-D1F5E7236142}"/>
          </ac:spMkLst>
        </pc:spChg>
      </pc:sldChg>
      <pc:sldChg chg="modSp">
        <pc:chgData name="Jo-Ann Ward" userId="S::joann.ward@actionaid.org::cc4ed5f1-cedb-4a98-8727-f2c28783c563" providerId="AD" clId="Web-{76271716-5AF9-9CDA-C452-722B969E8704}" dt="2022-09-01T15:47:54.664" v="42" actId="20577"/>
        <pc:sldMkLst>
          <pc:docMk/>
          <pc:sldMk cId="2228453178" sldId="262"/>
        </pc:sldMkLst>
        <pc:graphicFrameChg chg="modGraphic">
          <ac:chgData name="Jo-Ann Ward" userId="S::joann.ward@actionaid.org::cc4ed5f1-cedb-4a98-8727-f2c28783c563" providerId="AD" clId="Web-{76271716-5AF9-9CDA-C452-722B969E8704}" dt="2022-09-01T15:47:54.664" v="42" actId="20577"/>
          <ac:graphicFrameMkLst>
            <pc:docMk/>
            <pc:sldMk cId="2228453178" sldId="262"/>
            <ac:graphicFrameMk id="5" creationId="{C8C03AA0-3D42-D17C-D172-959F0974EE7F}"/>
          </ac:graphicFrameMkLst>
        </pc:graphicFrameChg>
      </pc:sldChg>
      <pc:sldChg chg="modSp">
        <pc:chgData name="Jo-Ann Ward" userId="S::joann.ward@actionaid.org::cc4ed5f1-cedb-4a98-8727-f2c28783c563" providerId="AD" clId="Web-{76271716-5AF9-9CDA-C452-722B969E8704}" dt="2022-09-01T15:47:10.976" v="39" actId="20577"/>
        <pc:sldMkLst>
          <pc:docMk/>
          <pc:sldMk cId="3065956228" sldId="265"/>
        </pc:sldMkLst>
        <pc:graphicFrameChg chg="mod modGraphic">
          <ac:chgData name="Jo-Ann Ward" userId="S::joann.ward@actionaid.org::cc4ed5f1-cedb-4a98-8727-f2c28783c563" providerId="AD" clId="Web-{76271716-5AF9-9CDA-C452-722B969E8704}" dt="2022-09-01T15:47:10.976" v="39" actId="20577"/>
          <ac:graphicFrameMkLst>
            <pc:docMk/>
            <pc:sldMk cId="3065956228" sldId="265"/>
            <ac:graphicFrameMk id="5" creationId="{D99B3E04-3AA1-5C12-2004-0EB3E4A03F79}"/>
          </ac:graphicFrameMkLst>
        </pc:graphicFrameChg>
      </pc:sldChg>
      <pc:sldChg chg="ord">
        <pc:chgData name="Jo-Ann Ward" userId="S::joann.ward@actionaid.org::cc4ed5f1-cedb-4a98-8727-f2c28783c563" providerId="AD" clId="Web-{76271716-5AF9-9CDA-C452-722B969E8704}" dt="2022-09-01T16:39:53.435" v="149"/>
        <pc:sldMkLst>
          <pc:docMk/>
          <pc:sldMk cId="4216217032" sldId="266"/>
        </pc:sldMkLst>
      </pc:sldChg>
      <pc:sldChg chg="addSp delSp modSp">
        <pc:chgData name="Jo-Ann Ward" userId="S::joann.ward@actionaid.org::cc4ed5f1-cedb-4a98-8727-f2c28783c563" providerId="AD" clId="Web-{76271716-5AF9-9CDA-C452-722B969E8704}" dt="2022-09-01T16:36:48.401" v="141" actId="14100"/>
        <pc:sldMkLst>
          <pc:docMk/>
          <pc:sldMk cId="3984784813" sldId="267"/>
        </pc:sldMkLst>
        <pc:spChg chg="mod">
          <ac:chgData name="Jo-Ann Ward" userId="S::joann.ward@actionaid.org::cc4ed5f1-cedb-4a98-8727-f2c28783c563" providerId="AD" clId="Web-{76271716-5AF9-9CDA-C452-722B969E8704}" dt="2022-09-01T16:34:57.946" v="137"/>
          <ac:spMkLst>
            <pc:docMk/>
            <pc:sldMk cId="3984784813" sldId="267"/>
            <ac:spMk id="2" creationId="{1829892B-FD3A-6D73-5F77-503E6247F3E2}"/>
          </ac:spMkLst>
        </pc:spChg>
        <pc:spChg chg="mod">
          <ac:chgData name="Jo-Ann Ward" userId="S::joann.ward@actionaid.org::cc4ed5f1-cedb-4a98-8727-f2c28783c563" providerId="AD" clId="Web-{76271716-5AF9-9CDA-C452-722B969E8704}" dt="2022-09-01T16:36:37.745" v="138" actId="14100"/>
          <ac:spMkLst>
            <pc:docMk/>
            <pc:sldMk cId="3984784813" sldId="267"/>
            <ac:spMk id="3" creationId="{280B4C92-398D-73B6-6360-998A127AE28D}"/>
          </ac:spMkLst>
        </pc:spChg>
        <pc:spChg chg="del">
          <ac:chgData name="Jo-Ann Ward" userId="S::joann.ward@actionaid.org::cc4ed5f1-cedb-4a98-8727-f2c28783c563" providerId="AD" clId="Web-{76271716-5AF9-9CDA-C452-722B969E8704}" dt="2022-09-01T16:34:57.946" v="137"/>
          <ac:spMkLst>
            <pc:docMk/>
            <pc:sldMk cId="3984784813" sldId="267"/>
            <ac:spMk id="8" creationId="{1BB867FF-FC45-48F7-8104-F89BE54909F1}"/>
          </ac:spMkLst>
        </pc:spChg>
        <pc:spChg chg="del">
          <ac:chgData name="Jo-Ann Ward" userId="S::joann.ward@actionaid.org::cc4ed5f1-cedb-4a98-8727-f2c28783c563" providerId="AD" clId="Web-{76271716-5AF9-9CDA-C452-722B969E8704}" dt="2022-09-01T16:34:57.946" v="137"/>
          <ac:spMkLst>
            <pc:docMk/>
            <pc:sldMk cId="3984784813" sldId="267"/>
            <ac:spMk id="10" creationId="{8BB56887-D0D5-4F0C-9E19-7247EB83C8B7}"/>
          </ac:spMkLst>
        </pc:spChg>
        <pc:spChg chg="del">
          <ac:chgData name="Jo-Ann Ward" userId="S::joann.ward@actionaid.org::cc4ed5f1-cedb-4a98-8727-f2c28783c563" providerId="AD" clId="Web-{76271716-5AF9-9CDA-C452-722B969E8704}" dt="2022-09-01T16:34:57.946" v="137"/>
          <ac:spMkLst>
            <pc:docMk/>
            <pc:sldMk cId="3984784813" sldId="267"/>
            <ac:spMk id="12" creationId="{081E4A58-353D-44AE-B2FC-2A74E2E400F7}"/>
          </ac:spMkLst>
        </pc:spChg>
        <pc:spChg chg="add">
          <ac:chgData name="Jo-Ann Ward" userId="S::joann.ward@actionaid.org::cc4ed5f1-cedb-4a98-8727-f2c28783c563" providerId="AD" clId="Web-{76271716-5AF9-9CDA-C452-722B969E8704}" dt="2022-09-01T16:34:57.946" v="137"/>
          <ac:spMkLst>
            <pc:docMk/>
            <pc:sldMk cId="3984784813" sldId="267"/>
            <ac:spMk id="17" creationId="{100EDD19-6802-4EC3-95CE-CFFAB042CFD6}"/>
          </ac:spMkLst>
        </pc:spChg>
        <pc:spChg chg="add">
          <ac:chgData name="Jo-Ann Ward" userId="S::joann.ward@actionaid.org::cc4ed5f1-cedb-4a98-8727-f2c28783c563" providerId="AD" clId="Web-{76271716-5AF9-9CDA-C452-722B969E8704}" dt="2022-09-01T16:34:57.946" v="137"/>
          <ac:spMkLst>
            <pc:docMk/>
            <pc:sldMk cId="3984784813" sldId="267"/>
            <ac:spMk id="19" creationId="{DB17E863-922E-4C26-BD64-E8FD41D28661}"/>
          </ac:spMkLst>
        </pc:spChg>
        <pc:picChg chg="add mod">
          <ac:chgData name="Jo-Ann Ward" userId="S::joann.ward@actionaid.org::cc4ed5f1-cedb-4a98-8727-f2c28783c563" providerId="AD" clId="Web-{76271716-5AF9-9CDA-C452-722B969E8704}" dt="2022-09-01T16:36:48.401" v="141" actId="14100"/>
          <ac:picMkLst>
            <pc:docMk/>
            <pc:sldMk cId="3984784813" sldId="267"/>
            <ac:picMk id="4" creationId="{9833CD88-D671-7149-C180-DFFFA3C0DB27}"/>
          </ac:picMkLst>
        </pc:picChg>
      </pc:sldChg>
      <pc:sldChg chg="addSp delSp modSp">
        <pc:chgData name="Jo-Ann Ward" userId="S::joann.ward@actionaid.org::cc4ed5f1-cedb-4a98-8727-f2c28783c563" providerId="AD" clId="Web-{76271716-5AF9-9CDA-C452-722B969E8704}" dt="2022-09-01T16:38:46.278" v="148" actId="20577"/>
        <pc:sldMkLst>
          <pc:docMk/>
          <pc:sldMk cId="3421362127" sldId="268"/>
        </pc:sldMkLst>
        <pc:spChg chg="mod">
          <ac:chgData name="Jo-Ann Ward" userId="S::joann.ward@actionaid.org::cc4ed5f1-cedb-4a98-8727-f2c28783c563" providerId="AD" clId="Web-{76271716-5AF9-9CDA-C452-722B969E8704}" dt="2022-09-01T16:36:59.230" v="142"/>
          <ac:spMkLst>
            <pc:docMk/>
            <pc:sldMk cId="3421362127" sldId="268"/>
            <ac:spMk id="2" creationId="{1D9CED5A-D1FE-42A0-FC8C-BE78AFBC37D6}"/>
          </ac:spMkLst>
        </pc:spChg>
        <pc:spChg chg="mod">
          <ac:chgData name="Jo-Ann Ward" userId="S::joann.ward@actionaid.org::cc4ed5f1-cedb-4a98-8727-f2c28783c563" providerId="AD" clId="Web-{76271716-5AF9-9CDA-C452-722B969E8704}" dt="2022-09-01T16:38:46.278" v="148" actId="20577"/>
          <ac:spMkLst>
            <pc:docMk/>
            <pc:sldMk cId="3421362127" sldId="268"/>
            <ac:spMk id="3" creationId="{52743350-7BD0-88FC-D03B-BE838D225D89}"/>
          </ac:spMkLst>
        </pc:spChg>
        <pc:spChg chg="del">
          <ac:chgData name="Jo-Ann Ward" userId="S::joann.ward@actionaid.org::cc4ed5f1-cedb-4a98-8727-f2c28783c563" providerId="AD" clId="Web-{76271716-5AF9-9CDA-C452-722B969E8704}" dt="2022-09-01T16:36:59.230" v="142"/>
          <ac:spMkLst>
            <pc:docMk/>
            <pc:sldMk cId="3421362127" sldId="268"/>
            <ac:spMk id="8" creationId="{1BB867FF-FC45-48F7-8104-F89BE54909F1}"/>
          </ac:spMkLst>
        </pc:spChg>
        <pc:spChg chg="del">
          <ac:chgData name="Jo-Ann Ward" userId="S::joann.ward@actionaid.org::cc4ed5f1-cedb-4a98-8727-f2c28783c563" providerId="AD" clId="Web-{76271716-5AF9-9CDA-C452-722B969E8704}" dt="2022-09-01T16:36:59.230" v="142"/>
          <ac:spMkLst>
            <pc:docMk/>
            <pc:sldMk cId="3421362127" sldId="268"/>
            <ac:spMk id="10" creationId="{8BB56887-D0D5-4F0C-9E19-7247EB83C8B7}"/>
          </ac:spMkLst>
        </pc:spChg>
        <pc:spChg chg="del">
          <ac:chgData name="Jo-Ann Ward" userId="S::joann.ward@actionaid.org::cc4ed5f1-cedb-4a98-8727-f2c28783c563" providerId="AD" clId="Web-{76271716-5AF9-9CDA-C452-722B969E8704}" dt="2022-09-01T16:36:59.230" v="142"/>
          <ac:spMkLst>
            <pc:docMk/>
            <pc:sldMk cId="3421362127" sldId="268"/>
            <ac:spMk id="12" creationId="{081E4A58-353D-44AE-B2FC-2A74E2E400F7}"/>
          </ac:spMkLst>
        </pc:spChg>
        <pc:spChg chg="add">
          <ac:chgData name="Jo-Ann Ward" userId="S::joann.ward@actionaid.org::cc4ed5f1-cedb-4a98-8727-f2c28783c563" providerId="AD" clId="Web-{76271716-5AF9-9CDA-C452-722B969E8704}" dt="2022-09-01T16:36:59.230" v="142"/>
          <ac:spMkLst>
            <pc:docMk/>
            <pc:sldMk cId="3421362127" sldId="268"/>
            <ac:spMk id="17" creationId="{100EDD19-6802-4EC3-95CE-CFFAB042CFD6}"/>
          </ac:spMkLst>
        </pc:spChg>
        <pc:spChg chg="add">
          <ac:chgData name="Jo-Ann Ward" userId="S::joann.ward@actionaid.org::cc4ed5f1-cedb-4a98-8727-f2c28783c563" providerId="AD" clId="Web-{76271716-5AF9-9CDA-C452-722B969E8704}" dt="2022-09-01T16:36:59.230" v="142"/>
          <ac:spMkLst>
            <pc:docMk/>
            <pc:sldMk cId="3421362127" sldId="268"/>
            <ac:spMk id="19" creationId="{DB17E863-922E-4C26-BD64-E8FD41D28661}"/>
          </ac:spMkLst>
        </pc:spChg>
        <pc:picChg chg="add mod">
          <ac:chgData name="Jo-Ann Ward" userId="S::joann.ward@actionaid.org::cc4ed5f1-cedb-4a98-8727-f2c28783c563" providerId="AD" clId="Web-{76271716-5AF9-9CDA-C452-722B969E8704}" dt="2022-09-01T16:38:38.372" v="147" actId="1076"/>
          <ac:picMkLst>
            <pc:docMk/>
            <pc:sldMk cId="3421362127" sldId="268"/>
            <ac:picMk id="4" creationId="{409DBAE2-2246-B4B2-A51A-8BBB20FD20D7}"/>
          </ac:picMkLst>
        </pc:picChg>
      </pc:sldChg>
      <pc:sldChg chg="new del">
        <pc:chgData name="Jo-Ann Ward" userId="S::joann.ward@actionaid.org::cc4ed5f1-cedb-4a98-8727-f2c28783c563" providerId="AD" clId="Web-{76271716-5AF9-9CDA-C452-722B969E8704}" dt="2022-09-01T15:48:39.087" v="51"/>
        <pc:sldMkLst>
          <pc:docMk/>
          <pc:sldMk cId="19098950" sldId="269"/>
        </pc:sldMkLst>
      </pc:sldChg>
      <pc:sldChg chg="modSp add replId">
        <pc:chgData name="Jo-Ann Ward" userId="S::joann.ward@actionaid.org::cc4ed5f1-cedb-4a98-8727-f2c28783c563" providerId="AD" clId="Web-{76271716-5AF9-9CDA-C452-722B969E8704}" dt="2022-09-01T15:48:36.368" v="50" actId="20577"/>
        <pc:sldMkLst>
          <pc:docMk/>
          <pc:sldMk cId="4261790377" sldId="270"/>
        </pc:sldMkLst>
        <pc:graphicFrameChg chg="modGraphic">
          <ac:chgData name="Jo-Ann Ward" userId="S::joann.ward@actionaid.org::cc4ed5f1-cedb-4a98-8727-f2c28783c563" providerId="AD" clId="Web-{76271716-5AF9-9CDA-C452-722B969E8704}" dt="2022-09-01T15:48:36.368" v="50" actId="20577"/>
          <ac:graphicFrameMkLst>
            <pc:docMk/>
            <pc:sldMk cId="4261790377" sldId="270"/>
            <ac:graphicFrameMk id="5" creationId="{C8C03AA0-3D42-D17C-D172-959F0974EE7F}"/>
          </ac:graphicFrameMkLst>
        </pc:graphicFrameChg>
      </pc:sldChg>
    </pc:docChg>
  </pc:docChgLst>
</pc:chgInfo>
</file>

<file path=ppt/comments/modernComment_103_7D5C47EA.xml><?xml version="1.0" encoding="utf-8"?>
<p188:cmLst xmlns:a="http://schemas.openxmlformats.org/drawingml/2006/main" xmlns:r="http://schemas.openxmlformats.org/officeDocument/2006/relationships" xmlns:p188="http://schemas.microsoft.com/office/powerpoint/2018/8/main">
  <p188:cm id="{039ABD9B-7799-472D-A353-86F0CC47F069}" authorId="{D8849F39-85E1-D757-F611-BA77449D967F}" status="resolved" created="2022-08-18T14:05:06.555" complete="100000">
    <ac:txMkLst xmlns:ac="http://schemas.microsoft.com/office/drawing/2013/main/command">
      <pc:docMk xmlns:pc="http://schemas.microsoft.com/office/powerpoint/2013/main/command"/>
      <pc:sldMk xmlns:pc="http://schemas.microsoft.com/office/powerpoint/2013/main/command" cId="2103199722" sldId="259"/>
      <ac:spMk id="3" creationId="{EE867D8A-EE18-90BC-0DEA-99444759253B}"/>
      <ac:txMk cp="398">
        <ac:context len="399" hash="483691508"/>
      </ac:txMk>
    </ac:txMkLst>
    <p188:pos x="1992086" y="3210832"/>
    <p188:txBody>
      <a:bodyPr/>
      <a:lstStyle/>
      <a:p>
        <a:r>
          <a:rPr lang="en-GB"/>
          <a:t>I don’t think young people will truly get what this means - nor the teachers possibly. I think you would nearly need its own slide on tax.</a:t>
        </a:r>
      </a:p>
    </p188:txBody>
  </p188:cm>
  <p188:cm id="{BA4F7A47-5174-49B2-BC13-0CC8F335D017}" authorId="{856B6C86-F930-D707-9CC8-5F1F925F57F1}" status="resolved" created="2022-09-23T13:30:08.870" complete="100000">
    <ac:txMkLst xmlns:ac="http://schemas.microsoft.com/office/drawing/2013/main/command">
      <pc:docMk xmlns:pc="http://schemas.microsoft.com/office/powerpoint/2013/main/command"/>
      <pc:sldMk xmlns:pc="http://schemas.microsoft.com/office/powerpoint/2013/main/command" cId="2103199722" sldId="259"/>
      <ac:spMk id="2" creationId="{67FB8360-B83F-ABB3-87F3-0EC20E31D5FF}"/>
      <ac:txMk cp="0" len="25">
        <ac:context len="26" hash="2061339814"/>
      </ac:txMk>
    </ac:txMkLst>
    <p188:pos x="7131590" y="896578"/>
    <p188:replyLst>
      <p188:reply id="{190CBD2F-8FA4-4584-B079-FB28DE4BC5EC}" authorId="{856B6C86-F930-D707-9CC8-5F1F925F57F1}" created="2022-09-23T13:33:10.713">
        <p188:txBody>
          <a:bodyPr/>
          <a:lstStyle/>
          <a:p>
            <a:r>
              <a:rPr lang="en-IE"/>
              <a:t>Austerity relates to cuts by governments to public spending. See https://actionaid.org/publications/2021/public-versus-austerity-why-public-sector-wage-bill-constraints-must-end</a:t>
            </a:r>
          </a:p>
        </p188:txBody>
      </p188:reply>
    </p188:replyLst>
    <p188:txBody>
      <a:bodyPr/>
      <a:lstStyle/>
      <a:p>
        <a:r>
          <a:rPr lang="en-IE"/>
          <a:t>I would put a slide before asking- what do you think austerity is? Why does it matter for education?</a:t>
        </a:r>
      </a:p>
    </p188:txBody>
  </p188:cm>
</p188:cmLst>
</file>

<file path=ppt/comments/modernComment_10B_ED82FDAD.xml><?xml version="1.0" encoding="utf-8"?>
<p188:cmLst xmlns:a="http://schemas.openxmlformats.org/drawingml/2006/main" xmlns:r="http://schemas.openxmlformats.org/officeDocument/2006/relationships" xmlns:p188="http://schemas.microsoft.com/office/powerpoint/2018/8/main">
  <p188:cm id="{C56377BB-34D6-46F5-A7B0-960F51F265F3}" authorId="{856B6C86-F930-D707-9CC8-5F1F925F57F1}" status="resolved" created="2022-09-23T13:33:45.161" complete="100000">
    <ac:txMkLst xmlns:ac="http://schemas.microsoft.com/office/drawing/2013/main/command">
      <pc:docMk xmlns:pc="http://schemas.microsoft.com/office/powerpoint/2013/main/command"/>
      <pc:sldMk xmlns:pc="http://schemas.microsoft.com/office/powerpoint/2013/main/command" cId="3984784813" sldId="267"/>
      <ac:spMk id="2" creationId="{1829892B-FD3A-6D73-5F77-503E6247F3E2}"/>
      <ac:txMk cp="10" len="8">
        <ac:context len="19" hash="3648280777"/>
      </ac:txMk>
    </ac:txMkLst>
    <p188:pos x="5236779" y="538765"/>
    <p188:txBody>
      <a:bodyPr/>
      <a:lstStyle/>
      <a:p>
        <a:r>
          <a:rPr lang="en-IE"/>
          <a:t>Again - I would put a slide before this asking- Why does tax matter for education? </a:t>
        </a:r>
      </a:p>
    </p188:txBody>
  </p188:cm>
</p188:cmLst>
</file>

<file path=ppt/comments/modernComment_112_744D9D9.xml><?xml version="1.0" encoding="utf-8"?>
<p188:cmLst xmlns:a="http://schemas.openxmlformats.org/drawingml/2006/main" xmlns:r="http://schemas.openxmlformats.org/officeDocument/2006/relationships" xmlns:p188="http://schemas.microsoft.com/office/powerpoint/2018/8/main">
  <p188:cm id="{07668F42-5121-44FC-A1CA-6C52987ABB8A}" authorId="{D8849F39-85E1-D757-F611-BA77449D967F}" status="resolved" created="2022-08-18T14:05:06.555">
    <ac:txMkLst xmlns:ac="http://schemas.microsoft.com/office/drawing/2013/main/command">
      <pc:docMk xmlns:pc="http://schemas.microsoft.com/office/powerpoint/2013/main/command"/>
      <pc:sldMk xmlns:pc="http://schemas.microsoft.com/office/powerpoint/2013/main/command" cId="121952729" sldId="274"/>
      <ac:spMk id="3" creationId="{EE867D8A-EE18-90BC-0DEA-99444759253B}"/>
      <ac:txMk cp="398">
        <ac:context len="386" hash="3186539666"/>
      </ac:txMk>
    </ac:txMkLst>
    <p188:pos x="1992086" y="3210832"/>
    <p188:txBody>
      <a:bodyPr/>
      <a:lstStyle/>
      <a:p>
        <a:r>
          <a:rPr lang="en-GB"/>
          <a:t>I don’t think young people will truly get what this means - nor the teachers possibly. I think you would nearly need its own slide on tax.</a:t>
        </a:r>
      </a:p>
    </p188:txBody>
  </p188:cm>
</p188: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2FEB9D-5D56-40D5-8ADA-7DF6378403E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55C5027-0FC1-4366-AB31-5E89F451B710}">
      <dgm:prSet/>
      <dgm:spPr/>
      <dgm:t>
        <a:bodyPr/>
        <a:lstStyle/>
        <a:p>
          <a:r>
            <a:rPr lang="en-US" dirty="0"/>
            <a:t>What had you heard about education around the world before and where had you heard about it? (from school, media, friends and family, just around)</a:t>
          </a:r>
        </a:p>
      </dgm:t>
    </dgm:pt>
    <dgm:pt modelId="{5F849532-315D-4F32-8445-6C0969CC7422}" type="parTrans" cxnId="{596BBE30-3539-4663-B580-EADFD60FB073}">
      <dgm:prSet/>
      <dgm:spPr/>
      <dgm:t>
        <a:bodyPr/>
        <a:lstStyle/>
        <a:p>
          <a:endParaRPr lang="en-US"/>
        </a:p>
      </dgm:t>
    </dgm:pt>
    <dgm:pt modelId="{432BFE11-B7D0-474F-AD3C-C1EC0AEB7318}" type="sibTrans" cxnId="{596BBE30-3539-4663-B580-EADFD60FB073}">
      <dgm:prSet/>
      <dgm:spPr/>
      <dgm:t>
        <a:bodyPr/>
        <a:lstStyle/>
        <a:p>
          <a:endParaRPr lang="en-US"/>
        </a:p>
      </dgm:t>
    </dgm:pt>
    <dgm:pt modelId="{CF95E0CC-2C14-4DD5-A92A-EA7121F6C058}">
      <dgm:prSet/>
      <dgm:spPr/>
      <dgm:t>
        <a:bodyPr/>
        <a:lstStyle/>
        <a:p>
          <a:pPr rtl="0"/>
          <a:r>
            <a:rPr lang="en-US" dirty="0"/>
            <a:t>Who has the power/control when it comes to education?</a:t>
          </a:r>
          <a:r>
            <a:rPr lang="en-US" dirty="0">
              <a:latin typeface="Calibri Light" panose="020F0302020204030204"/>
            </a:rPr>
            <a:t> </a:t>
          </a:r>
          <a:endParaRPr lang="en-US" dirty="0"/>
        </a:p>
      </dgm:t>
    </dgm:pt>
    <dgm:pt modelId="{20BDD805-9B53-47AB-86B0-F2D95B4FE67D}" type="parTrans" cxnId="{4C27100B-234F-4680-929E-E8BE81BDD16E}">
      <dgm:prSet/>
      <dgm:spPr/>
      <dgm:t>
        <a:bodyPr/>
        <a:lstStyle/>
        <a:p>
          <a:endParaRPr lang="en-US"/>
        </a:p>
      </dgm:t>
    </dgm:pt>
    <dgm:pt modelId="{59F5CE23-506A-4009-8DEB-F0F613A7EB19}" type="sibTrans" cxnId="{4C27100B-234F-4680-929E-E8BE81BDD16E}">
      <dgm:prSet/>
      <dgm:spPr/>
      <dgm:t>
        <a:bodyPr/>
        <a:lstStyle/>
        <a:p>
          <a:endParaRPr lang="en-US"/>
        </a:p>
      </dgm:t>
    </dgm:pt>
    <dgm:pt modelId="{AF92794C-F0B3-499D-AF47-9BF3D47013D7}">
      <dgm:prSet/>
      <dgm:spPr/>
      <dgm:t>
        <a:bodyPr/>
        <a:lstStyle/>
        <a:p>
          <a:r>
            <a:rPr lang="en-US" dirty="0"/>
            <a:t>Whose perspectives do you usually hear from when it comes to education around the world?</a:t>
          </a:r>
        </a:p>
      </dgm:t>
    </dgm:pt>
    <dgm:pt modelId="{F9718DEB-6898-40B7-88CD-48140BCF8F03}" type="parTrans" cxnId="{B34B9ADC-0116-4E00-9394-39F535F2A21E}">
      <dgm:prSet/>
      <dgm:spPr/>
      <dgm:t>
        <a:bodyPr/>
        <a:lstStyle/>
        <a:p>
          <a:endParaRPr lang="en-US"/>
        </a:p>
      </dgm:t>
    </dgm:pt>
    <dgm:pt modelId="{17B85AD9-6C88-4EFE-BE44-70D491582228}" type="sibTrans" cxnId="{B34B9ADC-0116-4E00-9394-39F535F2A21E}">
      <dgm:prSet/>
      <dgm:spPr/>
      <dgm:t>
        <a:bodyPr/>
        <a:lstStyle/>
        <a:p>
          <a:endParaRPr lang="en-US"/>
        </a:p>
      </dgm:t>
    </dgm:pt>
    <dgm:pt modelId="{65708D40-FC29-41E6-8E29-EDB7BC548CD0}" type="pres">
      <dgm:prSet presAssocID="{342FEB9D-5D56-40D5-8ADA-7DF6378403EE}" presName="linear" presStyleCnt="0">
        <dgm:presLayoutVars>
          <dgm:animLvl val="lvl"/>
          <dgm:resizeHandles val="exact"/>
        </dgm:presLayoutVars>
      </dgm:prSet>
      <dgm:spPr/>
    </dgm:pt>
    <dgm:pt modelId="{9C8E4E63-B973-43FD-9E33-4DBB0E23C493}" type="pres">
      <dgm:prSet presAssocID="{855C5027-0FC1-4366-AB31-5E89F451B710}" presName="parentText" presStyleLbl="node1" presStyleIdx="0" presStyleCnt="3">
        <dgm:presLayoutVars>
          <dgm:chMax val="0"/>
          <dgm:bulletEnabled val="1"/>
        </dgm:presLayoutVars>
      </dgm:prSet>
      <dgm:spPr/>
    </dgm:pt>
    <dgm:pt modelId="{5288D8D1-324D-4DF0-B65D-18E415C5EE2F}" type="pres">
      <dgm:prSet presAssocID="{432BFE11-B7D0-474F-AD3C-C1EC0AEB7318}" presName="spacer" presStyleCnt="0"/>
      <dgm:spPr/>
    </dgm:pt>
    <dgm:pt modelId="{EE7AB549-CED9-4238-8ED3-B49374DA69C5}" type="pres">
      <dgm:prSet presAssocID="{CF95E0CC-2C14-4DD5-A92A-EA7121F6C058}" presName="parentText" presStyleLbl="node1" presStyleIdx="1" presStyleCnt="3">
        <dgm:presLayoutVars>
          <dgm:chMax val="0"/>
          <dgm:bulletEnabled val="1"/>
        </dgm:presLayoutVars>
      </dgm:prSet>
      <dgm:spPr/>
    </dgm:pt>
    <dgm:pt modelId="{1ABF4889-2ADA-4257-B796-FFC6443D7E06}" type="pres">
      <dgm:prSet presAssocID="{59F5CE23-506A-4009-8DEB-F0F613A7EB19}" presName="spacer" presStyleCnt="0"/>
      <dgm:spPr/>
    </dgm:pt>
    <dgm:pt modelId="{C88DEB3C-600B-43DD-A940-F51290152BEC}" type="pres">
      <dgm:prSet presAssocID="{AF92794C-F0B3-499D-AF47-9BF3D47013D7}" presName="parentText" presStyleLbl="node1" presStyleIdx="2" presStyleCnt="3">
        <dgm:presLayoutVars>
          <dgm:chMax val="0"/>
          <dgm:bulletEnabled val="1"/>
        </dgm:presLayoutVars>
      </dgm:prSet>
      <dgm:spPr/>
    </dgm:pt>
  </dgm:ptLst>
  <dgm:cxnLst>
    <dgm:cxn modelId="{4C27100B-234F-4680-929E-E8BE81BDD16E}" srcId="{342FEB9D-5D56-40D5-8ADA-7DF6378403EE}" destId="{CF95E0CC-2C14-4DD5-A92A-EA7121F6C058}" srcOrd="1" destOrd="0" parTransId="{20BDD805-9B53-47AB-86B0-F2D95B4FE67D}" sibTransId="{59F5CE23-506A-4009-8DEB-F0F613A7EB19}"/>
    <dgm:cxn modelId="{596BBE30-3539-4663-B580-EADFD60FB073}" srcId="{342FEB9D-5D56-40D5-8ADA-7DF6378403EE}" destId="{855C5027-0FC1-4366-AB31-5E89F451B710}" srcOrd="0" destOrd="0" parTransId="{5F849532-315D-4F32-8445-6C0969CC7422}" sibTransId="{432BFE11-B7D0-474F-AD3C-C1EC0AEB7318}"/>
    <dgm:cxn modelId="{FE66AAAF-18D0-489D-9A3B-D545249025D6}" type="presOf" srcId="{CF95E0CC-2C14-4DD5-A92A-EA7121F6C058}" destId="{EE7AB549-CED9-4238-8ED3-B49374DA69C5}" srcOrd="0" destOrd="0" presId="urn:microsoft.com/office/officeart/2005/8/layout/vList2"/>
    <dgm:cxn modelId="{839D8EB7-5FCA-40BC-9E99-7720D013AD18}" type="presOf" srcId="{855C5027-0FC1-4366-AB31-5E89F451B710}" destId="{9C8E4E63-B973-43FD-9E33-4DBB0E23C493}" srcOrd="0" destOrd="0" presId="urn:microsoft.com/office/officeart/2005/8/layout/vList2"/>
    <dgm:cxn modelId="{604ECAD0-91BF-47A5-A488-A1342D7C871C}" type="presOf" srcId="{AF92794C-F0B3-499D-AF47-9BF3D47013D7}" destId="{C88DEB3C-600B-43DD-A940-F51290152BEC}" srcOrd="0" destOrd="0" presId="urn:microsoft.com/office/officeart/2005/8/layout/vList2"/>
    <dgm:cxn modelId="{B34B9ADC-0116-4E00-9394-39F535F2A21E}" srcId="{342FEB9D-5D56-40D5-8ADA-7DF6378403EE}" destId="{AF92794C-F0B3-499D-AF47-9BF3D47013D7}" srcOrd="2" destOrd="0" parTransId="{F9718DEB-6898-40B7-88CD-48140BCF8F03}" sibTransId="{17B85AD9-6C88-4EFE-BE44-70D491582228}"/>
    <dgm:cxn modelId="{C3D3DCFB-9C4E-4EB6-BDAA-699860103880}" type="presOf" srcId="{342FEB9D-5D56-40D5-8ADA-7DF6378403EE}" destId="{65708D40-FC29-41E6-8E29-EDB7BC548CD0}" srcOrd="0" destOrd="0" presId="urn:microsoft.com/office/officeart/2005/8/layout/vList2"/>
    <dgm:cxn modelId="{5EFF9D6D-02FA-4A02-B3B9-F96C28787991}" type="presParOf" srcId="{65708D40-FC29-41E6-8E29-EDB7BC548CD0}" destId="{9C8E4E63-B973-43FD-9E33-4DBB0E23C493}" srcOrd="0" destOrd="0" presId="urn:microsoft.com/office/officeart/2005/8/layout/vList2"/>
    <dgm:cxn modelId="{0FD1987A-FC21-46D7-A7D7-EC3E76AA7CE9}" type="presParOf" srcId="{65708D40-FC29-41E6-8E29-EDB7BC548CD0}" destId="{5288D8D1-324D-4DF0-B65D-18E415C5EE2F}" srcOrd="1" destOrd="0" presId="urn:microsoft.com/office/officeart/2005/8/layout/vList2"/>
    <dgm:cxn modelId="{52D2E198-DB9A-4375-8996-06BAB39CA781}" type="presParOf" srcId="{65708D40-FC29-41E6-8E29-EDB7BC548CD0}" destId="{EE7AB549-CED9-4238-8ED3-B49374DA69C5}" srcOrd="2" destOrd="0" presId="urn:microsoft.com/office/officeart/2005/8/layout/vList2"/>
    <dgm:cxn modelId="{9836EBB2-8869-4579-A030-EC166D5D3FC4}" type="presParOf" srcId="{65708D40-FC29-41E6-8E29-EDB7BC548CD0}" destId="{1ABF4889-2ADA-4257-B796-FFC6443D7E06}" srcOrd="3" destOrd="0" presId="urn:microsoft.com/office/officeart/2005/8/layout/vList2"/>
    <dgm:cxn modelId="{5A996F08-1B8E-4994-A987-C17593644B51}" type="presParOf" srcId="{65708D40-FC29-41E6-8E29-EDB7BC548CD0}" destId="{C88DEB3C-600B-43DD-A940-F51290152BE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49F4B0-6ACB-4406-84E5-2E6E8607AB7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363B34F-22F7-49F8-8E8C-F70068460688}">
      <dgm:prSet/>
      <dgm:spPr/>
      <dgm:t>
        <a:bodyPr/>
        <a:lstStyle/>
        <a:p>
          <a:pPr rtl="0"/>
          <a:r>
            <a:rPr lang="en-US" dirty="0"/>
            <a:t>Talk about access to education with your friends and family</a:t>
          </a:r>
          <a:r>
            <a:rPr lang="en-US" dirty="0">
              <a:latin typeface="Calibri Light" panose="020F0302020204030204"/>
            </a:rPr>
            <a:t> </a:t>
          </a:r>
          <a:endParaRPr lang="en-US" dirty="0"/>
        </a:p>
      </dgm:t>
    </dgm:pt>
    <dgm:pt modelId="{41DD2266-F0EF-40CD-B7C7-2C3B271C2ECD}" type="parTrans" cxnId="{60567456-95FA-44F1-9A08-736DFFB3287F}">
      <dgm:prSet/>
      <dgm:spPr/>
      <dgm:t>
        <a:bodyPr/>
        <a:lstStyle/>
        <a:p>
          <a:endParaRPr lang="en-US"/>
        </a:p>
      </dgm:t>
    </dgm:pt>
    <dgm:pt modelId="{696F6952-2113-4EC5-9546-AFA007849856}" type="sibTrans" cxnId="{60567456-95FA-44F1-9A08-736DFFB3287F}">
      <dgm:prSet/>
      <dgm:spPr/>
      <dgm:t>
        <a:bodyPr/>
        <a:lstStyle/>
        <a:p>
          <a:endParaRPr lang="en-US"/>
        </a:p>
      </dgm:t>
    </dgm:pt>
    <dgm:pt modelId="{61821A1F-9937-4DAF-A02C-2C053CAEF3F7}">
      <dgm:prSet/>
      <dgm:spPr/>
      <dgm:t>
        <a:bodyPr/>
        <a:lstStyle/>
        <a:p>
          <a:pPr rtl="0"/>
          <a:r>
            <a:rPr lang="en-US" dirty="0"/>
            <a:t>Write to your local politician asking them to support Ireland reviewing its tax polices and how they impact children’s access to education and asking them to support anti-austerity policies to ensure paying teachers (as well as nurses and doctors) is </a:t>
          </a:r>
          <a:r>
            <a:rPr lang="en-US" dirty="0" err="1"/>
            <a:t>prioritised</a:t>
          </a:r>
          <a:r>
            <a:rPr lang="en-US" dirty="0"/>
            <a:t>.</a:t>
          </a:r>
          <a:r>
            <a:rPr lang="en-US" dirty="0">
              <a:latin typeface="Calibri Light" panose="020F0302020204030204"/>
            </a:rPr>
            <a:t>  </a:t>
          </a:r>
          <a:endParaRPr lang="en-US" dirty="0"/>
        </a:p>
      </dgm:t>
    </dgm:pt>
    <dgm:pt modelId="{553A156A-0CF0-48BC-B905-78E3BE423D48}" type="parTrans" cxnId="{D800EDFB-BFFC-41D1-ADEB-ACB26F997D37}">
      <dgm:prSet/>
      <dgm:spPr/>
      <dgm:t>
        <a:bodyPr/>
        <a:lstStyle/>
        <a:p>
          <a:endParaRPr lang="en-US"/>
        </a:p>
      </dgm:t>
    </dgm:pt>
    <dgm:pt modelId="{F7032F42-0743-4A31-A0FB-F34C4FD75DC3}" type="sibTrans" cxnId="{D800EDFB-BFFC-41D1-ADEB-ACB26F997D37}">
      <dgm:prSet/>
      <dgm:spPr/>
      <dgm:t>
        <a:bodyPr/>
        <a:lstStyle/>
        <a:p>
          <a:endParaRPr lang="en-US"/>
        </a:p>
      </dgm:t>
    </dgm:pt>
    <dgm:pt modelId="{361995DD-3CDF-45FD-9407-23021B7ED23A}">
      <dgm:prSet/>
      <dgm:spPr/>
      <dgm:t>
        <a:bodyPr/>
        <a:lstStyle/>
        <a:p>
          <a:pPr rtl="0"/>
          <a:r>
            <a:rPr lang="en-US" dirty="0"/>
            <a:t>Write a letter to your local newspaper about education and the importance of funding teachers everywhere</a:t>
          </a:r>
          <a:r>
            <a:rPr lang="en-US" dirty="0">
              <a:latin typeface="Calibri Light" panose="020F0302020204030204"/>
            </a:rPr>
            <a:t> </a:t>
          </a:r>
          <a:endParaRPr lang="en-US" dirty="0"/>
        </a:p>
      </dgm:t>
    </dgm:pt>
    <dgm:pt modelId="{85CBB45C-C136-4D53-A8AA-8961402072A5}" type="parTrans" cxnId="{0EDC819B-BFAE-46AF-900B-C170E56F1028}">
      <dgm:prSet/>
      <dgm:spPr/>
      <dgm:t>
        <a:bodyPr/>
        <a:lstStyle/>
        <a:p>
          <a:endParaRPr lang="en-US"/>
        </a:p>
      </dgm:t>
    </dgm:pt>
    <dgm:pt modelId="{09776D32-12D3-446C-9F2D-E033DDE5F70D}" type="sibTrans" cxnId="{0EDC819B-BFAE-46AF-900B-C170E56F1028}">
      <dgm:prSet/>
      <dgm:spPr/>
      <dgm:t>
        <a:bodyPr/>
        <a:lstStyle/>
        <a:p>
          <a:endParaRPr lang="en-US"/>
        </a:p>
      </dgm:t>
    </dgm:pt>
    <dgm:pt modelId="{4F7A2CA3-3B94-47FF-8C41-ED0262F56DCA}" type="pres">
      <dgm:prSet presAssocID="{7249F4B0-6ACB-4406-84E5-2E6E8607AB73}" presName="linear" presStyleCnt="0">
        <dgm:presLayoutVars>
          <dgm:animLvl val="lvl"/>
          <dgm:resizeHandles val="exact"/>
        </dgm:presLayoutVars>
      </dgm:prSet>
      <dgm:spPr/>
    </dgm:pt>
    <dgm:pt modelId="{E2DEAFF1-6D90-4044-97E1-2376A79627F1}" type="pres">
      <dgm:prSet presAssocID="{4363B34F-22F7-49F8-8E8C-F70068460688}" presName="parentText" presStyleLbl="node1" presStyleIdx="0" presStyleCnt="3">
        <dgm:presLayoutVars>
          <dgm:chMax val="0"/>
          <dgm:bulletEnabled val="1"/>
        </dgm:presLayoutVars>
      </dgm:prSet>
      <dgm:spPr/>
    </dgm:pt>
    <dgm:pt modelId="{D579F4FF-DFF3-43F6-9F52-FCE345FE00F0}" type="pres">
      <dgm:prSet presAssocID="{696F6952-2113-4EC5-9546-AFA007849856}" presName="spacer" presStyleCnt="0"/>
      <dgm:spPr/>
    </dgm:pt>
    <dgm:pt modelId="{B01678A5-6EE4-4F06-B116-4CBFCBC81826}" type="pres">
      <dgm:prSet presAssocID="{61821A1F-9937-4DAF-A02C-2C053CAEF3F7}" presName="parentText" presStyleLbl="node1" presStyleIdx="1" presStyleCnt="3" custLinFactNeighborY="-91022">
        <dgm:presLayoutVars>
          <dgm:chMax val="0"/>
          <dgm:bulletEnabled val="1"/>
        </dgm:presLayoutVars>
      </dgm:prSet>
      <dgm:spPr/>
    </dgm:pt>
    <dgm:pt modelId="{6E9FE804-6260-4730-9C8F-139369D828CE}" type="pres">
      <dgm:prSet presAssocID="{F7032F42-0743-4A31-A0FB-F34C4FD75DC3}" presName="spacer" presStyleCnt="0"/>
      <dgm:spPr/>
    </dgm:pt>
    <dgm:pt modelId="{50541BB1-8E1A-42BB-B44E-5C166C322421}" type="pres">
      <dgm:prSet presAssocID="{361995DD-3CDF-45FD-9407-23021B7ED23A}" presName="parentText" presStyleLbl="node1" presStyleIdx="2" presStyleCnt="3">
        <dgm:presLayoutVars>
          <dgm:chMax val="0"/>
          <dgm:bulletEnabled val="1"/>
        </dgm:presLayoutVars>
      </dgm:prSet>
      <dgm:spPr/>
    </dgm:pt>
  </dgm:ptLst>
  <dgm:cxnLst>
    <dgm:cxn modelId="{F277580D-7312-4442-AB6C-02F1E8F54F7E}" type="presOf" srcId="{7249F4B0-6ACB-4406-84E5-2E6E8607AB73}" destId="{4F7A2CA3-3B94-47FF-8C41-ED0262F56DCA}" srcOrd="0" destOrd="0" presId="urn:microsoft.com/office/officeart/2005/8/layout/vList2"/>
    <dgm:cxn modelId="{2937741B-3B9A-4490-9572-563A34B42CAC}" type="presOf" srcId="{361995DD-3CDF-45FD-9407-23021B7ED23A}" destId="{50541BB1-8E1A-42BB-B44E-5C166C322421}" srcOrd="0" destOrd="0" presId="urn:microsoft.com/office/officeart/2005/8/layout/vList2"/>
    <dgm:cxn modelId="{1C74F46F-E3BB-47A9-B8BC-6D9DC904155A}" type="presOf" srcId="{61821A1F-9937-4DAF-A02C-2C053CAEF3F7}" destId="{B01678A5-6EE4-4F06-B116-4CBFCBC81826}" srcOrd="0" destOrd="0" presId="urn:microsoft.com/office/officeart/2005/8/layout/vList2"/>
    <dgm:cxn modelId="{60567456-95FA-44F1-9A08-736DFFB3287F}" srcId="{7249F4B0-6ACB-4406-84E5-2E6E8607AB73}" destId="{4363B34F-22F7-49F8-8E8C-F70068460688}" srcOrd="0" destOrd="0" parTransId="{41DD2266-F0EF-40CD-B7C7-2C3B271C2ECD}" sibTransId="{696F6952-2113-4EC5-9546-AFA007849856}"/>
    <dgm:cxn modelId="{A1BF0E87-DAFE-40B2-BF1B-449BEDD96576}" type="presOf" srcId="{4363B34F-22F7-49F8-8E8C-F70068460688}" destId="{E2DEAFF1-6D90-4044-97E1-2376A79627F1}" srcOrd="0" destOrd="0" presId="urn:microsoft.com/office/officeart/2005/8/layout/vList2"/>
    <dgm:cxn modelId="{0EDC819B-BFAE-46AF-900B-C170E56F1028}" srcId="{7249F4B0-6ACB-4406-84E5-2E6E8607AB73}" destId="{361995DD-3CDF-45FD-9407-23021B7ED23A}" srcOrd="2" destOrd="0" parTransId="{85CBB45C-C136-4D53-A8AA-8961402072A5}" sibTransId="{09776D32-12D3-446C-9F2D-E033DDE5F70D}"/>
    <dgm:cxn modelId="{D800EDFB-BFFC-41D1-ADEB-ACB26F997D37}" srcId="{7249F4B0-6ACB-4406-84E5-2E6E8607AB73}" destId="{61821A1F-9937-4DAF-A02C-2C053CAEF3F7}" srcOrd="1" destOrd="0" parTransId="{553A156A-0CF0-48BC-B905-78E3BE423D48}" sibTransId="{F7032F42-0743-4A31-A0FB-F34C4FD75DC3}"/>
    <dgm:cxn modelId="{D3B21CF1-896C-410E-9AAF-49683F39819B}" type="presParOf" srcId="{4F7A2CA3-3B94-47FF-8C41-ED0262F56DCA}" destId="{E2DEAFF1-6D90-4044-97E1-2376A79627F1}" srcOrd="0" destOrd="0" presId="urn:microsoft.com/office/officeart/2005/8/layout/vList2"/>
    <dgm:cxn modelId="{B08D316A-6334-4501-A7A7-694E7CA21E9B}" type="presParOf" srcId="{4F7A2CA3-3B94-47FF-8C41-ED0262F56DCA}" destId="{D579F4FF-DFF3-43F6-9F52-FCE345FE00F0}" srcOrd="1" destOrd="0" presId="urn:microsoft.com/office/officeart/2005/8/layout/vList2"/>
    <dgm:cxn modelId="{86D001F1-1E4C-4597-BB6D-A3743B43CB79}" type="presParOf" srcId="{4F7A2CA3-3B94-47FF-8C41-ED0262F56DCA}" destId="{B01678A5-6EE4-4F06-B116-4CBFCBC81826}" srcOrd="2" destOrd="0" presId="urn:microsoft.com/office/officeart/2005/8/layout/vList2"/>
    <dgm:cxn modelId="{324734CB-D88D-497A-9B4B-BE18AD1B3AB9}" type="presParOf" srcId="{4F7A2CA3-3B94-47FF-8C41-ED0262F56DCA}" destId="{6E9FE804-6260-4730-9C8F-139369D828CE}" srcOrd="3" destOrd="0" presId="urn:microsoft.com/office/officeart/2005/8/layout/vList2"/>
    <dgm:cxn modelId="{B14D904E-BFDE-4105-B722-005C8A4CB2FB}" type="presParOf" srcId="{4F7A2CA3-3B94-47FF-8C41-ED0262F56DCA}" destId="{50541BB1-8E1A-42BB-B44E-5C166C32242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49F4B0-6ACB-4406-84E5-2E6E8607AB7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61995DD-3CDF-45FD-9407-23021B7ED23A}">
      <dgm:prSet/>
      <dgm:spPr/>
      <dgm:t>
        <a:bodyPr/>
        <a:lstStyle/>
        <a:p>
          <a:pPr rtl="0"/>
          <a:r>
            <a:rPr lang="en-US" dirty="0"/>
            <a:t>Take part in ActionAid’s ActionTalks speech writing competition, writing a speech on the topic: </a:t>
          </a:r>
          <a:endParaRPr lang="en-US" dirty="0">
            <a:latin typeface="Calibri Light" panose="020F0302020204030204"/>
          </a:endParaRPr>
        </a:p>
      </dgm:t>
    </dgm:pt>
    <dgm:pt modelId="{85CBB45C-C136-4D53-A8AA-8961402072A5}" type="parTrans" cxnId="{0EDC819B-BFAE-46AF-900B-C170E56F1028}">
      <dgm:prSet/>
      <dgm:spPr/>
      <dgm:t>
        <a:bodyPr/>
        <a:lstStyle/>
        <a:p>
          <a:endParaRPr lang="en-US"/>
        </a:p>
      </dgm:t>
    </dgm:pt>
    <dgm:pt modelId="{09776D32-12D3-446C-9F2D-E033DDE5F70D}" type="sibTrans" cxnId="{0EDC819B-BFAE-46AF-900B-C170E56F1028}">
      <dgm:prSet/>
      <dgm:spPr/>
      <dgm:t>
        <a:bodyPr/>
        <a:lstStyle/>
        <a:p>
          <a:endParaRPr lang="en-US"/>
        </a:p>
      </dgm:t>
    </dgm:pt>
    <dgm:pt modelId="{AF6F8095-4434-4FC9-8949-F8DC320E5B0F}">
      <dgm:prSet phldr="0"/>
      <dgm:spPr/>
      <dgm:t>
        <a:bodyPr/>
        <a:lstStyle/>
        <a:p>
          <a:pPr rtl="0"/>
          <a:r>
            <a:rPr lang="en-US" dirty="0"/>
            <a:t>Education is a right for all children. Beyond aid and charity, what are the ways that the Irish government could support children accessing education (tax policies, debt, economic policies etc.) </a:t>
          </a:r>
          <a:endParaRPr lang="en-US" dirty="0">
            <a:latin typeface="Calibri Light" panose="020F0302020204030204"/>
          </a:endParaRPr>
        </a:p>
      </dgm:t>
    </dgm:pt>
    <dgm:pt modelId="{0F35754E-E781-4236-8016-0DF86721AF89}" type="parTrans" cxnId="{8798C552-96A0-4BAF-9AC6-9D0979846E4A}">
      <dgm:prSet/>
      <dgm:spPr/>
    </dgm:pt>
    <dgm:pt modelId="{6962C966-DE46-42C7-BF85-007BAB542C21}" type="sibTrans" cxnId="{8798C552-96A0-4BAF-9AC6-9D0979846E4A}">
      <dgm:prSet/>
      <dgm:spPr/>
    </dgm:pt>
    <dgm:pt modelId="{80844DAC-2542-4BC1-A233-96D1F597FB70}">
      <dgm:prSet phldr="0"/>
      <dgm:spPr/>
      <dgm:t>
        <a:bodyPr/>
        <a:lstStyle/>
        <a:p>
          <a:r>
            <a:rPr lang="en-US" dirty="0"/>
            <a:t>First prize is a €500 voucher – learn more at www.actionaid.ie</a:t>
          </a:r>
          <a:r>
            <a:rPr lang="en-US" dirty="0">
              <a:latin typeface="Calibri Light" panose="020F0302020204030204"/>
            </a:rPr>
            <a:t> </a:t>
          </a:r>
          <a:endParaRPr lang="en-US" dirty="0"/>
        </a:p>
      </dgm:t>
    </dgm:pt>
    <dgm:pt modelId="{17ED7EBB-C29A-43DA-BC34-E688663E1F22}" type="parTrans" cxnId="{469AD70C-506F-43BF-8B23-7A049C7B4E9D}">
      <dgm:prSet/>
      <dgm:spPr/>
    </dgm:pt>
    <dgm:pt modelId="{33655C06-F2B0-46D6-99DB-C1DA2F9CC11D}" type="sibTrans" cxnId="{469AD70C-506F-43BF-8B23-7A049C7B4E9D}">
      <dgm:prSet/>
      <dgm:spPr/>
    </dgm:pt>
    <dgm:pt modelId="{4F7A2CA3-3B94-47FF-8C41-ED0262F56DCA}" type="pres">
      <dgm:prSet presAssocID="{7249F4B0-6ACB-4406-84E5-2E6E8607AB73}" presName="linear" presStyleCnt="0">
        <dgm:presLayoutVars>
          <dgm:animLvl val="lvl"/>
          <dgm:resizeHandles val="exact"/>
        </dgm:presLayoutVars>
      </dgm:prSet>
      <dgm:spPr/>
    </dgm:pt>
    <dgm:pt modelId="{50541BB1-8E1A-42BB-B44E-5C166C322421}" type="pres">
      <dgm:prSet presAssocID="{361995DD-3CDF-45FD-9407-23021B7ED23A}" presName="parentText" presStyleLbl="node1" presStyleIdx="0" presStyleCnt="3">
        <dgm:presLayoutVars>
          <dgm:chMax val="0"/>
          <dgm:bulletEnabled val="1"/>
        </dgm:presLayoutVars>
      </dgm:prSet>
      <dgm:spPr/>
    </dgm:pt>
    <dgm:pt modelId="{A840AB4E-E5E8-42A9-AA9B-3C0E487FD5C0}" type="pres">
      <dgm:prSet presAssocID="{09776D32-12D3-446C-9F2D-E033DDE5F70D}" presName="spacer" presStyleCnt="0"/>
      <dgm:spPr/>
    </dgm:pt>
    <dgm:pt modelId="{8673259B-A995-4E4B-B235-99D3B936E4A3}" type="pres">
      <dgm:prSet presAssocID="{AF6F8095-4434-4FC9-8949-F8DC320E5B0F}" presName="parentText" presStyleLbl="node1" presStyleIdx="1" presStyleCnt="3">
        <dgm:presLayoutVars>
          <dgm:chMax val="0"/>
          <dgm:bulletEnabled val="1"/>
        </dgm:presLayoutVars>
      </dgm:prSet>
      <dgm:spPr/>
    </dgm:pt>
    <dgm:pt modelId="{5AB50ACC-5535-4685-A575-658DA662EA34}" type="pres">
      <dgm:prSet presAssocID="{6962C966-DE46-42C7-BF85-007BAB542C21}" presName="spacer" presStyleCnt="0"/>
      <dgm:spPr/>
    </dgm:pt>
    <dgm:pt modelId="{C8365C80-E236-44C7-80B6-15C0D7AEEB94}" type="pres">
      <dgm:prSet presAssocID="{80844DAC-2542-4BC1-A233-96D1F597FB70}" presName="parentText" presStyleLbl="node1" presStyleIdx="2" presStyleCnt="3">
        <dgm:presLayoutVars>
          <dgm:chMax val="0"/>
          <dgm:bulletEnabled val="1"/>
        </dgm:presLayoutVars>
      </dgm:prSet>
      <dgm:spPr/>
    </dgm:pt>
  </dgm:ptLst>
  <dgm:cxnLst>
    <dgm:cxn modelId="{469AD70C-506F-43BF-8B23-7A049C7B4E9D}" srcId="{7249F4B0-6ACB-4406-84E5-2E6E8607AB73}" destId="{80844DAC-2542-4BC1-A233-96D1F597FB70}" srcOrd="2" destOrd="0" parTransId="{17ED7EBB-C29A-43DA-BC34-E688663E1F22}" sibTransId="{33655C06-F2B0-46D6-99DB-C1DA2F9CC11D}"/>
    <dgm:cxn modelId="{F277580D-7312-4442-AB6C-02F1E8F54F7E}" type="presOf" srcId="{7249F4B0-6ACB-4406-84E5-2E6E8607AB73}" destId="{4F7A2CA3-3B94-47FF-8C41-ED0262F56DCA}" srcOrd="0" destOrd="0" presId="urn:microsoft.com/office/officeart/2005/8/layout/vList2"/>
    <dgm:cxn modelId="{23334E62-3C0F-4528-B3DE-2448375A29C6}" type="presOf" srcId="{AF6F8095-4434-4FC9-8949-F8DC320E5B0F}" destId="{8673259B-A995-4E4B-B235-99D3B936E4A3}" srcOrd="0" destOrd="0" presId="urn:microsoft.com/office/officeart/2005/8/layout/vList2"/>
    <dgm:cxn modelId="{D1815862-484D-4C9D-9ECA-1B02B40B83E8}" type="presOf" srcId="{80844DAC-2542-4BC1-A233-96D1F597FB70}" destId="{C8365C80-E236-44C7-80B6-15C0D7AEEB94}" srcOrd="0" destOrd="0" presId="urn:microsoft.com/office/officeart/2005/8/layout/vList2"/>
    <dgm:cxn modelId="{333F1949-182F-4202-8192-A7F5A0FABC2D}" type="presOf" srcId="{361995DD-3CDF-45FD-9407-23021B7ED23A}" destId="{50541BB1-8E1A-42BB-B44E-5C166C322421}" srcOrd="0" destOrd="0" presId="urn:microsoft.com/office/officeart/2005/8/layout/vList2"/>
    <dgm:cxn modelId="{8798C552-96A0-4BAF-9AC6-9D0979846E4A}" srcId="{7249F4B0-6ACB-4406-84E5-2E6E8607AB73}" destId="{AF6F8095-4434-4FC9-8949-F8DC320E5B0F}" srcOrd="1" destOrd="0" parTransId="{0F35754E-E781-4236-8016-0DF86721AF89}" sibTransId="{6962C966-DE46-42C7-BF85-007BAB542C21}"/>
    <dgm:cxn modelId="{0EDC819B-BFAE-46AF-900B-C170E56F1028}" srcId="{7249F4B0-6ACB-4406-84E5-2E6E8607AB73}" destId="{361995DD-3CDF-45FD-9407-23021B7ED23A}" srcOrd="0" destOrd="0" parTransId="{85CBB45C-C136-4D53-A8AA-8961402072A5}" sibTransId="{09776D32-12D3-446C-9F2D-E033DDE5F70D}"/>
    <dgm:cxn modelId="{8E886FE5-BC33-4F95-A2DE-E37F8DF8A96D}" type="presParOf" srcId="{4F7A2CA3-3B94-47FF-8C41-ED0262F56DCA}" destId="{50541BB1-8E1A-42BB-B44E-5C166C322421}" srcOrd="0" destOrd="0" presId="urn:microsoft.com/office/officeart/2005/8/layout/vList2"/>
    <dgm:cxn modelId="{086C7A39-DBE6-4280-87B9-502B6487F385}" type="presParOf" srcId="{4F7A2CA3-3B94-47FF-8C41-ED0262F56DCA}" destId="{A840AB4E-E5E8-42A9-AA9B-3C0E487FD5C0}" srcOrd="1" destOrd="0" presId="urn:microsoft.com/office/officeart/2005/8/layout/vList2"/>
    <dgm:cxn modelId="{CB431838-1F24-4837-A762-63825B9EFB31}" type="presParOf" srcId="{4F7A2CA3-3B94-47FF-8C41-ED0262F56DCA}" destId="{8673259B-A995-4E4B-B235-99D3B936E4A3}" srcOrd="2" destOrd="0" presId="urn:microsoft.com/office/officeart/2005/8/layout/vList2"/>
    <dgm:cxn modelId="{F67BBB70-CD7A-4F1B-9D7E-F4FDF6272E67}" type="presParOf" srcId="{4F7A2CA3-3B94-47FF-8C41-ED0262F56DCA}" destId="{5AB50ACC-5535-4685-A575-658DA662EA34}" srcOrd="3" destOrd="0" presId="urn:microsoft.com/office/officeart/2005/8/layout/vList2"/>
    <dgm:cxn modelId="{5084E676-B056-4FF9-84CA-4963EFC83036}" type="presParOf" srcId="{4F7A2CA3-3B94-47FF-8C41-ED0262F56DCA}" destId="{C8365C80-E236-44C7-80B6-15C0D7AEEB9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E4E63-B973-43FD-9E33-4DBB0E23C493}">
      <dsp:nvSpPr>
        <dsp:cNvPr id="0" name=""/>
        <dsp:cNvSpPr/>
      </dsp:nvSpPr>
      <dsp:spPr>
        <a:xfrm>
          <a:off x="0" y="611919"/>
          <a:ext cx="10515600" cy="9945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What had you heard about education around the world before and where had you heard about it? (from school, media, friends and family, just around)</a:t>
          </a:r>
        </a:p>
      </dsp:txBody>
      <dsp:txXfrm>
        <a:off x="48547" y="660466"/>
        <a:ext cx="10418506" cy="897406"/>
      </dsp:txXfrm>
    </dsp:sp>
    <dsp:sp modelId="{EE7AB549-CED9-4238-8ED3-B49374DA69C5}">
      <dsp:nvSpPr>
        <dsp:cNvPr id="0" name=""/>
        <dsp:cNvSpPr/>
      </dsp:nvSpPr>
      <dsp:spPr>
        <a:xfrm>
          <a:off x="0" y="1678419"/>
          <a:ext cx="10515600" cy="9945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Who has the power/control when it comes to education?</a:t>
          </a:r>
          <a:r>
            <a:rPr lang="en-US" sz="2500" kern="1200" dirty="0">
              <a:latin typeface="Calibri Light" panose="020F0302020204030204"/>
            </a:rPr>
            <a:t> </a:t>
          </a:r>
          <a:endParaRPr lang="en-US" sz="2500" kern="1200" dirty="0"/>
        </a:p>
      </dsp:txBody>
      <dsp:txXfrm>
        <a:off x="48547" y="1726966"/>
        <a:ext cx="10418506" cy="897406"/>
      </dsp:txXfrm>
    </dsp:sp>
    <dsp:sp modelId="{C88DEB3C-600B-43DD-A940-F51290152BEC}">
      <dsp:nvSpPr>
        <dsp:cNvPr id="0" name=""/>
        <dsp:cNvSpPr/>
      </dsp:nvSpPr>
      <dsp:spPr>
        <a:xfrm>
          <a:off x="0" y="2744919"/>
          <a:ext cx="10515600" cy="9945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Whose perspectives do you usually hear from when it comes to education around the world?</a:t>
          </a:r>
        </a:p>
      </dsp:txBody>
      <dsp:txXfrm>
        <a:off x="48547" y="2793466"/>
        <a:ext cx="10418506" cy="897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EAFF1-6D90-4044-97E1-2376A79627F1}">
      <dsp:nvSpPr>
        <dsp:cNvPr id="0" name=""/>
        <dsp:cNvSpPr/>
      </dsp:nvSpPr>
      <dsp:spPr>
        <a:xfrm>
          <a:off x="0" y="281953"/>
          <a:ext cx="10515600" cy="12202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t>Talk about access to education with your friends and family</a:t>
          </a:r>
          <a:r>
            <a:rPr lang="en-US" sz="2200" kern="1200" dirty="0">
              <a:latin typeface="Calibri Light" panose="020F0302020204030204"/>
            </a:rPr>
            <a:t> </a:t>
          </a:r>
          <a:endParaRPr lang="en-US" sz="2200" kern="1200" dirty="0"/>
        </a:p>
      </dsp:txBody>
      <dsp:txXfrm>
        <a:off x="59567" y="341520"/>
        <a:ext cx="10396466" cy="1101102"/>
      </dsp:txXfrm>
    </dsp:sp>
    <dsp:sp modelId="{B01678A5-6EE4-4F06-B116-4CBFCBC81826}">
      <dsp:nvSpPr>
        <dsp:cNvPr id="0" name=""/>
        <dsp:cNvSpPr/>
      </dsp:nvSpPr>
      <dsp:spPr>
        <a:xfrm>
          <a:off x="0" y="1507879"/>
          <a:ext cx="10515600" cy="12202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t>Write to your local politician asking them to support Ireland reviewing its tax polices and how they impact children’s access to education and asking them to support anti-austerity policies to ensure paying teachers (as well as nurses and doctors) is </a:t>
          </a:r>
          <a:r>
            <a:rPr lang="en-US" sz="2200" kern="1200" dirty="0" err="1"/>
            <a:t>prioritised</a:t>
          </a:r>
          <a:r>
            <a:rPr lang="en-US" sz="2200" kern="1200" dirty="0"/>
            <a:t>.</a:t>
          </a:r>
          <a:r>
            <a:rPr lang="en-US" sz="2200" kern="1200" dirty="0">
              <a:latin typeface="Calibri Light" panose="020F0302020204030204"/>
            </a:rPr>
            <a:t>  </a:t>
          </a:r>
          <a:endParaRPr lang="en-US" sz="2200" kern="1200" dirty="0"/>
        </a:p>
      </dsp:txBody>
      <dsp:txXfrm>
        <a:off x="59567" y="1567446"/>
        <a:ext cx="10396466" cy="1101102"/>
      </dsp:txXfrm>
    </dsp:sp>
    <dsp:sp modelId="{50541BB1-8E1A-42BB-B44E-5C166C322421}">
      <dsp:nvSpPr>
        <dsp:cNvPr id="0" name=""/>
        <dsp:cNvSpPr/>
      </dsp:nvSpPr>
      <dsp:spPr>
        <a:xfrm>
          <a:off x="0" y="2849147"/>
          <a:ext cx="10515600" cy="12202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dirty="0"/>
            <a:t>Write a letter to your local newspaper about education and the importance of funding teachers everywhere</a:t>
          </a:r>
          <a:r>
            <a:rPr lang="en-US" sz="2200" kern="1200" dirty="0">
              <a:latin typeface="Calibri Light" panose="020F0302020204030204"/>
            </a:rPr>
            <a:t> </a:t>
          </a:r>
          <a:endParaRPr lang="en-US" sz="2200" kern="1200" dirty="0"/>
        </a:p>
      </dsp:txBody>
      <dsp:txXfrm>
        <a:off x="59567" y="2908714"/>
        <a:ext cx="10396466" cy="1101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41BB1-8E1A-42BB-B44E-5C166C322421}">
      <dsp:nvSpPr>
        <dsp:cNvPr id="0" name=""/>
        <dsp:cNvSpPr/>
      </dsp:nvSpPr>
      <dsp:spPr>
        <a:xfrm>
          <a:off x="0" y="5895"/>
          <a:ext cx="10515600" cy="13985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Take part in ActionAid’s ActionTalks speech writing competition, writing a speech on the topic: </a:t>
          </a:r>
          <a:endParaRPr lang="en-US" sz="2500" kern="1200" dirty="0">
            <a:latin typeface="Calibri Light" panose="020F0302020204030204"/>
          </a:endParaRPr>
        </a:p>
      </dsp:txBody>
      <dsp:txXfrm>
        <a:off x="68270" y="74165"/>
        <a:ext cx="10379060" cy="1261975"/>
      </dsp:txXfrm>
    </dsp:sp>
    <dsp:sp modelId="{8673259B-A995-4E4B-B235-99D3B936E4A3}">
      <dsp:nvSpPr>
        <dsp:cNvPr id="0" name=""/>
        <dsp:cNvSpPr/>
      </dsp:nvSpPr>
      <dsp:spPr>
        <a:xfrm>
          <a:off x="0" y="1476411"/>
          <a:ext cx="10515600" cy="13985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dirty="0"/>
            <a:t>Education is a right for all children. Beyond aid and charity, what are the ways that the Irish government could support children accessing education (tax policies, debt, economic policies etc.) </a:t>
          </a:r>
          <a:endParaRPr lang="en-US" sz="2500" kern="1200" dirty="0">
            <a:latin typeface="Calibri Light" panose="020F0302020204030204"/>
          </a:endParaRPr>
        </a:p>
      </dsp:txBody>
      <dsp:txXfrm>
        <a:off x="68270" y="1544681"/>
        <a:ext cx="10379060" cy="1261975"/>
      </dsp:txXfrm>
    </dsp:sp>
    <dsp:sp modelId="{C8365C80-E236-44C7-80B6-15C0D7AEEB94}">
      <dsp:nvSpPr>
        <dsp:cNvPr id="0" name=""/>
        <dsp:cNvSpPr/>
      </dsp:nvSpPr>
      <dsp:spPr>
        <a:xfrm>
          <a:off x="0" y="2946926"/>
          <a:ext cx="10515600" cy="13985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First prize is a €500 voucher – learn more at www.actionaid.ie</a:t>
          </a:r>
          <a:r>
            <a:rPr lang="en-US" sz="2500" kern="1200" dirty="0">
              <a:latin typeface="Calibri Light" panose="020F0302020204030204"/>
            </a:rPr>
            <a:t> </a:t>
          </a:r>
          <a:endParaRPr lang="en-US" sz="2500" kern="1200" dirty="0"/>
        </a:p>
      </dsp:txBody>
      <dsp:txXfrm>
        <a:off x="68270" y="3015196"/>
        <a:ext cx="10379060" cy="126197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44E0E7-F3A0-4C38-B456-808A39A9E9D1}" type="datetimeFigureOut">
              <a:rPr lang="en-GB" smtClean="0"/>
              <a:t>27/09/2022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0235A-6FF4-459E-AA45-3D984EA15271}" type="slidenum">
              <a:rPr lang="en-GB" smtClean="0"/>
              <a:t>‹#›</a:t>
            </a:fld>
            <a:endParaRPr lang="en-GB"/>
          </a:p>
        </p:txBody>
      </p:sp>
    </p:spTree>
    <p:extLst>
      <p:ext uri="{BB962C8B-B14F-4D97-AF65-F5344CB8AC3E}">
        <p14:creationId xmlns:p14="http://schemas.microsoft.com/office/powerpoint/2010/main" val="327210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80235A-6FF4-459E-AA45-3D984EA15271}" type="slidenum">
              <a:rPr lang="en-GB" smtClean="0"/>
              <a:t>2</a:t>
            </a:fld>
            <a:endParaRPr lang="en-GB"/>
          </a:p>
        </p:txBody>
      </p:sp>
    </p:spTree>
    <p:extLst>
      <p:ext uri="{BB962C8B-B14F-4D97-AF65-F5344CB8AC3E}">
        <p14:creationId xmlns:p14="http://schemas.microsoft.com/office/powerpoint/2010/main" val="4238092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AD2B2E-DAF9-4F71-8784-3B6711A3A6B4}"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2782571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AD2B2E-DAF9-4F71-8784-3B6711A3A6B4}"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1446468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AD2B2E-DAF9-4F71-8784-3B6711A3A6B4}"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3448301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AD2B2E-DAF9-4F71-8784-3B6711A3A6B4}"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1544002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AD2B2E-DAF9-4F71-8784-3B6711A3A6B4}" type="datetimeFigureOut">
              <a:rPr lang="en-IE" smtClean="0"/>
              <a:t>27/09/2022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576074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AD2B2E-DAF9-4F71-8784-3B6711A3A6B4}" type="datetimeFigureOut">
              <a:rPr lang="en-IE" smtClean="0"/>
              <a:t>27/09/2022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2715719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AD2B2E-DAF9-4F71-8784-3B6711A3A6B4}" type="datetimeFigureOut">
              <a:rPr lang="en-IE" smtClean="0"/>
              <a:t>27/09/2022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1555868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AD2B2E-DAF9-4F71-8784-3B6711A3A6B4}" type="datetimeFigureOut">
              <a:rPr lang="en-IE" smtClean="0"/>
              <a:t>27/09/2022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3425205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AD2B2E-DAF9-4F71-8784-3B6711A3A6B4}" type="datetimeFigureOut">
              <a:rPr lang="en-IE" smtClean="0"/>
              <a:t>27/09/2022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305969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AD2B2E-DAF9-4F71-8784-3B6711A3A6B4}" type="datetimeFigureOut">
              <a:rPr lang="en-IE" smtClean="0"/>
              <a:t>27/09/2022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265937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AD2B2E-DAF9-4F71-8784-3B6711A3A6B4}" type="datetimeFigureOut">
              <a:rPr lang="en-IE" smtClean="0"/>
              <a:t>27/09/2022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47AC70A-E410-4A6C-9CE5-533454C27FFE}" type="slidenum">
              <a:rPr lang="en-IE" smtClean="0"/>
              <a:t>‹#›</a:t>
            </a:fld>
            <a:endParaRPr lang="en-IE"/>
          </a:p>
        </p:txBody>
      </p:sp>
    </p:spTree>
    <p:extLst>
      <p:ext uri="{BB962C8B-B14F-4D97-AF65-F5344CB8AC3E}">
        <p14:creationId xmlns:p14="http://schemas.microsoft.com/office/powerpoint/2010/main" val="2010170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D2B2E-DAF9-4F71-8784-3B6711A3A6B4}" type="datetimeFigureOut">
              <a:rPr lang="en-IE" smtClean="0"/>
              <a:t>27/09/2022</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7AC70A-E410-4A6C-9CE5-533454C27FFE}" type="slidenum">
              <a:rPr lang="en-IE" smtClean="0"/>
              <a:t>‹#›</a:t>
            </a:fld>
            <a:endParaRPr lang="en-IE"/>
          </a:p>
        </p:txBody>
      </p:sp>
    </p:spTree>
    <p:extLst>
      <p:ext uri="{BB962C8B-B14F-4D97-AF65-F5344CB8AC3E}">
        <p14:creationId xmlns:p14="http://schemas.microsoft.com/office/powerpoint/2010/main" val="25847689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hyperlink" Target="https://www.concernusa.org/story/barriers-to-education-around-the-world/" TargetMode="External"/><Relationship Id="rId2" Type="http://schemas.openxmlformats.org/officeDocument/2006/relationships/hyperlink" Target="https://actionaid.org/sites/default/files/publications/Education_vs_austerity_English_online_2.pdf" TargetMode="External"/><Relationship Id="rId1" Type="http://schemas.openxmlformats.org/officeDocument/2006/relationships/slideLayout" Target="../slideLayouts/slideLayout2.xml"/><Relationship Id="rId6" Type="http://schemas.openxmlformats.org/officeDocument/2006/relationships/hyperlink" Target="http://Ahttps:/actionaid.org/publications/2018/making-tax-work-girls-education" TargetMode="External"/><Relationship Id="rId5" Type="http://schemas.openxmlformats.org/officeDocument/2006/relationships/hyperlink" Target="http://Chhttps:/www.christianaid.ie/campaigns/tax-justice-campaign" TargetMode="External"/><Relationship Id="rId4" Type="http://schemas.openxmlformats.org/officeDocument/2006/relationships/hyperlink" Target="https://www.globalcitizen.org/en/content/10-barriers-to-education-around-the-world-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12_744D9D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microsoft.com/office/2018/10/relationships/comments" Target="../comments/modernComment_103_7D5C47EA.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microsoft.com/office/2018/10/relationships/comments" Target="../comments/modernComment_10B_ED82FDAD.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E3C1AF-8316-6593-50D1-E521D2FFFA92}"/>
              </a:ext>
            </a:extLst>
          </p:cNvPr>
          <p:cNvSpPr>
            <a:spLocks noGrp="1"/>
          </p:cNvSpPr>
          <p:nvPr>
            <p:ph type="ctrTitle"/>
          </p:nvPr>
        </p:nvSpPr>
        <p:spPr>
          <a:xfrm>
            <a:off x="1524003" y="1999615"/>
            <a:ext cx="9144000" cy="2764028"/>
          </a:xfrm>
        </p:spPr>
        <p:txBody>
          <a:bodyPr anchor="ctr">
            <a:normAutofit/>
          </a:bodyPr>
          <a:lstStyle/>
          <a:p>
            <a:r>
              <a:rPr lang="en-US" sz="7200" dirty="0"/>
              <a:t>Everyone has a right to education </a:t>
            </a:r>
            <a:endParaRPr lang="en-IE" sz="7200" dirty="0"/>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text, clipart&#10;&#10;Description automatically generated">
            <a:extLst>
              <a:ext uri="{FF2B5EF4-FFF2-40B4-BE49-F238E27FC236}">
                <a16:creationId xmlns:a16="http://schemas.microsoft.com/office/drawing/2014/main" id="{2E8598ED-C08F-9A16-9A33-B3883D2BA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6127" y="5970412"/>
            <a:ext cx="3599695" cy="469393"/>
          </a:xfrm>
          <a:prstGeom prst="rect">
            <a:avLst/>
          </a:prstGeom>
        </p:spPr>
      </p:pic>
    </p:spTree>
    <p:extLst>
      <p:ext uri="{BB962C8B-B14F-4D97-AF65-F5344CB8AC3E}">
        <p14:creationId xmlns:p14="http://schemas.microsoft.com/office/powerpoint/2010/main" val="326881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BE652CC-5050-736E-4735-B2FC750F8327}"/>
              </a:ext>
            </a:extLst>
          </p:cNvPr>
          <p:cNvSpPr>
            <a:spLocks noGrp="1"/>
          </p:cNvSpPr>
          <p:nvPr>
            <p:ph type="title"/>
          </p:nvPr>
        </p:nvSpPr>
        <p:spPr>
          <a:xfrm>
            <a:off x="838200" y="365125"/>
            <a:ext cx="10515600" cy="1325563"/>
          </a:xfrm>
        </p:spPr>
        <p:txBody>
          <a:bodyPr>
            <a:normAutofit/>
          </a:bodyPr>
          <a:lstStyle/>
          <a:p>
            <a:r>
              <a:rPr lang="en-US" dirty="0"/>
              <a:t>True or false</a:t>
            </a:r>
            <a:endParaRPr lang="en-IE"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936EA0C-DDC8-5CAD-7F9B-BB8088E9EC6E}"/>
              </a:ext>
            </a:extLst>
          </p:cNvPr>
          <p:cNvSpPr>
            <a:spLocks noGrp="1"/>
          </p:cNvSpPr>
          <p:nvPr>
            <p:ph idx="1"/>
          </p:nvPr>
        </p:nvSpPr>
        <p:spPr>
          <a:xfrm>
            <a:off x="838200" y="1825625"/>
            <a:ext cx="10515600" cy="4351338"/>
          </a:xfrm>
        </p:spPr>
        <p:txBody>
          <a:bodyPr>
            <a:normAutofit/>
          </a:bodyPr>
          <a:lstStyle/>
          <a:p>
            <a:r>
              <a:rPr lang="en-US" sz="2000" dirty="0"/>
              <a:t>In 2018, nearly one fifth of school age children around the world were out of school.</a:t>
            </a:r>
          </a:p>
          <a:p>
            <a:r>
              <a:rPr lang="en-US" sz="2000" dirty="0"/>
              <a:t>True! </a:t>
            </a:r>
          </a:p>
          <a:p>
            <a:r>
              <a:rPr lang="en-US" sz="2000" dirty="0"/>
              <a:t>The coronavirus pandemic resulted in the most children ever being out of school.</a:t>
            </a:r>
          </a:p>
          <a:p>
            <a:r>
              <a:rPr lang="en-US" sz="2000" dirty="0"/>
              <a:t>True!</a:t>
            </a:r>
          </a:p>
          <a:p>
            <a:r>
              <a:rPr lang="en-US" sz="2000" dirty="0"/>
              <a:t>Girls are more likely to be out of school than boys. </a:t>
            </a:r>
          </a:p>
          <a:p>
            <a:r>
              <a:rPr lang="en-US" sz="2000" dirty="0"/>
              <a:t>True!</a:t>
            </a:r>
          </a:p>
          <a:p>
            <a:r>
              <a:rPr lang="en-US" sz="2000" dirty="0"/>
              <a:t>At least 69 million more teachers are needed by 2030 to achieve the sustainable development goal on education. </a:t>
            </a:r>
          </a:p>
          <a:p>
            <a:r>
              <a:rPr lang="en-US" sz="2000" dirty="0"/>
              <a:t>True! </a:t>
            </a:r>
          </a:p>
          <a:p>
            <a:r>
              <a:rPr lang="en-US" sz="2000" dirty="0"/>
              <a:t>We are on track that by 2030 every child will complete their primary and secondary education. </a:t>
            </a:r>
          </a:p>
          <a:p>
            <a:r>
              <a:rPr lang="en-US" sz="2000" dirty="0"/>
              <a:t>False. </a:t>
            </a:r>
          </a:p>
        </p:txBody>
      </p:sp>
    </p:spTree>
    <p:extLst>
      <p:ext uri="{BB962C8B-B14F-4D97-AF65-F5344CB8AC3E}">
        <p14:creationId xmlns:p14="http://schemas.microsoft.com/office/powerpoint/2010/main" val="421621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D4807D-46B8-79F3-22EF-3188E2AC6DA7}"/>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More children than ever are out of school: What can Ireland do?</a:t>
            </a:r>
            <a:endParaRPr lang="en-IE" dirty="0">
              <a:solidFill>
                <a:srgbClr val="FFFFFF"/>
              </a:solidFill>
            </a:endParaRPr>
          </a:p>
        </p:txBody>
      </p:sp>
      <p:sp>
        <p:nvSpPr>
          <p:cNvPr id="28"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1F24EB9-1BE3-36ED-706D-D1F5E7236142}"/>
              </a:ext>
            </a:extLst>
          </p:cNvPr>
          <p:cNvSpPr>
            <a:spLocks noGrp="1"/>
          </p:cNvSpPr>
          <p:nvPr>
            <p:ph idx="1"/>
          </p:nvPr>
        </p:nvSpPr>
        <p:spPr>
          <a:xfrm>
            <a:off x="4447308" y="591344"/>
            <a:ext cx="6906491" cy="5585619"/>
          </a:xfrm>
        </p:spPr>
        <p:txBody>
          <a:bodyPr anchor="ctr">
            <a:normAutofit/>
          </a:bodyPr>
          <a:lstStyle/>
          <a:p>
            <a:endParaRPr lang="en-US" dirty="0">
              <a:ea typeface="+mn-lt"/>
              <a:cs typeface="+mn-lt"/>
            </a:endParaRPr>
          </a:p>
          <a:p>
            <a:r>
              <a:rPr lang="en-US" dirty="0"/>
              <a:t>Ensure we promote and value teachers. </a:t>
            </a:r>
            <a:endParaRPr lang="en-IE"/>
          </a:p>
          <a:p>
            <a:r>
              <a:rPr lang="en-US" dirty="0"/>
              <a:t>Review our tax policies and how they impact the ability for governments to fund teachers.</a:t>
            </a:r>
            <a:endParaRPr lang="en-IE" dirty="0"/>
          </a:p>
          <a:p>
            <a:r>
              <a:rPr lang="en-US" dirty="0"/>
              <a:t>Call on the IMF to end austerity policies. </a:t>
            </a:r>
            <a:endParaRPr lang="en-IE">
              <a:cs typeface="Calibri"/>
            </a:endParaRPr>
          </a:p>
          <a:p>
            <a:r>
              <a:rPr lang="en-US" dirty="0"/>
              <a:t>Advocate for cancelling debt.</a:t>
            </a:r>
            <a:endParaRPr lang="en-US" dirty="0">
              <a:cs typeface="Calibri"/>
            </a:endParaRPr>
          </a:p>
          <a:p>
            <a:r>
              <a:rPr lang="en-US" dirty="0">
                <a:cs typeface="Calibri"/>
              </a:rPr>
              <a:t>Meet our aid target of 0.07%. </a:t>
            </a:r>
          </a:p>
        </p:txBody>
      </p:sp>
    </p:spTree>
    <p:extLst>
      <p:ext uri="{BB962C8B-B14F-4D97-AF65-F5344CB8AC3E}">
        <p14:creationId xmlns:p14="http://schemas.microsoft.com/office/powerpoint/2010/main" val="363941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B693F1-36EB-3A03-F5B9-181AED196C76}"/>
              </a:ext>
            </a:extLst>
          </p:cNvPr>
          <p:cNvPicPr>
            <a:picLocks noChangeAspect="1"/>
          </p:cNvPicPr>
          <p:nvPr/>
        </p:nvPicPr>
        <p:blipFill rotWithShape="1">
          <a:blip r:embed="rId2">
            <a:duotone>
              <a:schemeClr val="bg2">
                <a:shade val="45000"/>
                <a:satMod val="135000"/>
              </a:schemeClr>
              <a:prstClr val="white"/>
            </a:duotone>
          </a:blip>
          <a:srcRect t="2500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38200" y="365125"/>
            <a:ext cx="10515600" cy="1325563"/>
          </a:xfrm>
        </p:spPr>
        <p:txBody>
          <a:bodyPr>
            <a:normAutofit/>
          </a:bodyPr>
          <a:lstStyle/>
          <a:p>
            <a:r>
              <a:rPr lang="en-US" dirty="0"/>
              <a:t>Reflection: Some questions to ask yourself</a:t>
            </a:r>
            <a:endParaRPr lang="en-IE" dirty="0"/>
          </a:p>
        </p:txBody>
      </p:sp>
      <p:graphicFrame>
        <p:nvGraphicFramePr>
          <p:cNvPr id="5" name="Content Placeholder 2">
            <a:extLst>
              <a:ext uri="{FF2B5EF4-FFF2-40B4-BE49-F238E27FC236}">
                <a16:creationId xmlns:a16="http://schemas.microsoft.com/office/drawing/2014/main" id="{D99B3E04-3AA1-5C12-2004-0EB3E4A03F79}"/>
              </a:ext>
            </a:extLst>
          </p:cNvPr>
          <p:cNvGraphicFramePr>
            <a:graphicFrameLocks noGrp="1"/>
          </p:cNvGraphicFramePr>
          <p:nvPr>
            <p:ph idx="1"/>
            <p:extLst>
              <p:ext uri="{D42A27DB-BD31-4B8C-83A1-F6EECF244321}">
                <p14:modId xmlns:p14="http://schemas.microsoft.com/office/powerpoint/2010/main" val="4269574431"/>
              </p:ext>
            </p:extLst>
          </p:nvPr>
        </p:nvGraphicFramePr>
        <p:xfrm>
          <a:off x="983876"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5956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96112-4A33-38E3-B496-951331EFAEC4}"/>
              </a:ext>
            </a:extLst>
          </p:cNvPr>
          <p:cNvSpPr>
            <a:spLocks noGrp="1"/>
          </p:cNvSpPr>
          <p:nvPr>
            <p:ph type="title"/>
          </p:nvPr>
        </p:nvSpPr>
        <p:spPr/>
        <p:txBody>
          <a:bodyPr/>
          <a:lstStyle/>
          <a:p>
            <a:r>
              <a:rPr lang="en-US" dirty="0"/>
              <a:t>Take action</a:t>
            </a:r>
            <a:endParaRPr lang="en-IE" dirty="0"/>
          </a:p>
        </p:txBody>
      </p:sp>
      <p:graphicFrame>
        <p:nvGraphicFramePr>
          <p:cNvPr id="5" name="Content Placeholder 2">
            <a:extLst>
              <a:ext uri="{FF2B5EF4-FFF2-40B4-BE49-F238E27FC236}">
                <a16:creationId xmlns:a16="http://schemas.microsoft.com/office/drawing/2014/main" id="{C8C03AA0-3D42-D17C-D172-959F0974EE7F}"/>
              </a:ext>
            </a:extLst>
          </p:cNvPr>
          <p:cNvGraphicFramePr>
            <a:graphicFrameLocks noGrp="1"/>
          </p:cNvGraphicFramePr>
          <p:nvPr>
            <p:ph idx="1"/>
            <p:extLst>
              <p:ext uri="{D42A27DB-BD31-4B8C-83A1-F6EECF244321}">
                <p14:modId xmlns:p14="http://schemas.microsoft.com/office/powerpoint/2010/main" val="32927316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8453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96112-4A33-38E3-B496-951331EFAEC4}"/>
              </a:ext>
            </a:extLst>
          </p:cNvPr>
          <p:cNvSpPr>
            <a:spLocks noGrp="1"/>
          </p:cNvSpPr>
          <p:nvPr>
            <p:ph type="title"/>
          </p:nvPr>
        </p:nvSpPr>
        <p:spPr/>
        <p:txBody>
          <a:bodyPr/>
          <a:lstStyle/>
          <a:p>
            <a:r>
              <a:rPr lang="en-US" dirty="0"/>
              <a:t>Take action</a:t>
            </a:r>
            <a:endParaRPr lang="en-IE" dirty="0"/>
          </a:p>
        </p:txBody>
      </p:sp>
      <p:graphicFrame>
        <p:nvGraphicFramePr>
          <p:cNvPr id="5" name="Content Placeholder 2">
            <a:extLst>
              <a:ext uri="{FF2B5EF4-FFF2-40B4-BE49-F238E27FC236}">
                <a16:creationId xmlns:a16="http://schemas.microsoft.com/office/drawing/2014/main" id="{C8C03AA0-3D42-D17C-D172-959F0974EE7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1790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654EF9-9E44-3793-74FD-F01D340C4614}"/>
              </a:ext>
            </a:extLst>
          </p:cNvPr>
          <p:cNvSpPr>
            <a:spLocks noGrp="1"/>
          </p:cNvSpPr>
          <p:nvPr>
            <p:ph type="title"/>
          </p:nvPr>
        </p:nvSpPr>
        <p:spPr>
          <a:xfrm>
            <a:off x="686834" y="1153572"/>
            <a:ext cx="3200400" cy="4461163"/>
          </a:xfrm>
        </p:spPr>
        <p:txBody>
          <a:bodyPr>
            <a:normAutofit/>
          </a:bodyPr>
          <a:lstStyle/>
          <a:p>
            <a:r>
              <a:rPr lang="en-IE">
                <a:solidFill>
                  <a:srgbClr val="FFFFFF"/>
                </a:solidFill>
                <a:cs typeface="Calibri Light"/>
              </a:rPr>
              <a:t>Further Reading </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DFA0BF6-1FB5-0830-9DF5-86DFD95F4C63}"/>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IE" sz="2200">
                <a:ea typeface="+mn-lt"/>
                <a:cs typeface="+mn-lt"/>
              </a:rPr>
              <a:t>ActionAid Education V Austerity Report: </a:t>
            </a:r>
            <a:r>
              <a:rPr lang="en-IE" sz="2200">
                <a:ea typeface="+mn-lt"/>
                <a:cs typeface="+mn-lt"/>
                <a:hlinkClick r:id="rId2"/>
              </a:rPr>
              <a:t>https://actionaid.org/sites/default/files/publications/Education_vs_austerity_English_online_2.pdf</a:t>
            </a:r>
            <a:endParaRPr lang="en-US" sz="2200">
              <a:cs typeface="Calibri"/>
            </a:endParaRPr>
          </a:p>
          <a:p>
            <a:r>
              <a:rPr lang="en-IE" sz="2200">
                <a:cs typeface="Calibri"/>
              </a:rPr>
              <a:t>Concern USA – 10 Barriers to education around the world: </a:t>
            </a:r>
            <a:r>
              <a:rPr lang="en-IE" sz="2200">
                <a:hlinkClick r:id="rId3"/>
              </a:rPr>
              <a:t>https://www.concernusa.org/story/barriers-to-education-around-the-world/</a:t>
            </a:r>
            <a:r>
              <a:rPr lang="en-IE" sz="2200"/>
              <a:t> </a:t>
            </a:r>
            <a:endParaRPr lang="en-IE" sz="2200">
              <a:cs typeface="Calibri" panose="020F0502020204030204"/>
            </a:endParaRPr>
          </a:p>
          <a:p>
            <a:r>
              <a:rPr lang="en-IE" sz="2200">
                <a:cs typeface="Calibri" panose="020F0502020204030204"/>
              </a:rPr>
              <a:t>Global Citizen 10 Barriers to Education around the world: </a:t>
            </a:r>
            <a:r>
              <a:rPr lang="en-IE" sz="2200">
                <a:hlinkClick r:id="rId4"/>
              </a:rPr>
              <a:t>https://www.globalcitizen.org/en/content/10-barriers-to-education-around-the-world-2/</a:t>
            </a:r>
            <a:endParaRPr lang="en-IE" sz="2200">
              <a:cs typeface="Calibri"/>
            </a:endParaRPr>
          </a:p>
          <a:p>
            <a:r>
              <a:rPr lang="en-US" sz="2200">
                <a:cs typeface="Calibri"/>
              </a:rPr>
              <a:t>Christian Aid Tax Justice Campaign: </a:t>
            </a:r>
            <a:r>
              <a:rPr lang="en-US" sz="2200">
                <a:hlinkClick r:id="rId5"/>
              </a:rPr>
              <a:t>https://www.christianaid.ie/campaigns/tax-justice-campaign</a:t>
            </a:r>
            <a:r>
              <a:rPr lang="en-US" sz="2200"/>
              <a:t> </a:t>
            </a:r>
            <a:endParaRPr lang="en-US" sz="2200">
              <a:cs typeface="Calibri"/>
            </a:endParaRPr>
          </a:p>
          <a:p>
            <a:r>
              <a:rPr lang="en-US" sz="2200">
                <a:cs typeface="Calibri"/>
              </a:rPr>
              <a:t>ActionAid Making Tax Work for Girls Education: </a:t>
            </a:r>
            <a:r>
              <a:rPr lang="en-US" sz="2200">
                <a:hlinkClick r:id="rId6"/>
              </a:rPr>
              <a:t>https://actionaid.org/publications/2018/making-tax-work-girls-education</a:t>
            </a:r>
            <a:r>
              <a:rPr lang="en-US" sz="2200"/>
              <a:t> </a:t>
            </a:r>
            <a:endParaRPr lang="en-IE" sz="2200">
              <a:cs typeface="Calibri"/>
            </a:endParaRPr>
          </a:p>
        </p:txBody>
      </p:sp>
    </p:spTree>
    <p:extLst>
      <p:ext uri="{BB962C8B-B14F-4D97-AF65-F5344CB8AC3E}">
        <p14:creationId xmlns:p14="http://schemas.microsoft.com/office/powerpoint/2010/main" val="3321891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D5BF316-DC9F-2A93-A564-1D504F9FB3E3}"/>
              </a:ext>
            </a:extLst>
          </p:cNvPr>
          <p:cNvSpPr>
            <a:spLocks noGrp="1"/>
          </p:cNvSpPr>
          <p:nvPr>
            <p:ph type="title"/>
          </p:nvPr>
        </p:nvSpPr>
        <p:spPr>
          <a:xfrm>
            <a:off x="838200" y="365125"/>
            <a:ext cx="10515600" cy="1325563"/>
          </a:xfrm>
        </p:spPr>
        <p:txBody>
          <a:bodyPr>
            <a:normAutofit/>
          </a:bodyPr>
          <a:lstStyle/>
          <a:p>
            <a:r>
              <a:rPr lang="en-US" dirty="0"/>
              <a:t>What is a human right?</a:t>
            </a:r>
            <a:endParaRPr lang="en-IE" dirty="0"/>
          </a:p>
        </p:txBody>
      </p:sp>
      <p:sp>
        <p:nvSpPr>
          <p:cNvPr id="23" name="Arc 2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54AE3A5-3C7E-5603-0D55-A09D95F20370}"/>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en-US" dirty="0"/>
              <a:t>Human rights are rights inherent to all human beings.</a:t>
            </a:r>
            <a:endParaRPr lang="en-US" dirty="0">
              <a:cs typeface="Calibri"/>
            </a:endParaRPr>
          </a:p>
          <a:p>
            <a:r>
              <a:rPr lang="en-US" dirty="0"/>
              <a:t>International human rights law lays down the obligations of Governments to act in certain ways or to refrain from certain acts, in order to promote and protect human rights and fundamental freedoms of individuals or groups.</a:t>
            </a:r>
            <a:endParaRPr lang="en-US" dirty="0">
              <a:cs typeface="Calibri"/>
            </a:endParaRPr>
          </a:p>
          <a:p>
            <a:r>
              <a:rPr lang="en-US" dirty="0"/>
              <a:t>That means, once a human right exists, Governments </a:t>
            </a:r>
            <a:r>
              <a:rPr lang="en-US" b="1" dirty="0"/>
              <a:t>have to </a:t>
            </a:r>
            <a:r>
              <a:rPr lang="en-US" dirty="0"/>
              <a:t>protect it. </a:t>
            </a:r>
          </a:p>
          <a:p>
            <a:r>
              <a:rPr lang="en-US" dirty="0">
                <a:cs typeface="Calibri"/>
              </a:rPr>
              <a:t>Can anyone name a human right? </a:t>
            </a:r>
          </a:p>
          <a:p>
            <a:r>
              <a:rPr lang="en-US" dirty="0">
                <a:cs typeface="Calibri"/>
              </a:rPr>
              <a:t>There is a human right to education. </a:t>
            </a:r>
          </a:p>
        </p:txBody>
      </p:sp>
    </p:spTree>
    <p:extLst>
      <p:ext uri="{BB962C8B-B14F-4D97-AF65-F5344CB8AC3E}">
        <p14:creationId xmlns:p14="http://schemas.microsoft.com/office/powerpoint/2010/main" val="269613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A59A22-8605-E01B-502D-75184093BCE8}"/>
              </a:ext>
            </a:extLst>
          </p:cNvPr>
          <p:cNvSpPr>
            <a:spLocks noGrp="1"/>
          </p:cNvSpPr>
          <p:nvPr>
            <p:ph type="title"/>
          </p:nvPr>
        </p:nvSpPr>
        <p:spPr>
          <a:xfrm>
            <a:off x="686834" y="1153572"/>
            <a:ext cx="3200400" cy="4461163"/>
          </a:xfrm>
        </p:spPr>
        <p:txBody>
          <a:bodyPr>
            <a:normAutofit/>
          </a:bodyPr>
          <a:lstStyle/>
          <a:p>
            <a:r>
              <a:rPr lang="en-US">
                <a:solidFill>
                  <a:srgbClr val="FFFFFF"/>
                </a:solidFill>
              </a:rPr>
              <a:t>Class activity </a:t>
            </a:r>
            <a:endParaRPr lang="en-IE">
              <a:solidFill>
                <a:srgbClr val="FFFFFF"/>
              </a:solidFill>
            </a:endParaRPr>
          </a:p>
        </p:txBody>
      </p:sp>
      <p:sp>
        <p:nvSpPr>
          <p:cNvPr id="18"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D2ABD56-887A-4B41-FC5A-9BED0C195BCB}"/>
              </a:ext>
            </a:extLst>
          </p:cNvPr>
          <p:cNvSpPr>
            <a:spLocks noGrp="1"/>
          </p:cNvSpPr>
          <p:nvPr>
            <p:ph idx="1"/>
          </p:nvPr>
        </p:nvSpPr>
        <p:spPr>
          <a:xfrm>
            <a:off x="4447308" y="591344"/>
            <a:ext cx="6906491" cy="5585619"/>
          </a:xfrm>
        </p:spPr>
        <p:txBody>
          <a:bodyPr anchor="ctr">
            <a:normAutofit/>
          </a:bodyPr>
          <a:lstStyle/>
          <a:p>
            <a:r>
              <a:rPr lang="en-US" dirty="0"/>
              <a:t>Why is Education important?</a:t>
            </a:r>
          </a:p>
          <a:p>
            <a:r>
              <a:rPr lang="en-US" dirty="0"/>
              <a:t>What stops children from receiving an education? </a:t>
            </a:r>
            <a:endParaRPr lang="en-IE" dirty="0"/>
          </a:p>
          <a:p>
            <a:r>
              <a:rPr lang="en-US" dirty="0"/>
              <a:t>What might stop a state from funding education? </a:t>
            </a:r>
            <a:endParaRPr lang="en-US" dirty="0">
              <a:cs typeface="Calibri"/>
            </a:endParaRPr>
          </a:p>
        </p:txBody>
      </p:sp>
    </p:spTree>
    <p:extLst>
      <p:ext uri="{BB962C8B-B14F-4D97-AF65-F5344CB8AC3E}">
        <p14:creationId xmlns:p14="http://schemas.microsoft.com/office/powerpoint/2010/main" val="131199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FB8360-B83F-ABB3-87F3-0EC20E31D5FF}"/>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Education and Austerity</a:t>
            </a:r>
            <a:endParaRPr lang="en-US" dirty="0">
              <a:solidFill>
                <a:srgbClr val="FFFFFF"/>
              </a:solidFill>
              <a:cs typeface="Calibri Light"/>
            </a:endParaRPr>
          </a:p>
        </p:txBody>
      </p:sp>
      <p:sp>
        <p:nvSpPr>
          <p:cNvPr id="28" name="Arc 2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E867D8A-EE18-90BC-0DEA-99444759253B}"/>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a:ea typeface="+mn-lt"/>
                <a:cs typeface="+mn-lt"/>
              </a:rPr>
              <a:t>Austerity is when governments reduce public spending. That means that governments spend less on healthcare, education and other public services. </a:t>
            </a:r>
          </a:p>
          <a:p>
            <a:r>
              <a:rPr lang="en-US">
                <a:cs typeface="Calibri" panose="020F0502020204030204"/>
              </a:rPr>
              <a:t>How do you think austerity impacts education?</a:t>
            </a:r>
          </a:p>
          <a:p>
            <a:endParaRPr lang="en-US">
              <a:cs typeface="Calibri" panose="020F0502020204030204"/>
            </a:endParaRPr>
          </a:p>
          <a:p>
            <a:pPr marL="0" indent="0">
              <a:buNone/>
            </a:pPr>
            <a:endParaRPr lang="en-US">
              <a:cs typeface="Calibri" panose="020F0502020204030204"/>
            </a:endParaRPr>
          </a:p>
        </p:txBody>
      </p:sp>
    </p:spTree>
    <p:extLst>
      <p:ext uri="{BB962C8B-B14F-4D97-AF65-F5344CB8AC3E}">
        <p14:creationId xmlns:p14="http://schemas.microsoft.com/office/powerpoint/2010/main" val="121952729"/>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FB8360-B83F-ABB3-87F3-0EC20E31D5FF}"/>
              </a:ext>
            </a:extLst>
          </p:cNvPr>
          <p:cNvSpPr>
            <a:spLocks noGrp="1"/>
          </p:cNvSpPr>
          <p:nvPr>
            <p:ph type="title"/>
          </p:nvPr>
        </p:nvSpPr>
        <p:spPr>
          <a:xfrm>
            <a:off x="572493" y="238539"/>
            <a:ext cx="11018520" cy="1434415"/>
          </a:xfrm>
        </p:spPr>
        <p:txBody>
          <a:bodyPr anchor="b">
            <a:normAutofit/>
          </a:bodyPr>
          <a:lstStyle/>
          <a:p>
            <a:r>
              <a:rPr lang="en-US" sz="5400" dirty="0"/>
              <a:t>Education and Austerity  </a:t>
            </a:r>
            <a:endParaRPr lang="en-IE" sz="5400" dirty="0"/>
          </a:p>
        </p:txBody>
      </p:sp>
      <p:sp>
        <p:nvSpPr>
          <p:cNvPr id="1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867D8A-EE18-90BC-0DEA-99444759253B}"/>
              </a:ext>
            </a:extLst>
          </p:cNvPr>
          <p:cNvSpPr>
            <a:spLocks noGrp="1"/>
          </p:cNvSpPr>
          <p:nvPr>
            <p:ph idx="1"/>
          </p:nvPr>
        </p:nvSpPr>
        <p:spPr>
          <a:xfrm>
            <a:off x="572493" y="2071316"/>
            <a:ext cx="6713552" cy="4119172"/>
          </a:xfrm>
        </p:spPr>
        <p:txBody>
          <a:bodyPr vert="horz" lIns="91440" tIns="45720" rIns="91440" bIns="45720" rtlCol="0" anchor="t">
            <a:normAutofit/>
          </a:bodyPr>
          <a:lstStyle/>
          <a:p>
            <a:r>
              <a:rPr lang="en-US" sz="2200"/>
              <a:t>In 2020, during the pandemic, the international monetary fund (IMF) recommended that 15 countries in Africa, Asia and South America cut or freeze their public sector wage bill. </a:t>
            </a:r>
          </a:p>
          <a:p>
            <a:r>
              <a:rPr lang="en-US" sz="2200"/>
              <a:t>The public sector wage bill is the money used to pay teachers and nurses. </a:t>
            </a:r>
          </a:p>
          <a:p>
            <a:r>
              <a:rPr lang="en-US" sz="2200"/>
              <a:t>This equals cutting over 3 million primary school teachers. </a:t>
            </a:r>
            <a:endParaRPr lang="en-US" sz="2200">
              <a:cs typeface="Calibri" panose="020F0502020204030204"/>
            </a:endParaRPr>
          </a:p>
          <a:p>
            <a:r>
              <a:rPr lang="en-US" sz="2200"/>
              <a:t>Many children who left school during the pandemic will never go back. </a:t>
            </a:r>
          </a:p>
          <a:p>
            <a:pPr marL="0" indent="0">
              <a:buNone/>
            </a:pPr>
            <a:endParaRPr lang="en-US" sz="2200">
              <a:cs typeface="Calibri" panose="020F0502020204030204"/>
            </a:endParaRPr>
          </a:p>
        </p:txBody>
      </p:sp>
      <p:pic>
        <p:nvPicPr>
          <p:cNvPr id="4" name="Picture 4" descr="A picture containing text, sign, pole, clipart&#10;&#10;Description automatically generated">
            <a:extLst>
              <a:ext uri="{FF2B5EF4-FFF2-40B4-BE49-F238E27FC236}">
                <a16:creationId xmlns:a16="http://schemas.microsoft.com/office/drawing/2014/main" id="{998221D2-ADE2-DA35-BEB2-8C035A94F136}"/>
              </a:ext>
            </a:extLst>
          </p:cNvPr>
          <p:cNvPicPr>
            <a:picLocks noChangeAspect="1"/>
          </p:cNvPicPr>
          <p:nvPr/>
        </p:nvPicPr>
        <p:blipFill rotWithShape="1">
          <a:blip r:embed="rId3"/>
          <a:srcRect r="4222"/>
          <a:stretch/>
        </p:blipFill>
        <p:spPr>
          <a:xfrm>
            <a:off x="7675658" y="2093976"/>
            <a:ext cx="3941064" cy="4096512"/>
          </a:xfrm>
          <a:prstGeom prst="rect">
            <a:avLst/>
          </a:prstGeom>
        </p:spPr>
      </p:pic>
    </p:spTree>
    <p:extLst>
      <p:ext uri="{BB962C8B-B14F-4D97-AF65-F5344CB8AC3E}">
        <p14:creationId xmlns:p14="http://schemas.microsoft.com/office/powerpoint/2010/main" val="2103199722"/>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4FCA12-84BA-5FB3-733C-E49712AC6FB8}"/>
              </a:ext>
            </a:extLst>
          </p:cNvPr>
          <p:cNvSpPr>
            <a:spLocks noGrp="1"/>
          </p:cNvSpPr>
          <p:nvPr>
            <p:ph type="title"/>
          </p:nvPr>
        </p:nvSpPr>
        <p:spPr>
          <a:xfrm>
            <a:off x="686834" y="1153572"/>
            <a:ext cx="3200400" cy="4461163"/>
          </a:xfrm>
        </p:spPr>
        <p:txBody>
          <a:bodyPr>
            <a:normAutofit/>
          </a:bodyPr>
          <a:lstStyle/>
          <a:p>
            <a:r>
              <a:rPr lang="en-US" dirty="0">
                <a:solidFill>
                  <a:srgbClr val="FFFFFF"/>
                </a:solidFill>
                <a:cs typeface="Calibri Light"/>
              </a:rPr>
              <a:t>Education and Tax. </a:t>
            </a:r>
            <a:endParaRPr lang="en-US"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F29E1C-5AD6-195F-2D9B-2F4B6F86145A}"/>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dirty="0">
                <a:cs typeface="Calibri"/>
              </a:rPr>
              <a:t>Why does tax avoidance matter for education? </a:t>
            </a:r>
            <a:endParaRPr lang="en-US" dirty="0"/>
          </a:p>
        </p:txBody>
      </p:sp>
    </p:spTree>
    <p:extLst>
      <p:ext uri="{BB962C8B-B14F-4D97-AF65-F5344CB8AC3E}">
        <p14:creationId xmlns:p14="http://schemas.microsoft.com/office/powerpoint/2010/main" val="179363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29892B-FD3A-6D73-5F77-503E6247F3E2}"/>
              </a:ext>
            </a:extLst>
          </p:cNvPr>
          <p:cNvSpPr>
            <a:spLocks noGrp="1"/>
          </p:cNvSpPr>
          <p:nvPr>
            <p:ph type="title"/>
          </p:nvPr>
        </p:nvSpPr>
        <p:spPr>
          <a:xfrm>
            <a:off x="838200" y="365125"/>
            <a:ext cx="10515600" cy="1325563"/>
          </a:xfrm>
        </p:spPr>
        <p:txBody>
          <a:bodyPr>
            <a:normAutofit/>
          </a:bodyPr>
          <a:lstStyle/>
          <a:p>
            <a:r>
              <a:rPr lang="en-US" sz="5400" dirty="0">
                <a:cs typeface="Calibri Light"/>
              </a:rPr>
              <a:t>Education and Tax </a:t>
            </a:r>
            <a:endParaRPr lang="en-US" sz="5400" dirty="0"/>
          </a:p>
        </p:txBody>
      </p:sp>
      <p:sp>
        <p:nvSpPr>
          <p:cNvPr id="1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80B4C92-398D-73B6-6360-998A127AE28D}"/>
              </a:ext>
            </a:extLst>
          </p:cNvPr>
          <p:cNvSpPr>
            <a:spLocks noGrp="1"/>
          </p:cNvSpPr>
          <p:nvPr>
            <p:ph idx="1"/>
          </p:nvPr>
        </p:nvSpPr>
        <p:spPr>
          <a:xfrm>
            <a:off x="838200" y="1929384"/>
            <a:ext cx="6873689" cy="4251960"/>
          </a:xfrm>
        </p:spPr>
        <p:txBody>
          <a:bodyPr vert="horz" lIns="91440" tIns="45720" rIns="91440" bIns="45720" rtlCol="0">
            <a:normAutofit/>
          </a:bodyPr>
          <a:lstStyle/>
          <a:p>
            <a:r>
              <a:rPr lang="en-US" sz="2200">
                <a:ea typeface="+mn-lt"/>
                <a:cs typeface="+mn-lt"/>
              </a:rPr>
              <a:t>Teachers are paid through the tax raised in each country.</a:t>
            </a:r>
          </a:p>
          <a:p>
            <a:r>
              <a:rPr lang="en-US" sz="2200">
                <a:ea typeface="+mn-lt"/>
                <a:cs typeface="+mn-lt"/>
              </a:rPr>
              <a:t>The continent of Africa loses over $50 billion annually to illicit financial flows. </a:t>
            </a:r>
          </a:p>
          <a:p>
            <a:r>
              <a:rPr lang="en-US" sz="2200">
                <a:ea typeface="+mn-lt"/>
                <a:cs typeface="+mn-lt"/>
              </a:rPr>
              <a:t>Illicit financial flows include multinational companies not paying tax,  tax incentives, corruption, and criminal activities.</a:t>
            </a:r>
            <a:endParaRPr lang="en-US" sz="2200"/>
          </a:p>
          <a:p>
            <a:r>
              <a:rPr lang="en-IE" sz="2200">
                <a:ea typeface="+mn-lt"/>
                <a:cs typeface="+mn-lt"/>
              </a:rPr>
              <a:t>The United Nations is currently examining how Ireland’s tax policies contribute to tax abuse by multinational companies, which harms children's rights in other countries. </a:t>
            </a:r>
            <a:endParaRPr lang="en-US" sz="2200">
              <a:ea typeface="+mn-lt"/>
              <a:cs typeface="+mn-lt"/>
            </a:endParaRPr>
          </a:p>
          <a:p>
            <a:endParaRPr lang="en-US" sz="2200">
              <a:ea typeface="+mn-lt"/>
              <a:cs typeface="+mn-lt"/>
            </a:endParaRPr>
          </a:p>
        </p:txBody>
      </p:sp>
      <p:pic>
        <p:nvPicPr>
          <p:cNvPr id="4" name="Picture 4" descr="A picture containing text, clipart&#10;&#10;Description automatically generated">
            <a:extLst>
              <a:ext uri="{FF2B5EF4-FFF2-40B4-BE49-F238E27FC236}">
                <a16:creationId xmlns:a16="http://schemas.microsoft.com/office/drawing/2014/main" id="{9833CD88-D671-7149-C180-DFFFA3C0DB27}"/>
              </a:ext>
            </a:extLst>
          </p:cNvPr>
          <p:cNvPicPr>
            <a:picLocks noChangeAspect="1"/>
          </p:cNvPicPr>
          <p:nvPr/>
        </p:nvPicPr>
        <p:blipFill>
          <a:blip r:embed="rId3"/>
          <a:stretch>
            <a:fillRect/>
          </a:stretch>
        </p:blipFill>
        <p:spPr>
          <a:xfrm>
            <a:off x="8030135" y="1934135"/>
            <a:ext cx="3493994" cy="3516405"/>
          </a:xfrm>
          <a:prstGeom prst="rect">
            <a:avLst/>
          </a:prstGeom>
        </p:spPr>
      </p:pic>
    </p:spTree>
    <p:extLst>
      <p:ext uri="{BB962C8B-B14F-4D97-AF65-F5344CB8AC3E}">
        <p14:creationId xmlns:p14="http://schemas.microsoft.com/office/powerpoint/2010/main" val="3984784813"/>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257C3B-16BA-02A5-8A2A-0CB55C6A7410}"/>
              </a:ext>
            </a:extLst>
          </p:cNvPr>
          <p:cNvSpPr>
            <a:spLocks noGrp="1"/>
          </p:cNvSpPr>
          <p:nvPr>
            <p:ph type="title"/>
          </p:nvPr>
        </p:nvSpPr>
        <p:spPr>
          <a:xfrm>
            <a:off x="686834" y="1153572"/>
            <a:ext cx="3200400" cy="4461163"/>
          </a:xfrm>
        </p:spPr>
        <p:txBody>
          <a:bodyPr>
            <a:normAutofit/>
          </a:bodyPr>
          <a:lstStyle/>
          <a:p>
            <a:r>
              <a:rPr lang="en-US" dirty="0">
                <a:solidFill>
                  <a:srgbClr val="FFFFFF"/>
                </a:solidFill>
                <a:cs typeface="Calibri Light"/>
              </a:rPr>
              <a:t>Education and debt </a:t>
            </a:r>
            <a:endParaRPr lang="en-US"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70A8F1A-B54F-D1B0-48BF-870272D49FDE}"/>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dirty="0">
                <a:cs typeface="Calibri"/>
              </a:rPr>
              <a:t>How can a countries debt impact on education? </a:t>
            </a:r>
          </a:p>
        </p:txBody>
      </p:sp>
    </p:spTree>
    <p:extLst>
      <p:ext uri="{BB962C8B-B14F-4D97-AF65-F5344CB8AC3E}">
        <p14:creationId xmlns:p14="http://schemas.microsoft.com/office/powerpoint/2010/main" val="335400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9CED5A-D1FE-42A0-FC8C-BE78AFBC37D6}"/>
              </a:ext>
            </a:extLst>
          </p:cNvPr>
          <p:cNvSpPr>
            <a:spLocks noGrp="1"/>
          </p:cNvSpPr>
          <p:nvPr>
            <p:ph type="title"/>
          </p:nvPr>
        </p:nvSpPr>
        <p:spPr>
          <a:xfrm>
            <a:off x="838200" y="365125"/>
            <a:ext cx="10515600" cy="1325563"/>
          </a:xfrm>
        </p:spPr>
        <p:txBody>
          <a:bodyPr>
            <a:normAutofit/>
          </a:bodyPr>
          <a:lstStyle/>
          <a:p>
            <a:r>
              <a:rPr lang="en-US" sz="5400" dirty="0">
                <a:cs typeface="Calibri Light"/>
              </a:rPr>
              <a:t>Education and Debt </a:t>
            </a:r>
            <a:endParaRPr lang="en-US" sz="5400" dirty="0"/>
          </a:p>
        </p:txBody>
      </p:sp>
      <p:sp>
        <p:nvSpPr>
          <p:cNvPr id="1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2743350-7BD0-88FC-D03B-BE838D225D89}"/>
              </a:ext>
            </a:extLst>
          </p:cNvPr>
          <p:cNvSpPr>
            <a:spLocks noGrp="1"/>
          </p:cNvSpPr>
          <p:nvPr>
            <p:ph idx="1"/>
          </p:nvPr>
        </p:nvSpPr>
        <p:spPr>
          <a:xfrm>
            <a:off x="838200" y="1929384"/>
            <a:ext cx="7209865" cy="4251960"/>
          </a:xfrm>
        </p:spPr>
        <p:txBody>
          <a:bodyPr vert="horz" lIns="91440" tIns="45720" rIns="91440" bIns="45720" rtlCol="0" anchor="t">
            <a:normAutofit/>
          </a:bodyPr>
          <a:lstStyle/>
          <a:p>
            <a:r>
              <a:rPr lang="en-US" sz="2400" dirty="0">
                <a:ea typeface="+mn-lt"/>
                <a:cs typeface="+mn-lt"/>
              </a:rPr>
              <a:t>Globally the amount of money that a country's government has borrowed is now at its highest peacetime levels ever.</a:t>
            </a:r>
          </a:p>
          <a:p>
            <a:r>
              <a:rPr lang="en-US" sz="2400" dirty="0">
                <a:ea typeface="+mn-lt"/>
                <a:cs typeface="+mn-lt"/>
              </a:rPr>
              <a:t>40% of African countries are in debt distress or at high risk, meaning they are unable to meet their payments. </a:t>
            </a:r>
          </a:p>
          <a:p>
            <a:r>
              <a:rPr lang="en-US" sz="2400" dirty="0">
                <a:ea typeface="+mn-lt"/>
                <a:cs typeface="+mn-lt"/>
              </a:rPr>
              <a:t>Higher spending on debt means lower spending on the services that people need, like education. </a:t>
            </a:r>
            <a:endParaRPr lang="en-US" sz="2400" dirty="0">
              <a:cs typeface="Calibri"/>
            </a:endParaRPr>
          </a:p>
        </p:txBody>
      </p:sp>
      <p:pic>
        <p:nvPicPr>
          <p:cNvPr id="4" name="Picture 4" descr="A picture containing toy&#10;&#10;Description automatically generated">
            <a:extLst>
              <a:ext uri="{FF2B5EF4-FFF2-40B4-BE49-F238E27FC236}">
                <a16:creationId xmlns:a16="http://schemas.microsoft.com/office/drawing/2014/main" id="{409DBAE2-2246-B4B2-A51A-8BBB20FD20D7}"/>
              </a:ext>
            </a:extLst>
          </p:cNvPr>
          <p:cNvPicPr>
            <a:picLocks noChangeAspect="1"/>
          </p:cNvPicPr>
          <p:nvPr/>
        </p:nvPicPr>
        <p:blipFill>
          <a:blip r:embed="rId2"/>
          <a:stretch>
            <a:fillRect/>
          </a:stretch>
        </p:blipFill>
        <p:spPr>
          <a:xfrm>
            <a:off x="8153401" y="2057400"/>
            <a:ext cx="3471581" cy="3460376"/>
          </a:xfrm>
          <a:prstGeom prst="rect">
            <a:avLst/>
          </a:prstGeom>
        </p:spPr>
      </p:pic>
    </p:spTree>
    <p:extLst>
      <p:ext uri="{BB962C8B-B14F-4D97-AF65-F5344CB8AC3E}">
        <p14:creationId xmlns:p14="http://schemas.microsoft.com/office/powerpoint/2010/main" val="3421362127"/>
      </p:ext>
    </p:extLst>
  </p:cSld>
  <p:clrMapOvr>
    <a:masterClrMapping/>
  </p:clrMapOvr>
</p:sld>
</file>

<file path=ppt/theme/theme1.xml><?xml version="1.0" encoding="utf-8"?>
<a:theme xmlns:a="http://schemas.openxmlformats.org/drawingml/2006/main" name="Office Theme">
  <a:themeElements>
    <a:clrScheme name="Custom 6">
      <a:dk1>
        <a:sysClr val="windowText" lastClr="000000"/>
      </a:dk1>
      <a:lt1>
        <a:sysClr val="window" lastClr="FFFFFF"/>
      </a:lt1>
      <a:dk2>
        <a:srgbClr val="44546A"/>
      </a:dk2>
      <a:lt2>
        <a:srgbClr val="E7E6E6"/>
      </a:lt2>
      <a:accent1>
        <a:srgbClr val="C00000"/>
      </a:accent1>
      <a:accent2>
        <a:srgbClr val="C00000"/>
      </a:accent2>
      <a:accent3>
        <a:srgbClr val="C00000"/>
      </a:accent3>
      <a:accent4>
        <a:srgbClr val="FFC000"/>
      </a:accent4>
      <a:accent5>
        <a:srgbClr val="5B9BD5"/>
      </a:accent5>
      <a:accent6>
        <a:srgbClr val="70AD47"/>
      </a:accent6>
      <a:hlink>
        <a:srgbClr val="C00000"/>
      </a:hlink>
      <a:folHlink>
        <a:srgbClr val="0C0C0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16" ma:contentTypeDescription="Create a new document." ma:contentTypeScope="" ma:versionID="21f2ca1c9075a560dbc6a3b015d0611e">
  <xsd:schema xmlns:xsd="http://www.w3.org/2001/XMLSchema" xmlns:xs="http://www.w3.org/2001/XMLSchema" xmlns:p="http://schemas.microsoft.com/office/2006/metadata/properties" xmlns:ns2="8c4c1eac-08e8-4be8-836a-443b36469159" xmlns:ns3="2c116a8c-2560-4f4c-ab85-48c64df05a19" targetNamespace="http://schemas.microsoft.com/office/2006/metadata/properties" ma:root="true" ma:fieldsID="8f897c4116f9876b9c2012728847bd58" ns2:_="" ns3:_="">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documentManagement>
</p:properties>
</file>

<file path=customXml/itemProps1.xml><?xml version="1.0" encoding="utf-8"?>
<ds:datastoreItem xmlns:ds="http://schemas.openxmlformats.org/officeDocument/2006/customXml" ds:itemID="{C4108A76-4FCC-47B2-BAEB-468017A270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4c1eac-08e8-4be8-836a-443b36469159"/>
    <ds:schemaRef ds:uri="2c116a8c-2560-4f4c-ab85-48c64df05a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616A05-D729-4AFC-BE6E-6645C3805BCA}">
  <ds:schemaRefs>
    <ds:schemaRef ds:uri="http://schemas.microsoft.com/sharepoint/v3/contenttype/forms"/>
  </ds:schemaRefs>
</ds:datastoreItem>
</file>

<file path=customXml/itemProps3.xml><?xml version="1.0" encoding="utf-8"?>
<ds:datastoreItem xmlns:ds="http://schemas.openxmlformats.org/officeDocument/2006/customXml" ds:itemID="{8ABE60B2-54B2-4E46-837D-5C8272F8EBD7}">
  <ds:schemaRefs>
    <ds:schemaRef ds:uri="8c4c1eac-08e8-4be8-836a-443b36469159"/>
    <ds:schemaRef ds:uri="http://schemas.microsoft.com/office/2006/documentManagement/types"/>
    <ds:schemaRef ds:uri="2c116a8c-2560-4f4c-ab85-48c64df05a19"/>
    <ds:schemaRef ds:uri="http://purl.org/dc/dcmityp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2718</TotalTime>
  <Words>862</Words>
  <Application>Microsoft Office PowerPoint</Application>
  <PresentationFormat>Widescreen</PresentationFormat>
  <Paragraphs>69</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Everyone has a right to education </vt:lpstr>
      <vt:lpstr>What is a human right?</vt:lpstr>
      <vt:lpstr>Class activity </vt:lpstr>
      <vt:lpstr>Education and Austerity</vt:lpstr>
      <vt:lpstr>Education and Austerity  </vt:lpstr>
      <vt:lpstr>Education and Tax. </vt:lpstr>
      <vt:lpstr>Education and Tax </vt:lpstr>
      <vt:lpstr>Education and debt </vt:lpstr>
      <vt:lpstr>Education and Debt </vt:lpstr>
      <vt:lpstr>True or false</vt:lpstr>
      <vt:lpstr>More children than ever are out of school: What can Ireland do?</vt:lpstr>
      <vt:lpstr>Reflection: Some questions to ask yourself</vt:lpstr>
      <vt:lpstr>Take action</vt:lpstr>
      <vt:lpstr>Take action</vt:lpstr>
      <vt:lpstr>Further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Everyone has a right to education </dc:title>
  <dc:creator>Jo-Ann Ward</dc:creator>
  <cp:lastModifiedBy>Jo-Ann Ward</cp:lastModifiedBy>
  <cp:revision>237</cp:revision>
  <dcterms:created xsi:type="dcterms:W3CDTF">2022-08-04T08:40:33Z</dcterms:created>
  <dcterms:modified xsi:type="dcterms:W3CDTF">2022-09-27T09:42:11Z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