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4"/>
  </p:sldMasterIdLst>
  <p:sldIdLst>
    <p:sldId id="256" r:id="rId5"/>
    <p:sldId id="270" r:id="rId6"/>
    <p:sldId id="281" r:id="rId7"/>
    <p:sldId id="274" r:id="rId8"/>
    <p:sldId id="280" r:id="rId9"/>
    <p:sldId id="279" r:id="rId10"/>
    <p:sldId id="259" r:id="rId11"/>
    <p:sldId id="282" r:id="rId12"/>
    <p:sldId id="283" r:id="rId13"/>
    <p:sldId id="271" r:id="rId14"/>
    <p:sldId id="276" r:id="rId15"/>
    <p:sldId id="278" r:id="rId16"/>
    <p:sldId id="258" r:id="rId17"/>
    <p:sldId id="265" r:id="rId18"/>
    <p:sldId id="273" r:id="rId19"/>
    <p:sldId id="272" r:id="rId20"/>
    <p:sldId id="264"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BDAE"/>
    <a:srgbClr val="F4BC03"/>
    <a:srgbClr val="8FB4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1557D7-37BE-4FB5-954F-C81A2F8AF71F}" v="49" dt="2023-10-05T09:03:29.1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 Ward" userId="S::joann.ward@actionaid.org::cc4ed5f1-cedb-4a98-8727-f2c28783c563" providerId="AD" clId="Web-{8D0857F9-ED42-C6FD-FBBC-A3C1754CDFEC}"/>
    <pc:docChg chg="modSld">
      <pc:chgData name="Jo-Ann Ward" userId="S::joann.ward@actionaid.org::cc4ed5f1-cedb-4a98-8727-f2c28783c563" providerId="AD" clId="Web-{8D0857F9-ED42-C6FD-FBBC-A3C1754CDFEC}" dt="2023-10-03T15:42:31.354" v="107" actId="20577"/>
      <pc:docMkLst>
        <pc:docMk/>
      </pc:docMkLst>
      <pc:sldChg chg="modSp">
        <pc:chgData name="Jo-Ann Ward" userId="S::joann.ward@actionaid.org::cc4ed5f1-cedb-4a98-8727-f2c28783c563" providerId="AD" clId="Web-{8D0857F9-ED42-C6FD-FBBC-A3C1754CDFEC}" dt="2023-10-03T15:42:03.915" v="97" actId="20577"/>
        <pc:sldMkLst>
          <pc:docMk/>
          <pc:sldMk cId="2112034913" sldId="259"/>
        </pc:sldMkLst>
        <pc:spChg chg="mod">
          <ac:chgData name="Jo-Ann Ward" userId="S::joann.ward@actionaid.org::cc4ed5f1-cedb-4a98-8727-f2c28783c563" providerId="AD" clId="Web-{8D0857F9-ED42-C6FD-FBBC-A3C1754CDFEC}" dt="2023-10-03T15:42:03.915" v="97" actId="20577"/>
          <ac:spMkLst>
            <pc:docMk/>
            <pc:sldMk cId="2112034913" sldId="259"/>
            <ac:spMk id="3" creationId="{75C24CA4-B95C-AC56-3660-EA395C1ED85E}"/>
          </ac:spMkLst>
        </pc:spChg>
      </pc:sldChg>
      <pc:sldChg chg="modSp">
        <pc:chgData name="Jo-Ann Ward" userId="S::joann.ward@actionaid.org::cc4ed5f1-cedb-4a98-8727-f2c28783c563" providerId="AD" clId="Web-{8D0857F9-ED42-C6FD-FBBC-A3C1754CDFEC}" dt="2023-10-03T15:42:31.354" v="107" actId="20577"/>
        <pc:sldMkLst>
          <pc:docMk/>
          <pc:sldMk cId="776333941" sldId="274"/>
        </pc:sldMkLst>
        <pc:spChg chg="mod">
          <ac:chgData name="Jo-Ann Ward" userId="S::joann.ward@actionaid.org::cc4ed5f1-cedb-4a98-8727-f2c28783c563" providerId="AD" clId="Web-{8D0857F9-ED42-C6FD-FBBC-A3C1754CDFEC}" dt="2023-10-03T15:42:31.354" v="107" actId="20577"/>
          <ac:spMkLst>
            <pc:docMk/>
            <pc:sldMk cId="776333941" sldId="274"/>
            <ac:spMk id="3" creationId="{75C24CA4-B95C-AC56-3660-EA395C1ED85E}"/>
          </ac:spMkLst>
        </pc:spChg>
      </pc:sldChg>
      <pc:sldChg chg="modSp">
        <pc:chgData name="Jo-Ann Ward" userId="S::joann.ward@actionaid.org::cc4ed5f1-cedb-4a98-8727-f2c28783c563" providerId="AD" clId="Web-{8D0857F9-ED42-C6FD-FBBC-A3C1754CDFEC}" dt="2023-10-03T14:30:15.408" v="3" actId="20577"/>
        <pc:sldMkLst>
          <pc:docMk/>
          <pc:sldMk cId="3705598582" sldId="278"/>
        </pc:sldMkLst>
        <pc:spChg chg="mod">
          <ac:chgData name="Jo-Ann Ward" userId="S::joann.ward@actionaid.org::cc4ed5f1-cedb-4a98-8727-f2c28783c563" providerId="AD" clId="Web-{8D0857F9-ED42-C6FD-FBBC-A3C1754CDFEC}" dt="2023-10-03T14:30:15.408" v="3" actId="20577"/>
          <ac:spMkLst>
            <pc:docMk/>
            <pc:sldMk cId="3705598582" sldId="278"/>
            <ac:spMk id="3" creationId="{85EB6DF6-51DE-AA5D-FA45-46D396DB1FCE}"/>
          </ac:spMkLst>
        </pc:spChg>
      </pc:sldChg>
    </pc:docChg>
  </pc:docChgLst>
  <pc:docChgLst>
    <pc:chgData name="Jo-Ann Ward" userId="cc4ed5f1-cedb-4a98-8727-f2c28783c563" providerId="ADAL" clId="{DE238479-F852-43BC-A847-A804975C8C91}"/>
    <pc:docChg chg="undo custSel modSld">
      <pc:chgData name="Jo-Ann Ward" userId="cc4ed5f1-cedb-4a98-8727-f2c28783c563" providerId="ADAL" clId="{DE238479-F852-43BC-A847-A804975C8C91}" dt="2022-09-27T09:40:43.001" v="40" actId="403"/>
      <pc:docMkLst>
        <pc:docMk/>
      </pc:docMkLst>
      <pc:sldChg chg="modSp mod">
        <pc:chgData name="Jo-Ann Ward" userId="cc4ed5f1-cedb-4a98-8727-f2c28783c563" providerId="ADAL" clId="{DE238479-F852-43BC-A847-A804975C8C91}" dt="2022-09-27T08:55:01.368" v="17" actId="20577"/>
        <pc:sldMkLst>
          <pc:docMk/>
          <pc:sldMk cId="3065956228" sldId="265"/>
        </pc:sldMkLst>
        <pc:spChg chg="mod">
          <ac:chgData name="Jo-Ann Ward" userId="cc4ed5f1-cedb-4a98-8727-f2c28783c563" providerId="ADAL" clId="{DE238479-F852-43BC-A847-A804975C8C91}" dt="2022-09-27T08:55:01.368" v="17" actId="20577"/>
          <ac:spMkLst>
            <pc:docMk/>
            <pc:sldMk cId="3065956228" sldId="265"/>
            <ac:spMk id="2" creationId="{49D0330F-558D-D127-BED9-1C9F153CE769}"/>
          </ac:spMkLst>
        </pc:spChg>
      </pc:sldChg>
      <pc:sldChg chg="addSp delSp modSp mod setBg">
        <pc:chgData name="Jo-Ann Ward" userId="cc4ed5f1-cedb-4a98-8727-f2c28783c563" providerId="ADAL" clId="{DE238479-F852-43BC-A847-A804975C8C91}" dt="2022-09-27T09:40:43.001" v="40" actId="403"/>
        <pc:sldMkLst>
          <pc:docMk/>
          <pc:sldMk cId="38229632" sldId="266"/>
        </pc:sldMkLst>
        <pc:spChg chg="mod">
          <ac:chgData name="Jo-Ann Ward" userId="cc4ed5f1-cedb-4a98-8727-f2c28783c563" providerId="ADAL" clId="{DE238479-F852-43BC-A847-A804975C8C91}" dt="2022-09-27T09:40:30.415" v="39" actId="26606"/>
          <ac:spMkLst>
            <pc:docMk/>
            <pc:sldMk cId="38229632" sldId="266"/>
            <ac:spMk id="2" creationId="{37777828-9AA9-F457-371F-9D22A69BC58C}"/>
          </ac:spMkLst>
        </pc:spChg>
        <pc:spChg chg="mod">
          <ac:chgData name="Jo-Ann Ward" userId="cc4ed5f1-cedb-4a98-8727-f2c28783c563" providerId="ADAL" clId="{DE238479-F852-43BC-A847-A804975C8C91}" dt="2022-09-27T09:40:43.001" v="40" actId="403"/>
          <ac:spMkLst>
            <pc:docMk/>
            <pc:sldMk cId="38229632" sldId="266"/>
            <ac:spMk id="3" creationId="{0CE6369B-BA52-04D4-DB1C-85FEC3B8325C}"/>
          </ac:spMkLst>
        </pc:spChg>
        <pc:spChg chg="add del">
          <ac:chgData name="Jo-Ann Ward" userId="cc4ed5f1-cedb-4a98-8727-f2c28783c563" providerId="ADAL" clId="{DE238479-F852-43BC-A847-A804975C8C91}" dt="2022-09-27T09:40:08.652" v="37" actId="26606"/>
          <ac:spMkLst>
            <pc:docMk/>
            <pc:sldMk cId="38229632" sldId="266"/>
            <ac:spMk id="8" creationId="{100EDD19-6802-4EC3-95CE-CFFAB042CFD6}"/>
          </ac:spMkLst>
        </pc:spChg>
        <pc:spChg chg="add del">
          <ac:chgData name="Jo-Ann Ward" userId="cc4ed5f1-cedb-4a98-8727-f2c28783c563" providerId="ADAL" clId="{DE238479-F852-43BC-A847-A804975C8C91}" dt="2022-09-27T09:40:08.652" v="37" actId="26606"/>
          <ac:spMkLst>
            <pc:docMk/>
            <pc:sldMk cId="38229632" sldId="266"/>
            <ac:spMk id="10" creationId="{DB17E863-922E-4C26-BD64-E8FD41D28661}"/>
          </ac:spMkLst>
        </pc:spChg>
        <pc:spChg chg="add del">
          <ac:chgData name="Jo-Ann Ward" userId="cc4ed5f1-cedb-4a98-8727-f2c28783c563" providerId="ADAL" clId="{DE238479-F852-43BC-A847-A804975C8C91}" dt="2022-09-27T09:40:30.415" v="39" actId="26606"/>
          <ac:spMkLst>
            <pc:docMk/>
            <pc:sldMk cId="38229632" sldId="266"/>
            <ac:spMk id="15" creationId="{100EDD19-6802-4EC3-95CE-CFFAB042CFD6}"/>
          </ac:spMkLst>
        </pc:spChg>
        <pc:spChg chg="add del">
          <ac:chgData name="Jo-Ann Ward" userId="cc4ed5f1-cedb-4a98-8727-f2c28783c563" providerId="ADAL" clId="{DE238479-F852-43BC-A847-A804975C8C91}" dt="2022-09-27T09:40:30.415" v="39" actId="26606"/>
          <ac:spMkLst>
            <pc:docMk/>
            <pc:sldMk cId="38229632" sldId="266"/>
            <ac:spMk id="17" creationId="{DB17E863-922E-4C26-BD64-E8FD41D28661}"/>
          </ac:spMkLst>
        </pc:spChg>
        <pc:spChg chg="add del">
          <ac:chgData name="Jo-Ann Ward" userId="cc4ed5f1-cedb-4a98-8727-f2c28783c563" providerId="ADAL" clId="{DE238479-F852-43BC-A847-A804975C8C91}" dt="2022-09-27T09:40:30.415" v="39" actId="26606"/>
          <ac:spMkLst>
            <pc:docMk/>
            <pc:sldMk cId="38229632" sldId="266"/>
            <ac:spMk id="22" creationId="{1BB867FF-FC45-48F7-8104-F89BE54909F1}"/>
          </ac:spMkLst>
        </pc:spChg>
        <pc:spChg chg="add del">
          <ac:chgData name="Jo-Ann Ward" userId="cc4ed5f1-cedb-4a98-8727-f2c28783c563" providerId="ADAL" clId="{DE238479-F852-43BC-A847-A804975C8C91}" dt="2022-09-27T09:40:30.415" v="39" actId="26606"/>
          <ac:spMkLst>
            <pc:docMk/>
            <pc:sldMk cId="38229632" sldId="266"/>
            <ac:spMk id="24" creationId="{8BB56887-D0D5-4F0C-9E19-7247EB83C8B7}"/>
          </ac:spMkLst>
        </pc:spChg>
        <pc:spChg chg="add del">
          <ac:chgData name="Jo-Ann Ward" userId="cc4ed5f1-cedb-4a98-8727-f2c28783c563" providerId="ADAL" clId="{DE238479-F852-43BC-A847-A804975C8C91}" dt="2022-09-27T09:40:30.415" v="39" actId="26606"/>
          <ac:spMkLst>
            <pc:docMk/>
            <pc:sldMk cId="38229632" sldId="266"/>
            <ac:spMk id="26" creationId="{081E4A58-353D-44AE-B2FC-2A74E2E400F7}"/>
          </ac:spMkLst>
        </pc:spChg>
      </pc:sldChg>
    </pc:docChg>
  </pc:docChgLst>
  <pc:docChgLst>
    <pc:chgData name="Jo-Ann Ward" userId="S::joann.ward@actionaid.org::cc4ed5f1-cedb-4a98-8727-f2c28783c563" providerId="AD" clId="Web-{DFF76012-758E-82D4-402E-EC7E3F3988F4}"/>
    <pc:docChg chg="addSld modSld">
      <pc:chgData name="Jo-Ann Ward" userId="S::joann.ward@actionaid.org::cc4ed5f1-cedb-4a98-8727-f2c28783c563" providerId="AD" clId="Web-{DFF76012-758E-82D4-402E-EC7E3F3988F4}" dt="2022-09-01T16:29:03.828" v="74" actId="20577"/>
      <pc:docMkLst>
        <pc:docMk/>
      </pc:docMkLst>
      <pc:sldChg chg="modSp">
        <pc:chgData name="Jo-Ann Ward" userId="S::joann.ward@actionaid.org::cc4ed5f1-cedb-4a98-8727-f2c28783c563" providerId="AD" clId="Web-{DFF76012-758E-82D4-402E-EC7E3F3988F4}" dt="2022-09-01T16:25:06.794" v="61" actId="20577"/>
        <pc:sldMkLst>
          <pc:docMk/>
          <pc:sldMk cId="3651168180" sldId="257"/>
        </pc:sldMkLst>
        <pc:spChg chg="mod">
          <ac:chgData name="Jo-Ann Ward" userId="S::joann.ward@actionaid.org::cc4ed5f1-cedb-4a98-8727-f2c28783c563" providerId="AD" clId="Web-{DFF76012-758E-82D4-402E-EC7E3F3988F4}" dt="2022-09-01T16:25:06.794" v="61" actId="20577"/>
          <ac:spMkLst>
            <pc:docMk/>
            <pc:sldMk cId="3651168180" sldId="257"/>
            <ac:spMk id="3" creationId="{998F233C-6E62-B739-7414-AABB7B8F53B5}"/>
          </ac:spMkLst>
        </pc:spChg>
      </pc:sldChg>
      <pc:sldChg chg="modSp">
        <pc:chgData name="Jo-Ann Ward" userId="S::joann.ward@actionaid.org::cc4ed5f1-cedb-4a98-8727-f2c28783c563" providerId="AD" clId="Web-{DFF76012-758E-82D4-402E-EC7E3F3988F4}" dt="2022-09-01T16:29:03.828" v="74" actId="20577"/>
        <pc:sldMkLst>
          <pc:docMk/>
          <pc:sldMk cId="2112034913" sldId="259"/>
        </pc:sldMkLst>
        <pc:spChg chg="mod">
          <ac:chgData name="Jo-Ann Ward" userId="S::joann.ward@actionaid.org::cc4ed5f1-cedb-4a98-8727-f2c28783c563" providerId="AD" clId="Web-{DFF76012-758E-82D4-402E-EC7E3F3988F4}" dt="2022-09-01T16:29:03.828" v="74" actId="20577"/>
          <ac:spMkLst>
            <pc:docMk/>
            <pc:sldMk cId="2112034913" sldId="259"/>
            <ac:spMk id="3" creationId="{75C24CA4-B95C-AC56-3660-EA395C1ED85E}"/>
          </ac:spMkLst>
        </pc:spChg>
      </pc:sldChg>
      <pc:sldChg chg="modSp">
        <pc:chgData name="Jo-Ann Ward" userId="S::joann.ward@actionaid.org::cc4ed5f1-cedb-4a98-8727-f2c28783c563" providerId="AD" clId="Web-{DFF76012-758E-82D4-402E-EC7E3F3988F4}" dt="2022-09-01T16:24:00.524" v="35" actId="20577"/>
        <pc:sldMkLst>
          <pc:docMk/>
          <pc:sldMk cId="2689547740" sldId="261"/>
        </pc:sldMkLst>
        <pc:spChg chg="mod">
          <ac:chgData name="Jo-Ann Ward" userId="S::joann.ward@actionaid.org::cc4ed5f1-cedb-4a98-8727-f2c28783c563" providerId="AD" clId="Web-{DFF76012-758E-82D4-402E-EC7E3F3988F4}" dt="2022-09-01T16:24:00.524" v="35" actId="20577"/>
          <ac:spMkLst>
            <pc:docMk/>
            <pc:sldMk cId="2689547740" sldId="261"/>
            <ac:spMk id="3" creationId="{91A98163-8467-87D2-5A7E-F08914320796}"/>
          </ac:spMkLst>
        </pc:spChg>
      </pc:sldChg>
      <pc:sldChg chg="modSp">
        <pc:chgData name="Jo-Ann Ward" userId="S::joann.ward@actionaid.org::cc4ed5f1-cedb-4a98-8727-f2c28783c563" providerId="AD" clId="Web-{DFF76012-758E-82D4-402E-EC7E3F3988F4}" dt="2022-09-01T16:22:58.316" v="32" actId="20577"/>
        <pc:sldMkLst>
          <pc:docMk/>
          <pc:sldMk cId="2983593039" sldId="263"/>
        </pc:sldMkLst>
        <pc:graphicFrameChg chg="modGraphic">
          <ac:chgData name="Jo-Ann Ward" userId="S::joann.ward@actionaid.org::cc4ed5f1-cedb-4a98-8727-f2c28783c563" providerId="AD" clId="Web-{DFF76012-758E-82D4-402E-EC7E3F3988F4}" dt="2022-09-01T16:22:58.316" v="32" actId="20577"/>
          <ac:graphicFrameMkLst>
            <pc:docMk/>
            <pc:sldMk cId="2983593039" sldId="263"/>
            <ac:graphicFrameMk id="5" creationId="{2F4366DD-6C56-2CA2-771C-4BC977D86F69}"/>
          </ac:graphicFrameMkLst>
        </pc:graphicFrameChg>
      </pc:sldChg>
      <pc:sldChg chg="modSp">
        <pc:chgData name="Jo-Ann Ward" userId="S::joann.ward@actionaid.org::cc4ed5f1-cedb-4a98-8727-f2c28783c563" providerId="AD" clId="Web-{DFF76012-758E-82D4-402E-EC7E3F3988F4}" dt="2022-09-01T16:22:03.999" v="20" actId="20577"/>
        <pc:sldMkLst>
          <pc:docMk/>
          <pc:sldMk cId="3065956228" sldId="265"/>
        </pc:sldMkLst>
        <pc:graphicFrameChg chg="modGraphic">
          <ac:chgData name="Jo-Ann Ward" userId="S::joann.ward@actionaid.org::cc4ed5f1-cedb-4a98-8727-f2c28783c563" providerId="AD" clId="Web-{DFF76012-758E-82D4-402E-EC7E3F3988F4}" dt="2022-09-01T16:22:03.999" v="20" actId="20577"/>
          <ac:graphicFrameMkLst>
            <pc:docMk/>
            <pc:sldMk cId="3065956228" sldId="265"/>
            <ac:graphicFrameMk id="5" creationId="{4F8B9369-6FFA-84B9-56B8-32A2949AA1DF}"/>
          </ac:graphicFrameMkLst>
        </pc:graphicFrameChg>
      </pc:sldChg>
      <pc:sldChg chg="modSp add replId">
        <pc:chgData name="Jo-Ann Ward" userId="S::joann.ward@actionaid.org::cc4ed5f1-cedb-4a98-8727-f2c28783c563" providerId="AD" clId="Web-{DFF76012-758E-82D4-402E-EC7E3F3988F4}" dt="2022-09-01T16:22:49.909" v="29" actId="20577"/>
        <pc:sldMkLst>
          <pc:docMk/>
          <pc:sldMk cId="3719593671" sldId="269"/>
        </pc:sldMkLst>
        <pc:graphicFrameChg chg="modGraphic">
          <ac:chgData name="Jo-Ann Ward" userId="S::joann.ward@actionaid.org::cc4ed5f1-cedb-4a98-8727-f2c28783c563" providerId="AD" clId="Web-{DFF76012-758E-82D4-402E-EC7E3F3988F4}" dt="2022-09-01T16:22:49.909" v="29" actId="20577"/>
          <ac:graphicFrameMkLst>
            <pc:docMk/>
            <pc:sldMk cId="3719593671" sldId="269"/>
            <ac:graphicFrameMk id="5" creationId="{2F4366DD-6C56-2CA2-771C-4BC977D86F69}"/>
          </ac:graphicFrameMkLst>
        </pc:graphicFrameChg>
      </pc:sldChg>
    </pc:docChg>
  </pc:docChgLst>
  <pc:docChgLst>
    <pc:chgData name="Jo-Ann Ward" userId="cc4ed5f1-cedb-4a98-8727-f2c28783c563" providerId="ADAL" clId="{5FB313B6-2A4D-493A-AEB9-DE25A0EB5967}"/>
    <pc:docChg chg="undo custSel addSld delSld modSld sldOrd modMainMaster">
      <pc:chgData name="Jo-Ann Ward" userId="cc4ed5f1-cedb-4a98-8727-f2c28783c563" providerId="ADAL" clId="{5FB313B6-2A4D-493A-AEB9-DE25A0EB5967}" dt="2022-08-15T15:12:56.002" v="2160" actId="20577"/>
      <pc:docMkLst>
        <pc:docMk/>
      </pc:docMkLst>
      <pc:sldChg chg="addSp delSp modSp mod setBg addAnim delDesignElem">
        <pc:chgData name="Jo-Ann Ward" userId="cc4ed5f1-cedb-4a98-8727-f2c28783c563" providerId="ADAL" clId="{5FB313B6-2A4D-493A-AEB9-DE25A0EB5967}" dt="2022-08-15T14:55:57.997" v="2069" actId="313"/>
        <pc:sldMkLst>
          <pc:docMk/>
          <pc:sldMk cId="1021229630" sldId="256"/>
        </pc:sldMkLst>
        <pc:spChg chg="mod">
          <ac:chgData name="Jo-Ann Ward" userId="cc4ed5f1-cedb-4a98-8727-f2c28783c563" providerId="ADAL" clId="{5FB313B6-2A4D-493A-AEB9-DE25A0EB5967}" dt="2022-08-15T14:28:46.115" v="1441" actId="26606"/>
          <ac:spMkLst>
            <pc:docMk/>
            <pc:sldMk cId="1021229630" sldId="256"/>
            <ac:spMk id="2" creationId="{4CADBDF7-A3C5-C1C2-DBAC-AC95D8D9EBEB}"/>
          </ac:spMkLst>
        </pc:spChg>
        <pc:spChg chg="mod">
          <ac:chgData name="Jo-Ann Ward" userId="cc4ed5f1-cedb-4a98-8727-f2c28783c563" providerId="ADAL" clId="{5FB313B6-2A4D-493A-AEB9-DE25A0EB5967}" dt="2022-08-15T14:55:57.997" v="2069" actId="313"/>
          <ac:spMkLst>
            <pc:docMk/>
            <pc:sldMk cId="1021229630" sldId="256"/>
            <ac:spMk id="3" creationId="{B142DB96-4877-223D-3045-1E5B66F33EDC}"/>
          </ac:spMkLst>
        </pc:spChg>
        <pc:spChg chg="add del">
          <ac:chgData name="Jo-Ann Ward" userId="cc4ed5f1-cedb-4a98-8727-f2c28783c563" providerId="ADAL" clId="{5FB313B6-2A4D-493A-AEB9-DE25A0EB5967}" dt="2022-08-15T14:29:38.074" v="1463"/>
          <ac:spMkLst>
            <pc:docMk/>
            <pc:sldMk cId="1021229630" sldId="256"/>
            <ac:spMk id="8" creationId="{4E1BEB12-92AF-4445-98AD-4C7756E7C93B}"/>
          </ac:spMkLst>
        </pc:spChg>
        <pc:spChg chg="add del">
          <ac:chgData name="Jo-Ann Ward" userId="cc4ed5f1-cedb-4a98-8727-f2c28783c563" providerId="ADAL" clId="{5FB313B6-2A4D-493A-AEB9-DE25A0EB5967}" dt="2022-08-15T14:29:38.074" v="1463"/>
          <ac:spMkLst>
            <pc:docMk/>
            <pc:sldMk cId="1021229630" sldId="256"/>
            <ac:spMk id="10" creationId="{D0522C2C-7B5C-48A7-A969-03941E5D2E76}"/>
          </ac:spMkLst>
        </pc:spChg>
        <pc:spChg chg="add del">
          <ac:chgData name="Jo-Ann Ward" userId="cc4ed5f1-cedb-4a98-8727-f2c28783c563" providerId="ADAL" clId="{5FB313B6-2A4D-493A-AEB9-DE25A0EB5967}" dt="2022-08-15T14:29:38.074" v="1463"/>
          <ac:spMkLst>
            <pc:docMk/>
            <pc:sldMk cId="1021229630" sldId="256"/>
            <ac:spMk id="12" creationId="{9C682A1A-5B2D-4111-BBD6-620165633E5B}"/>
          </ac:spMkLst>
        </pc:spChg>
        <pc:spChg chg="add del">
          <ac:chgData name="Jo-Ann Ward" userId="cc4ed5f1-cedb-4a98-8727-f2c28783c563" providerId="ADAL" clId="{5FB313B6-2A4D-493A-AEB9-DE25A0EB5967}" dt="2022-08-15T14:29:38.074" v="1463"/>
          <ac:spMkLst>
            <pc:docMk/>
            <pc:sldMk cId="1021229630" sldId="256"/>
            <ac:spMk id="14" creationId="{D6EE29F2-D77F-4BD0-A20B-334D316A1C9D}"/>
          </ac:spMkLst>
        </pc:spChg>
        <pc:spChg chg="add del">
          <ac:chgData name="Jo-Ann Ward" userId="cc4ed5f1-cedb-4a98-8727-f2c28783c563" providerId="ADAL" clId="{5FB313B6-2A4D-493A-AEB9-DE25A0EB5967}" dt="2022-08-15T14:29:38.074" v="1463"/>
          <ac:spMkLst>
            <pc:docMk/>
            <pc:sldMk cId="1021229630" sldId="256"/>
            <ac:spMk id="16" creationId="{22D09ED2-868F-42C6-866E-F92E0CEF314F}"/>
          </ac:spMkLst>
        </pc:spChg>
      </pc:sldChg>
      <pc:sldChg chg="addSp delSp modSp mod setBg delDesignElem">
        <pc:chgData name="Jo-Ann Ward" userId="cc4ed5f1-cedb-4a98-8727-f2c28783c563" providerId="ADAL" clId="{5FB313B6-2A4D-493A-AEB9-DE25A0EB5967}" dt="2022-08-15T14:31:15.544" v="1486" actId="26606"/>
        <pc:sldMkLst>
          <pc:docMk/>
          <pc:sldMk cId="3651168180" sldId="257"/>
        </pc:sldMkLst>
        <pc:spChg chg="mod">
          <ac:chgData name="Jo-Ann Ward" userId="cc4ed5f1-cedb-4a98-8727-f2c28783c563" providerId="ADAL" clId="{5FB313B6-2A4D-493A-AEB9-DE25A0EB5967}" dt="2022-08-15T14:26:23.606" v="1404" actId="26606"/>
          <ac:spMkLst>
            <pc:docMk/>
            <pc:sldMk cId="3651168180" sldId="257"/>
            <ac:spMk id="2" creationId="{84B619E5-7307-CE46-C949-84FD3213EB11}"/>
          </ac:spMkLst>
        </pc:spChg>
        <pc:spChg chg="mod">
          <ac:chgData name="Jo-Ann Ward" userId="cc4ed5f1-cedb-4a98-8727-f2c28783c563" providerId="ADAL" clId="{5FB313B6-2A4D-493A-AEB9-DE25A0EB5967}" dt="2022-08-15T14:26:23.606" v="1404" actId="26606"/>
          <ac:spMkLst>
            <pc:docMk/>
            <pc:sldMk cId="3651168180" sldId="257"/>
            <ac:spMk id="3" creationId="{998F233C-6E62-B739-7414-AABB7B8F53B5}"/>
          </ac:spMkLst>
        </pc:spChg>
        <pc:spChg chg="add del">
          <ac:chgData name="Jo-Ann Ward" userId="cc4ed5f1-cedb-4a98-8727-f2c28783c563" providerId="ADAL" clId="{5FB313B6-2A4D-493A-AEB9-DE25A0EB5967}" dt="2022-08-15T14:30:42.451" v="1484"/>
          <ac:spMkLst>
            <pc:docMk/>
            <pc:sldMk cId="3651168180" sldId="257"/>
            <ac:spMk id="5" creationId="{907EF6B7-1338-4443-8C46-6A318D952DFD}"/>
          </ac:spMkLst>
        </pc:spChg>
        <pc:spChg chg="add del">
          <ac:chgData name="Jo-Ann Ward" userId="cc4ed5f1-cedb-4a98-8727-f2c28783c563" providerId="ADAL" clId="{5FB313B6-2A4D-493A-AEB9-DE25A0EB5967}" dt="2022-08-15T14:30:42.451" v="1484"/>
          <ac:spMkLst>
            <pc:docMk/>
            <pc:sldMk cId="3651168180" sldId="257"/>
            <ac:spMk id="6" creationId="{DAAE4CDD-124C-4DCF-9584-B6033B545DD5}"/>
          </ac:spMkLst>
        </pc:spChg>
        <pc:spChg chg="add del">
          <ac:chgData name="Jo-Ann Ward" userId="cc4ed5f1-cedb-4a98-8727-f2c28783c563" providerId="ADAL" clId="{5FB313B6-2A4D-493A-AEB9-DE25A0EB5967}" dt="2022-08-15T14:30:42.451" v="1484"/>
          <ac:spMkLst>
            <pc:docMk/>
            <pc:sldMk cId="3651168180" sldId="257"/>
            <ac:spMk id="7" creationId="{081E4A58-353D-44AE-B2FC-2A74E2E400F7}"/>
          </ac:spMkLst>
        </pc:spChg>
        <pc:spChg chg="add del">
          <ac:chgData name="Jo-Ann Ward" userId="cc4ed5f1-cedb-4a98-8727-f2c28783c563" providerId="ADAL" clId="{5FB313B6-2A4D-493A-AEB9-DE25A0EB5967}" dt="2022-08-15T14:29:38.074" v="1463"/>
          <ac:spMkLst>
            <pc:docMk/>
            <pc:sldMk cId="3651168180" sldId="257"/>
            <ac:spMk id="8" creationId="{907EF6B7-1338-4443-8C46-6A318D952DFD}"/>
          </ac:spMkLst>
        </pc:spChg>
        <pc:spChg chg="add">
          <ac:chgData name="Jo-Ann Ward" userId="cc4ed5f1-cedb-4a98-8727-f2c28783c563" providerId="ADAL" clId="{5FB313B6-2A4D-493A-AEB9-DE25A0EB5967}" dt="2022-08-15T14:31:15.544" v="1486" actId="26606"/>
          <ac:spMkLst>
            <pc:docMk/>
            <pc:sldMk cId="3651168180" sldId="257"/>
            <ac:spMk id="9" creationId="{907EF6B7-1338-4443-8C46-6A318D952DFD}"/>
          </ac:spMkLst>
        </pc:spChg>
        <pc:spChg chg="add del">
          <ac:chgData name="Jo-Ann Ward" userId="cc4ed5f1-cedb-4a98-8727-f2c28783c563" providerId="ADAL" clId="{5FB313B6-2A4D-493A-AEB9-DE25A0EB5967}" dt="2022-08-15T14:29:38.074" v="1463"/>
          <ac:spMkLst>
            <pc:docMk/>
            <pc:sldMk cId="3651168180" sldId="257"/>
            <ac:spMk id="10" creationId="{DAAE4CDD-124C-4DCF-9584-B6033B545DD5}"/>
          </ac:spMkLst>
        </pc:spChg>
        <pc:spChg chg="add">
          <ac:chgData name="Jo-Ann Ward" userId="cc4ed5f1-cedb-4a98-8727-f2c28783c563" providerId="ADAL" clId="{5FB313B6-2A4D-493A-AEB9-DE25A0EB5967}" dt="2022-08-15T14:31:15.544" v="1486" actId="26606"/>
          <ac:spMkLst>
            <pc:docMk/>
            <pc:sldMk cId="3651168180" sldId="257"/>
            <ac:spMk id="11" creationId="{DAAE4CDD-124C-4DCF-9584-B6033B545DD5}"/>
          </ac:spMkLst>
        </pc:spChg>
        <pc:spChg chg="add del">
          <ac:chgData name="Jo-Ann Ward" userId="cc4ed5f1-cedb-4a98-8727-f2c28783c563" providerId="ADAL" clId="{5FB313B6-2A4D-493A-AEB9-DE25A0EB5967}" dt="2022-08-15T14:29:38.074" v="1463"/>
          <ac:spMkLst>
            <pc:docMk/>
            <pc:sldMk cId="3651168180" sldId="257"/>
            <ac:spMk id="12" creationId="{081E4A58-353D-44AE-B2FC-2A74E2E400F7}"/>
          </ac:spMkLst>
        </pc:spChg>
        <pc:spChg chg="add">
          <ac:chgData name="Jo-Ann Ward" userId="cc4ed5f1-cedb-4a98-8727-f2c28783c563" providerId="ADAL" clId="{5FB313B6-2A4D-493A-AEB9-DE25A0EB5967}" dt="2022-08-15T14:31:15.544" v="1486" actId="26606"/>
          <ac:spMkLst>
            <pc:docMk/>
            <pc:sldMk cId="3651168180" sldId="257"/>
            <ac:spMk id="13" creationId="{081E4A58-353D-44AE-B2FC-2A74E2E400F7}"/>
          </ac:spMkLst>
        </pc:spChg>
      </pc:sldChg>
      <pc:sldChg chg="addSp delSp modSp mod setBg delDesignElem">
        <pc:chgData name="Jo-Ann Ward" userId="cc4ed5f1-cedb-4a98-8727-f2c28783c563" providerId="ADAL" clId="{5FB313B6-2A4D-493A-AEB9-DE25A0EB5967}" dt="2022-08-15T14:33:51.384" v="1507" actId="20577"/>
        <pc:sldMkLst>
          <pc:docMk/>
          <pc:sldMk cId="2516668485" sldId="258"/>
        </pc:sldMkLst>
        <pc:spChg chg="mod">
          <ac:chgData name="Jo-Ann Ward" userId="cc4ed5f1-cedb-4a98-8727-f2c28783c563" providerId="ADAL" clId="{5FB313B6-2A4D-493A-AEB9-DE25A0EB5967}" dt="2022-08-15T14:31:51.293" v="1487" actId="26606"/>
          <ac:spMkLst>
            <pc:docMk/>
            <pc:sldMk cId="2516668485" sldId="258"/>
            <ac:spMk id="2" creationId="{7EBD6DBA-FB79-B5B4-43F4-DF83EC58B8C1}"/>
          </ac:spMkLst>
        </pc:spChg>
        <pc:spChg chg="mod">
          <ac:chgData name="Jo-Ann Ward" userId="cc4ed5f1-cedb-4a98-8727-f2c28783c563" providerId="ADAL" clId="{5FB313B6-2A4D-493A-AEB9-DE25A0EB5967}" dt="2022-08-15T14:33:51.384" v="1507" actId="20577"/>
          <ac:spMkLst>
            <pc:docMk/>
            <pc:sldMk cId="2516668485" sldId="258"/>
            <ac:spMk id="3" creationId="{E209D68D-BD69-4D3D-21F7-EE1F4F9DC1A6}"/>
          </ac:spMkLst>
        </pc:spChg>
        <pc:spChg chg="add">
          <ac:chgData name="Jo-Ann Ward" userId="cc4ed5f1-cedb-4a98-8727-f2c28783c563" providerId="ADAL" clId="{5FB313B6-2A4D-493A-AEB9-DE25A0EB5967}" dt="2022-08-15T14:31:51.293" v="1487" actId="26606"/>
          <ac:spMkLst>
            <pc:docMk/>
            <pc:sldMk cId="2516668485" sldId="258"/>
            <ac:spMk id="5" creationId="{389575E1-3389-451A-A5F7-27854C25C599}"/>
          </ac:spMkLst>
        </pc:spChg>
        <pc:spChg chg="add">
          <ac:chgData name="Jo-Ann Ward" userId="cc4ed5f1-cedb-4a98-8727-f2c28783c563" providerId="ADAL" clId="{5FB313B6-2A4D-493A-AEB9-DE25A0EB5967}" dt="2022-08-15T14:31:51.293" v="1487" actId="26606"/>
          <ac:spMkLst>
            <pc:docMk/>
            <pc:sldMk cId="2516668485" sldId="258"/>
            <ac:spMk id="6" creationId="{A53CCC5C-D88E-40FB-B30B-23DCDBD01D37}"/>
          </ac:spMkLst>
        </pc:spChg>
        <pc:spChg chg="add">
          <ac:chgData name="Jo-Ann Ward" userId="cc4ed5f1-cedb-4a98-8727-f2c28783c563" providerId="ADAL" clId="{5FB313B6-2A4D-493A-AEB9-DE25A0EB5967}" dt="2022-08-15T14:31:51.293" v="1487" actId="26606"/>
          <ac:spMkLst>
            <pc:docMk/>
            <pc:sldMk cId="2516668485" sldId="258"/>
            <ac:spMk id="7" creationId="{081E4A58-353D-44AE-B2FC-2A74E2E400F7}"/>
          </ac:spMkLst>
        </pc:spChg>
        <pc:spChg chg="add del">
          <ac:chgData name="Jo-Ann Ward" userId="cc4ed5f1-cedb-4a98-8727-f2c28783c563" providerId="ADAL" clId="{5FB313B6-2A4D-493A-AEB9-DE25A0EB5967}" dt="2022-08-15T14:29:38.074" v="1463"/>
          <ac:spMkLst>
            <pc:docMk/>
            <pc:sldMk cId="2516668485" sldId="258"/>
            <ac:spMk id="8" creationId="{C2554CA6-288E-4202-BC52-2E5A8F0C0AED}"/>
          </ac:spMkLst>
        </pc:spChg>
        <pc:spChg chg="add del">
          <ac:chgData name="Jo-Ann Ward" userId="cc4ed5f1-cedb-4a98-8727-f2c28783c563" providerId="ADAL" clId="{5FB313B6-2A4D-493A-AEB9-DE25A0EB5967}" dt="2022-08-15T14:29:38.074" v="1463"/>
          <ac:spMkLst>
            <pc:docMk/>
            <pc:sldMk cId="2516668485" sldId="258"/>
            <ac:spMk id="10" creationId="{B10BB131-AC8E-4A8E-A5D1-36260F720C3B}"/>
          </ac:spMkLst>
        </pc:spChg>
        <pc:spChg chg="add del">
          <ac:chgData name="Jo-Ann Ward" userId="cc4ed5f1-cedb-4a98-8727-f2c28783c563" providerId="ADAL" clId="{5FB313B6-2A4D-493A-AEB9-DE25A0EB5967}" dt="2022-08-15T14:29:38.074" v="1463"/>
          <ac:spMkLst>
            <pc:docMk/>
            <pc:sldMk cId="2516668485" sldId="258"/>
            <ac:spMk id="12" creationId="{5B7778FC-632E-4DCA-A7CB-0D7731CCF970}"/>
          </ac:spMkLst>
        </pc:spChg>
        <pc:spChg chg="add del">
          <ac:chgData name="Jo-Ann Ward" userId="cc4ed5f1-cedb-4a98-8727-f2c28783c563" providerId="ADAL" clId="{5FB313B6-2A4D-493A-AEB9-DE25A0EB5967}" dt="2022-08-15T14:29:38.074" v="1463"/>
          <ac:spMkLst>
            <pc:docMk/>
            <pc:sldMk cId="2516668485" sldId="258"/>
            <ac:spMk id="14" creationId="{FA23A907-97FB-4A8F-880A-DD77401C4296}"/>
          </ac:spMkLst>
        </pc:spChg>
      </pc:sldChg>
      <pc:sldChg chg="addSp delSp modSp mod ord setBg modAnim delDesignElem">
        <pc:chgData name="Jo-Ann Ward" userId="cc4ed5f1-cedb-4a98-8727-f2c28783c563" providerId="ADAL" clId="{5FB313B6-2A4D-493A-AEB9-DE25A0EB5967}" dt="2022-08-15T14:44:13.145" v="1655" actId="20577"/>
        <pc:sldMkLst>
          <pc:docMk/>
          <pc:sldMk cId="2112034913" sldId="259"/>
        </pc:sldMkLst>
        <pc:spChg chg="mod">
          <ac:chgData name="Jo-Ann Ward" userId="cc4ed5f1-cedb-4a98-8727-f2c28783c563" providerId="ADAL" clId="{5FB313B6-2A4D-493A-AEB9-DE25A0EB5967}" dt="2022-08-15T14:31:58.625" v="1488" actId="26606"/>
          <ac:spMkLst>
            <pc:docMk/>
            <pc:sldMk cId="2112034913" sldId="259"/>
            <ac:spMk id="2" creationId="{0CCD35EE-208E-746E-B39D-6C4B7F64B88F}"/>
          </ac:spMkLst>
        </pc:spChg>
        <pc:spChg chg="mod">
          <ac:chgData name="Jo-Ann Ward" userId="cc4ed5f1-cedb-4a98-8727-f2c28783c563" providerId="ADAL" clId="{5FB313B6-2A4D-493A-AEB9-DE25A0EB5967}" dt="2022-08-15T14:44:13.145" v="1655" actId="20577"/>
          <ac:spMkLst>
            <pc:docMk/>
            <pc:sldMk cId="2112034913" sldId="259"/>
            <ac:spMk id="3" creationId="{75C24CA4-B95C-AC56-3660-EA395C1ED85E}"/>
          </ac:spMkLst>
        </pc:spChg>
        <pc:spChg chg="add">
          <ac:chgData name="Jo-Ann Ward" userId="cc4ed5f1-cedb-4a98-8727-f2c28783c563" providerId="ADAL" clId="{5FB313B6-2A4D-493A-AEB9-DE25A0EB5967}" dt="2022-08-15T14:31:58.625" v="1488" actId="26606"/>
          <ac:spMkLst>
            <pc:docMk/>
            <pc:sldMk cId="2112034913" sldId="259"/>
            <ac:spMk id="5" creationId="{1BB867FF-FC45-48F7-8104-F89BE54909F1}"/>
          </ac:spMkLst>
        </pc:spChg>
        <pc:spChg chg="add">
          <ac:chgData name="Jo-Ann Ward" userId="cc4ed5f1-cedb-4a98-8727-f2c28783c563" providerId="ADAL" clId="{5FB313B6-2A4D-493A-AEB9-DE25A0EB5967}" dt="2022-08-15T14:31:58.625" v="1488" actId="26606"/>
          <ac:spMkLst>
            <pc:docMk/>
            <pc:sldMk cId="2112034913" sldId="259"/>
            <ac:spMk id="6" creationId="{8BB56887-D0D5-4F0C-9E19-7247EB83C8B7}"/>
          </ac:spMkLst>
        </pc:spChg>
        <pc:spChg chg="add">
          <ac:chgData name="Jo-Ann Ward" userId="cc4ed5f1-cedb-4a98-8727-f2c28783c563" providerId="ADAL" clId="{5FB313B6-2A4D-493A-AEB9-DE25A0EB5967}" dt="2022-08-15T14:31:58.625" v="1488" actId="26606"/>
          <ac:spMkLst>
            <pc:docMk/>
            <pc:sldMk cId="2112034913" sldId="259"/>
            <ac:spMk id="7" creationId="{081E4A58-353D-44AE-B2FC-2A74E2E400F7}"/>
          </ac:spMkLst>
        </pc:spChg>
        <pc:spChg chg="add del">
          <ac:chgData name="Jo-Ann Ward" userId="cc4ed5f1-cedb-4a98-8727-f2c28783c563" providerId="ADAL" clId="{5FB313B6-2A4D-493A-AEB9-DE25A0EB5967}" dt="2022-08-15T14:27:13.034" v="1408" actId="26606"/>
          <ac:spMkLst>
            <pc:docMk/>
            <pc:sldMk cId="2112034913" sldId="259"/>
            <ac:spMk id="8" creationId="{E92FEB64-6EEA-4759-B4A4-BD2C1E660BA8}"/>
          </ac:spMkLst>
        </pc:spChg>
        <pc:spChg chg="add del">
          <ac:chgData name="Jo-Ann Ward" userId="cc4ed5f1-cedb-4a98-8727-f2c28783c563" providerId="ADAL" clId="{5FB313B6-2A4D-493A-AEB9-DE25A0EB5967}" dt="2022-08-15T14:27:13.034" v="1408" actId="26606"/>
          <ac:spMkLst>
            <pc:docMk/>
            <pc:sldMk cId="2112034913" sldId="259"/>
            <ac:spMk id="10" creationId="{B10BB131-AC8E-4A8E-A5D1-36260F720C3B}"/>
          </ac:spMkLst>
        </pc:spChg>
        <pc:spChg chg="add del">
          <ac:chgData name="Jo-Ann Ward" userId="cc4ed5f1-cedb-4a98-8727-f2c28783c563" providerId="ADAL" clId="{5FB313B6-2A4D-493A-AEB9-DE25A0EB5967}" dt="2022-08-15T14:27:13.034" v="1408" actId="26606"/>
          <ac:spMkLst>
            <pc:docMk/>
            <pc:sldMk cId="2112034913" sldId="259"/>
            <ac:spMk id="12" creationId="{14847E93-7DC1-4D4B-8829-B19AA7137C50}"/>
          </ac:spMkLst>
        </pc:spChg>
        <pc:spChg chg="add del">
          <ac:chgData name="Jo-Ann Ward" userId="cc4ed5f1-cedb-4a98-8727-f2c28783c563" providerId="ADAL" clId="{5FB313B6-2A4D-493A-AEB9-DE25A0EB5967}" dt="2022-08-15T14:27:13.034" v="1408" actId="26606"/>
          <ac:spMkLst>
            <pc:docMk/>
            <pc:sldMk cId="2112034913" sldId="259"/>
            <ac:spMk id="14" creationId="{5566D6E1-03A1-4D73-A4E0-35D74D568A04}"/>
          </ac:spMkLst>
        </pc:spChg>
        <pc:spChg chg="add del">
          <ac:chgData name="Jo-Ann Ward" userId="cc4ed5f1-cedb-4a98-8727-f2c28783c563" providerId="ADAL" clId="{5FB313B6-2A4D-493A-AEB9-DE25A0EB5967}" dt="2022-08-15T14:27:13.034" v="1408" actId="26606"/>
          <ac:spMkLst>
            <pc:docMk/>
            <pc:sldMk cId="2112034913" sldId="259"/>
            <ac:spMk id="16" creationId="{9F835A99-04AC-494A-A572-AFE8413CC938}"/>
          </ac:spMkLst>
        </pc:spChg>
        <pc:spChg chg="add del">
          <ac:chgData name="Jo-Ann Ward" userId="cc4ed5f1-cedb-4a98-8727-f2c28783c563" providerId="ADAL" clId="{5FB313B6-2A4D-493A-AEB9-DE25A0EB5967}" dt="2022-08-15T14:27:13.034" v="1408" actId="26606"/>
          <ac:spMkLst>
            <pc:docMk/>
            <pc:sldMk cId="2112034913" sldId="259"/>
            <ac:spMk id="18" creationId="{7B786209-1B0B-4CA9-9BDD-F7327066A84D}"/>
          </ac:spMkLst>
        </pc:spChg>
        <pc:spChg chg="add del">
          <ac:chgData name="Jo-Ann Ward" userId="cc4ed5f1-cedb-4a98-8727-f2c28783c563" providerId="ADAL" clId="{5FB313B6-2A4D-493A-AEB9-DE25A0EB5967}" dt="2022-08-15T14:27:13.034" v="1408" actId="26606"/>
          <ac:spMkLst>
            <pc:docMk/>
            <pc:sldMk cId="2112034913" sldId="259"/>
            <ac:spMk id="20" creationId="{2D2964BB-484D-45AE-AD66-D407D0629652}"/>
          </ac:spMkLst>
        </pc:spChg>
        <pc:spChg chg="add del">
          <ac:chgData name="Jo-Ann Ward" userId="cc4ed5f1-cedb-4a98-8727-f2c28783c563" providerId="ADAL" clId="{5FB313B6-2A4D-493A-AEB9-DE25A0EB5967}" dt="2022-08-15T14:27:13.034" v="1408" actId="26606"/>
          <ac:spMkLst>
            <pc:docMk/>
            <pc:sldMk cId="2112034913" sldId="259"/>
            <ac:spMk id="22" creationId="{6691AC69-A76E-4DAB-B565-468B6B87ACF3}"/>
          </ac:spMkLst>
        </pc:spChg>
        <pc:spChg chg="add del">
          <ac:chgData name="Jo-Ann Ward" userId="cc4ed5f1-cedb-4a98-8727-f2c28783c563" providerId="ADAL" clId="{5FB313B6-2A4D-493A-AEB9-DE25A0EB5967}" dt="2022-08-15T14:29:38.074" v="1463"/>
          <ac:spMkLst>
            <pc:docMk/>
            <pc:sldMk cId="2112034913" sldId="259"/>
            <ac:spMk id="24" creationId="{1BB867FF-FC45-48F7-8104-F89BE54909F1}"/>
          </ac:spMkLst>
        </pc:spChg>
        <pc:spChg chg="add del">
          <ac:chgData name="Jo-Ann Ward" userId="cc4ed5f1-cedb-4a98-8727-f2c28783c563" providerId="ADAL" clId="{5FB313B6-2A4D-493A-AEB9-DE25A0EB5967}" dt="2022-08-15T14:29:38.074" v="1463"/>
          <ac:spMkLst>
            <pc:docMk/>
            <pc:sldMk cId="2112034913" sldId="259"/>
            <ac:spMk id="25" creationId="{8BB56887-D0D5-4F0C-9E19-7247EB83C8B7}"/>
          </ac:spMkLst>
        </pc:spChg>
        <pc:spChg chg="add del">
          <ac:chgData name="Jo-Ann Ward" userId="cc4ed5f1-cedb-4a98-8727-f2c28783c563" providerId="ADAL" clId="{5FB313B6-2A4D-493A-AEB9-DE25A0EB5967}" dt="2022-08-15T14:29:38.074" v="1463"/>
          <ac:spMkLst>
            <pc:docMk/>
            <pc:sldMk cId="2112034913" sldId="259"/>
            <ac:spMk id="26" creationId="{081E4A58-353D-44AE-B2FC-2A74E2E400F7}"/>
          </ac:spMkLst>
        </pc:spChg>
      </pc:sldChg>
      <pc:sldChg chg="addSp delSp modSp mod setBg delDesignElem">
        <pc:chgData name="Jo-Ann Ward" userId="cc4ed5f1-cedb-4a98-8727-f2c28783c563" providerId="ADAL" clId="{5FB313B6-2A4D-493A-AEB9-DE25A0EB5967}" dt="2022-08-15T14:54:51.670" v="1949" actId="20577"/>
        <pc:sldMkLst>
          <pc:docMk/>
          <pc:sldMk cId="1322835580" sldId="260"/>
        </pc:sldMkLst>
        <pc:spChg chg="mod">
          <ac:chgData name="Jo-Ann Ward" userId="cc4ed5f1-cedb-4a98-8727-f2c28783c563" providerId="ADAL" clId="{5FB313B6-2A4D-493A-AEB9-DE25A0EB5967}" dt="2022-08-15T14:32:43.744" v="1489" actId="26606"/>
          <ac:spMkLst>
            <pc:docMk/>
            <pc:sldMk cId="1322835580" sldId="260"/>
            <ac:spMk id="2" creationId="{197CEDEB-2C71-C911-7E6B-57E96AE69AE9}"/>
          </ac:spMkLst>
        </pc:spChg>
        <pc:spChg chg="mod">
          <ac:chgData name="Jo-Ann Ward" userId="cc4ed5f1-cedb-4a98-8727-f2c28783c563" providerId="ADAL" clId="{5FB313B6-2A4D-493A-AEB9-DE25A0EB5967}" dt="2022-08-15T14:54:51.670" v="1949" actId="20577"/>
          <ac:spMkLst>
            <pc:docMk/>
            <pc:sldMk cId="1322835580" sldId="260"/>
            <ac:spMk id="3" creationId="{CC493E1A-BD4F-680B-AD52-DD7C2BBFAB1E}"/>
          </ac:spMkLst>
        </pc:spChg>
        <pc:spChg chg="add">
          <ac:chgData name="Jo-Ann Ward" userId="cc4ed5f1-cedb-4a98-8727-f2c28783c563" providerId="ADAL" clId="{5FB313B6-2A4D-493A-AEB9-DE25A0EB5967}" dt="2022-08-15T14:32:43.744" v="1489" actId="26606"/>
          <ac:spMkLst>
            <pc:docMk/>
            <pc:sldMk cId="1322835580" sldId="260"/>
            <ac:spMk id="5" creationId="{389575E1-3389-451A-A5F7-27854C25C599}"/>
          </ac:spMkLst>
        </pc:spChg>
        <pc:spChg chg="add">
          <ac:chgData name="Jo-Ann Ward" userId="cc4ed5f1-cedb-4a98-8727-f2c28783c563" providerId="ADAL" clId="{5FB313B6-2A4D-493A-AEB9-DE25A0EB5967}" dt="2022-08-15T14:32:43.744" v="1489" actId="26606"/>
          <ac:spMkLst>
            <pc:docMk/>
            <pc:sldMk cId="1322835580" sldId="260"/>
            <ac:spMk id="6" creationId="{A53CCC5C-D88E-40FB-B30B-23DCDBD01D37}"/>
          </ac:spMkLst>
        </pc:spChg>
        <pc:spChg chg="add">
          <ac:chgData name="Jo-Ann Ward" userId="cc4ed5f1-cedb-4a98-8727-f2c28783c563" providerId="ADAL" clId="{5FB313B6-2A4D-493A-AEB9-DE25A0EB5967}" dt="2022-08-15T14:32:43.744" v="1489" actId="26606"/>
          <ac:spMkLst>
            <pc:docMk/>
            <pc:sldMk cId="1322835580" sldId="260"/>
            <ac:spMk id="7" creationId="{081E4A58-353D-44AE-B2FC-2A74E2E400F7}"/>
          </ac:spMkLst>
        </pc:spChg>
        <pc:spChg chg="add del">
          <ac:chgData name="Jo-Ann Ward" userId="cc4ed5f1-cedb-4a98-8727-f2c28783c563" providerId="ADAL" clId="{5FB313B6-2A4D-493A-AEB9-DE25A0EB5967}" dt="2022-08-15T14:29:38.074" v="1463"/>
          <ac:spMkLst>
            <pc:docMk/>
            <pc:sldMk cId="1322835580" sldId="260"/>
            <ac:spMk id="8" creationId="{907EF6B7-1338-4443-8C46-6A318D952DFD}"/>
          </ac:spMkLst>
        </pc:spChg>
        <pc:spChg chg="add del">
          <ac:chgData name="Jo-Ann Ward" userId="cc4ed5f1-cedb-4a98-8727-f2c28783c563" providerId="ADAL" clId="{5FB313B6-2A4D-493A-AEB9-DE25A0EB5967}" dt="2022-08-15T14:29:38.074" v="1463"/>
          <ac:spMkLst>
            <pc:docMk/>
            <pc:sldMk cId="1322835580" sldId="260"/>
            <ac:spMk id="10" creationId="{DAAE4CDD-124C-4DCF-9584-B6033B545DD5}"/>
          </ac:spMkLst>
        </pc:spChg>
        <pc:spChg chg="add del">
          <ac:chgData name="Jo-Ann Ward" userId="cc4ed5f1-cedb-4a98-8727-f2c28783c563" providerId="ADAL" clId="{5FB313B6-2A4D-493A-AEB9-DE25A0EB5967}" dt="2022-08-15T14:29:38.074" v="1463"/>
          <ac:spMkLst>
            <pc:docMk/>
            <pc:sldMk cId="1322835580" sldId="260"/>
            <ac:spMk id="12" creationId="{081E4A58-353D-44AE-B2FC-2A74E2E400F7}"/>
          </ac:spMkLst>
        </pc:spChg>
      </pc:sldChg>
      <pc:sldChg chg="addSp delSp modSp mod setBg delDesignElem">
        <pc:chgData name="Jo-Ann Ward" userId="cc4ed5f1-cedb-4a98-8727-f2c28783c563" providerId="ADAL" clId="{5FB313B6-2A4D-493A-AEB9-DE25A0EB5967}" dt="2022-08-15T14:32:50.351" v="1490" actId="26606"/>
        <pc:sldMkLst>
          <pc:docMk/>
          <pc:sldMk cId="2689547740" sldId="261"/>
        </pc:sldMkLst>
        <pc:spChg chg="mod">
          <ac:chgData name="Jo-Ann Ward" userId="cc4ed5f1-cedb-4a98-8727-f2c28783c563" providerId="ADAL" clId="{5FB313B6-2A4D-493A-AEB9-DE25A0EB5967}" dt="2022-08-15T14:32:50.351" v="1490" actId="26606"/>
          <ac:spMkLst>
            <pc:docMk/>
            <pc:sldMk cId="2689547740" sldId="261"/>
            <ac:spMk id="2" creationId="{A12B01D5-E25C-0067-A70C-1E7DD1A1C555}"/>
          </ac:spMkLst>
        </pc:spChg>
        <pc:spChg chg="mod">
          <ac:chgData name="Jo-Ann Ward" userId="cc4ed5f1-cedb-4a98-8727-f2c28783c563" providerId="ADAL" clId="{5FB313B6-2A4D-493A-AEB9-DE25A0EB5967}" dt="2022-08-15T14:32:50.351" v="1490" actId="26606"/>
          <ac:spMkLst>
            <pc:docMk/>
            <pc:sldMk cId="2689547740" sldId="261"/>
            <ac:spMk id="3" creationId="{91A98163-8467-87D2-5A7E-F08914320796}"/>
          </ac:spMkLst>
        </pc:spChg>
        <pc:spChg chg="add">
          <ac:chgData name="Jo-Ann Ward" userId="cc4ed5f1-cedb-4a98-8727-f2c28783c563" providerId="ADAL" clId="{5FB313B6-2A4D-493A-AEB9-DE25A0EB5967}" dt="2022-08-15T14:32:50.351" v="1490" actId="26606"/>
          <ac:spMkLst>
            <pc:docMk/>
            <pc:sldMk cId="2689547740" sldId="261"/>
            <ac:spMk id="5" creationId="{1BB867FF-FC45-48F7-8104-F89BE54909F1}"/>
          </ac:spMkLst>
        </pc:spChg>
        <pc:spChg chg="add">
          <ac:chgData name="Jo-Ann Ward" userId="cc4ed5f1-cedb-4a98-8727-f2c28783c563" providerId="ADAL" clId="{5FB313B6-2A4D-493A-AEB9-DE25A0EB5967}" dt="2022-08-15T14:32:50.351" v="1490" actId="26606"/>
          <ac:spMkLst>
            <pc:docMk/>
            <pc:sldMk cId="2689547740" sldId="261"/>
            <ac:spMk id="6" creationId="{8BB56887-D0D5-4F0C-9E19-7247EB83C8B7}"/>
          </ac:spMkLst>
        </pc:spChg>
        <pc:spChg chg="add">
          <ac:chgData name="Jo-Ann Ward" userId="cc4ed5f1-cedb-4a98-8727-f2c28783c563" providerId="ADAL" clId="{5FB313B6-2A4D-493A-AEB9-DE25A0EB5967}" dt="2022-08-15T14:32:50.351" v="1490" actId="26606"/>
          <ac:spMkLst>
            <pc:docMk/>
            <pc:sldMk cId="2689547740" sldId="261"/>
            <ac:spMk id="7" creationId="{081E4A58-353D-44AE-B2FC-2A74E2E400F7}"/>
          </ac:spMkLst>
        </pc:spChg>
        <pc:spChg chg="add del">
          <ac:chgData name="Jo-Ann Ward" userId="cc4ed5f1-cedb-4a98-8727-f2c28783c563" providerId="ADAL" clId="{5FB313B6-2A4D-493A-AEB9-DE25A0EB5967}" dt="2022-08-15T14:27:51.030" v="1413" actId="26606"/>
          <ac:spMkLst>
            <pc:docMk/>
            <pc:sldMk cId="2689547740" sldId="261"/>
            <ac:spMk id="8" creationId="{907EF6B7-1338-4443-8C46-6A318D952DFD}"/>
          </ac:spMkLst>
        </pc:spChg>
        <pc:spChg chg="add del">
          <ac:chgData name="Jo-Ann Ward" userId="cc4ed5f1-cedb-4a98-8727-f2c28783c563" providerId="ADAL" clId="{5FB313B6-2A4D-493A-AEB9-DE25A0EB5967}" dt="2022-08-15T14:27:51.030" v="1413" actId="26606"/>
          <ac:spMkLst>
            <pc:docMk/>
            <pc:sldMk cId="2689547740" sldId="261"/>
            <ac:spMk id="10" creationId="{DAAE4CDD-124C-4DCF-9584-B6033B545DD5}"/>
          </ac:spMkLst>
        </pc:spChg>
        <pc:spChg chg="add del">
          <ac:chgData name="Jo-Ann Ward" userId="cc4ed5f1-cedb-4a98-8727-f2c28783c563" providerId="ADAL" clId="{5FB313B6-2A4D-493A-AEB9-DE25A0EB5967}" dt="2022-08-15T14:27:51.030" v="1413" actId="26606"/>
          <ac:spMkLst>
            <pc:docMk/>
            <pc:sldMk cId="2689547740" sldId="261"/>
            <ac:spMk id="12" creationId="{081E4A58-353D-44AE-B2FC-2A74E2E400F7}"/>
          </ac:spMkLst>
        </pc:spChg>
        <pc:spChg chg="add del">
          <ac:chgData name="Jo-Ann Ward" userId="cc4ed5f1-cedb-4a98-8727-f2c28783c563" providerId="ADAL" clId="{5FB313B6-2A4D-493A-AEB9-DE25A0EB5967}" dt="2022-08-15T14:27:53.028" v="1415" actId="26606"/>
          <ac:spMkLst>
            <pc:docMk/>
            <pc:sldMk cId="2689547740" sldId="261"/>
            <ac:spMk id="14" creationId="{5566D6E1-03A1-4D73-A4E0-35D74D568A04}"/>
          </ac:spMkLst>
        </pc:spChg>
        <pc:spChg chg="add del">
          <ac:chgData name="Jo-Ann Ward" userId="cc4ed5f1-cedb-4a98-8727-f2c28783c563" providerId="ADAL" clId="{5FB313B6-2A4D-493A-AEB9-DE25A0EB5967}" dt="2022-08-15T14:27:53.028" v="1415" actId="26606"/>
          <ac:spMkLst>
            <pc:docMk/>
            <pc:sldMk cId="2689547740" sldId="261"/>
            <ac:spMk id="15" creationId="{E92FEB64-6EEA-4759-B4A4-BD2C1E660BA8}"/>
          </ac:spMkLst>
        </pc:spChg>
        <pc:spChg chg="add del">
          <ac:chgData name="Jo-Ann Ward" userId="cc4ed5f1-cedb-4a98-8727-f2c28783c563" providerId="ADAL" clId="{5FB313B6-2A4D-493A-AEB9-DE25A0EB5967}" dt="2022-08-15T14:27:53.028" v="1415" actId="26606"/>
          <ac:spMkLst>
            <pc:docMk/>
            <pc:sldMk cId="2689547740" sldId="261"/>
            <ac:spMk id="16" creationId="{9F835A99-04AC-494A-A572-AFE8413CC938}"/>
          </ac:spMkLst>
        </pc:spChg>
        <pc:spChg chg="add del">
          <ac:chgData name="Jo-Ann Ward" userId="cc4ed5f1-cedb-4a98-8727-f2c28783c563" providerId="ADAL" clId="{5FB313B6-2A4D-493A-AEB9-DE25A0EB5967}" dt="2022-08-15T14:27:53.028" v="1415" actId="26606"/>
          <ac:spMkLst>
            <pc:docMk/>
            <pc:sldMk cId="2689547740" sldId="261"/>
            <ac:spMk id="17" creationId="{B10BB131-AC8E-4A8E-A5D1-36260F720C3B}"/>
          </ac:spMkLst>
        </pc:spChg>
        <pc:spChg chg="add del">
          <ac:chgData name="Jo-Ann Ward" userId="cc4ed5f1-cedb-4a98-8727-f2c28783c563" providerId="ADAL" clId="{5FB313B6-2A4D-493A-AEB9-DE25A0EB5967}" dt="2022-08-15T14:27:53.028" v="1415" actId="26606"/>
          <ac:spMkLst>
            <pc:docMk/>
            <pc:sldMk cId="2689547740" sldId="261"/>
            <ac:spMk id="18" creationId="{7B786209-1B0B-4CA9-9BDD-F7327066A84D}"/>
          </ac:spMkLst>
        </pc:spChg>
        <pc:spChg chg="add del">
          <ac:chgData name="Jo-Ann Ward" userId="cc4ed5f1-cedb-4a98-8727-f2c28783c563" providerId="ADAL" clId="{5FB313B6-2A4D-493A-AEB9-DE25A0EB5967}" dt="2022-08-15T14:27:53.028" v="1415" actId="26606"/>
          <ac:spMkLst>
            <pc:docMk/>
            <pc:sldMk cId="2689547740" sldId="261"/>
            <ac:spMk id="19" creationId="{14847E93-7DC1-4D4B-8829-B19AA7137C50}"/>
          </ac:spMkLst>
        </pc:spChg>
        <pc:spChg chg="add del">
          <ac:chgData name="Jo-Ann Ward" userId="cc4ed5f1-cedb-4a98-8727-f2c28783c563" providerId="ADAL" clId="{5FB313B6-2A4D-493A-AEB9-DE25A0EB5967}" dt="2022-08-15T14:27:53.028" v="1415" actId="26606"/>
          <ac:spMkLst>
            <pc:docMk/>
            <pc:sldMk cId="2689547740" sldId="261"/>
            <ac:spMk id="20" creationId="{2D2964BB-484D-45AE-AD66-D407D0629652}"/>
          </ac:spMkLst>
        </pc:spChg>
        <pc:spChg chg="add del">
          <ac:chgData name="Jo-Ann Ward" userId="cc4ed5f1-cedb-4a98-8727-f2c28783c563" providerId="ADAL" clId="{5FB313B6-2A4D-493A-AEB9-DE25A0EB5967}" dt="2022-08-15T14:27:53.028" v="1415" actId="26606"/>
          <ac:spMkLst>
            <pc:docMk/>
            <pc:sldMk cId="2689547740" sldId="261"/>
            <ac:spMk id="22" creationId="{6691AC69-A76E-4DAB-B565-468B6B87ACF3}"/>
          </ac:spMkLst>
        </pc:spChg>
        <pc:spChg chg="add del">
          <ac:chgData name="Jo-Ann Ward" userId="cc4ed5f1-cedb-4a98-8727-f2c28783c563" providerId="ADAL" clId="{5FB313B6-2A4D-493A-AEB9-DE25A0EB5967}" dt="2022-08-15T14:29:38.074" v="1463"/>
          <ac:spMkLst>
            <pc:docMk/>
            <pc:sldMk cId="2689547740" sldId="261"/>
            <ac:spMk id="24" creationId="{1BB867FF-FC45-48F7-8104-F89BE54909F1}"/>
          </ac:spMkLst>
        </pc:spChg>
        <pc:spChg chg="add del">
          <ac:chgData name="Jo-Ann Ward" userId="cc4ed5f1-cedb-4a98-8727-f2c28783c563" providerId="ADAL" clId="{5FB313B6-2A4D-493A-AEB9-DE25A0EB5967}" dt="2022-08-15T14:29:38.074" v="1463"/>
          <ac:spMkLst>
            <pc:docMk/>
            <pc:sldMk cId="2689547740" sldId="261"/>
            <ac:spMk id="25" creationId="{8BB56887-D0D5-4F0C-9E19-7247EB83C8B7}"/>
          </ac:spMkLst>
        </pc:spChg>
        <pc:spChg chg="add del">
          <ac:chgData name="Jo-Ann Ward" userId="cc4ed5f1-cedb-4a98-8727-f2c28783c563" providerId="ADAL" clId="{5FB313B6-2A4D-493A-AEB9-DE25A0EB5967}" dt="2022-08-15T14:29:38.074" v="1463"/>
          <ac:spMkLst>
            <pc:docMk/>
            <pc:sldMk cId="2689547740" sldId="261"/>
            <ac:spMk id="26" creationId="{081E4A58-353D-44AE-B2FC-2A74E2E400F7}"/>
          </ac:spMkLst>
        </pc:spChg>
        <pc:graphicFrameChg chg="add del mod">
          <ac:chgData name="Jo-Ann Ward" userId="cc4ed5f1-cedb-4a98-8727-f2c28783c563" providerId="ADAL" clId="{5FB313B6-2A4D-493A-AEB9-DE25A0EB5967}" dt="2022-08-04T10:51:38.406" v="523"/>
          <ac:graphicFrameMkLst>
            <pc:docMk/>
            <pc:sldMk cId="2689547740" sldId="261"/>
            <ac:graphicFrameMk id="4" creationId="{5702E59F-7F50-C413-CA40-1C2F9087D32C}"/>
          </ac:graphicFrameMkLst>
        </pc:graphicFrameChg>
      </pc:sldChg>
      <pc:sldChg chg="addSp delSp modSp mod setBg modAnim delDesignElem">
        <pc:chgData name="Jo-Ann Ward" userId="cc4ed5f1-cedb-4a98-8727-f2c28783c563" providerId="ADAL" clId="{5FB313B6-2A4D-493A-AEB9-DE25A0EB5967}" dt="2022-08-15T15:12:56.002" v="2160" actId="20577"/>
        <pc:sldMkLst>
          <pc:docMk/>
          <pc:sldMk cId="2983593039" sldId="263"/>
        </pc:sldMkLst>
        <pc:spChg chg="mod">
          <ac:chgData name="Jo-Ann Ward" userId="cc4ed5f1-cedb-4a98-8727-f2c28783c563" providerId="ADAL" clId="{5FB313B6-2A4D-493A-AEB9-DE25A0EB5967}" dt="2022-08-15T14:32:58.395" v="1491" actId="26606"/>
          <ac:spMkLst>
            <pc:docMk/>
            <pc:sldMk cId="2983593039" sldId="263"/>
            <ac:spMk id="2" creationId="{6BF53418-9596-5227-DE5D-26B5EF4337A0}"/>
          </ac:spMkLst>
        </pc:spChg>
        <pc:spChg chg="del mod">
          <ac:chgData name="Jo-Ann Ward" userId="cc4ed5f1-cedb-4a98-8727-f2c28783c563" providerId="ADAL" clId="{5FB313B6-2A4D-493A-AEB9-DE25A0EB5967}" dt="2022-08-15T14:32:58.395" v="1491" actId="26606"/>
          <ac:spMkLst>
            <pc:docMk/>
            <pc:sldMk cId="2983593039" sldId="263"/>
            <ac:spMk id="3" creationId="{4588B6F7-7C7C-B7B7-B45C-C751564C3C25}"/>
          </ac:spMkLst>
        </pc:spChg>
        <pc:spChg chg="add">
          <ac:chgData name="Jo-Ann Ward" userId="cc4ed5f1-cedb-4a98-8727-f2c28783c563" providerId="ADAL" clId="{5FB313B6-2A4D-493A-AEB9-DE25A0EB5967}" dt="2022-08-15T14:32:58.395" v="1491" actId="26606"/>
          <ac:spMkLst>
            <pc:docMk/>
            <pc:sldMk cId="2983593039" sldId="263"/>
            <ac:spMk id="7" creationId="{B50AB553-2A96-4A92-96F2-93548E096954}"/>
          </ac:spMkLst>
        </pc:spChg>
        <pc:spChg chg="add del">
          <ac:chgData name="Jo-Ann Ward" userId="cc4ed5f1-cedb-4a98-8727-f2c28783c563" providerId="ADAL" clId="{5FB313B6-2A4D-493A-AEB9-DE25A0EB5967}" dt="2022-08-15T14:29:38.074" v="1463"/>
          <ac:spMkLst>
            <pc:docMk/>
            <pc:sldMk cId="2983593039" sldId="263"/>
            <ac:spMk id="8" creationId="{907EF6B7-1338-4443-8C46-6A318D952DFD}"/>
          </ac:spMkLst>
        </pc:spChg>
        <pc:spChg chg="add del">
          <ac:chgData name="Jo-Ann Ward" userId="cc4ed5f1-cedb-4a98-8727-f2c28783c563" providerId="ADAL" clId="{5FB313B6-2A4D-493A-AEB9-DE25A0EB5967}" dt="2022-08-15T14:29:38.074" v="1463"/>
          <ac:spMkLst>
            <pc:docMk/>
            <pc:sldMk cId="2983593039" sldId="263"/>
            <ac:spMk id="10" creationId="{DAAE4CDD-124C-4DCF-9584-B6033B545DD5}"/>
          </ac:spMkLst>
        </pc:spChg>
        <pc:spChg chg="add del">
          <ac:chgData name="Jo-Ann Ward" userId="cc4ed5f1-cedb-4a98-8727-f2c28783c563" providerId="ADAL" clId="{5FB313B6-2A4D-493A-AEB9-DE25A0EB5967}" dt="2022-08-15T14:29:38.074" v="1463"/>
          <ac:spMkLst>
            <pc:docMk/>
            <pc:sldMk cId="2983593039" sldId="263"/>
            <ac:spMk id="12" creationId="{081E4A58-353D-44AE-B2FC-2A74E2E400F7}"/>
          </ac:spMkLst>
        </pc:spChg>
        <pc:graphicFrameChg chg="add mod">
          <ac:chgData name="Jo-Ann Ward" userId="cc4ed5f1-cedb-4a98-8727-f2c28783c563" providerId="ADAL" clId="{5FB313B6-2A4D-493A-AEB9-DE25A0EB5967}" dt="2022-08-15T15:12:56.002" v="2160" actId="20577"/>
          <ac:graphicFrameMkLst>
            <pc:docMk/>
            <pc:sldMk cId="2983593039" sldId="263"/>
            <ac:graphicFrameMk id="5" creationId="{2F4366DD-6C56-2CA2-771C-4BC977D86F69}"/>
          </ac:graphicFrameMkLst>
        </pc:graphicFrameChg>
        <pc:picChg chg="add">
          <ac:chgData name="Jo-Ann Ward" userId="cc4ed5f1-cedb-4a98-8727-f2c28783c563" providerId="ADAL" clId="{5FB313B6-2A4D-493A-AEB9-DE25A0EB5967}" dt="2022-08-15T14:32:58.395" v="1491" actId="26606"/>
          <ac:picMkLst>
            <pc:docMk/>
            <pc:sldMk cId="2983593039" sldId="263"/>
            <ac:picMk id="6" creationId="{007382A3-573A-41C5-8780-19885512888D}"/>
          </ac:picMkLst>
        </pc:picChg>
      </pc:sldChg>
      <pc:sldChg chg="addSp delSp modSp mod setBg delDesignElem">
        <pc:chgData name="Jo-Ann Ward" userId="cc4ed5f1-cedb-4a98-8727-f2c28783c563" providerId="ADAL" clId="{5FB313B6-2A4D-493A-AEB9-DE25A0EB5967}" dt="2022-08-15T14:51:25.099" v="1844" actId="20577"/>
        <pc:sldMkLst>
          <pc:docMk/>
          <pc:sldMk cId="403295427" sldId="264"/>
        </pc:sldMkLst>
        <pc:spChg chg="mod">
          <ac:chgData name="Jo-Ann Ward" userId="cc4ed5f1-cedb-4a98-8727-f2c28783c563" providerId="ADAL" clId="{5FB313B6-2A4D-493A-AEB9-DE25A0EB5967}" dt="2022-08-15T14:33:06.127" v="1492" actId="26606"/>
          <ac:spMkLst>
            <pc:docMk/>
            <pc:sldMk cId="403295427" sldId="264"/>
            <ac:spMk id="2" creationId="{107C984C-7738-86F6-DD9F-69696C946FDD}"/>
          </ac:spMkLst>
        </pc:spChg>
        <pc:spChg chg="mod">
          <ac:chgData name="Jo-Ann Ward" userId="cc4ed5f1-cedb-4a98-8727-f2c28783c563" providerId="ADAL" clId="{5FB313B6-2A4D-493A-AEB9-DE25A0EB5967}" dt="2022-08-15T14:51:25.099" v="1844" actId="20577"/>
          <ac:spMkLst>
            <pc:docMk/>
            <pc:sldMk cId="403295427" sldId="264"/>
            <ac:spMk id="3" creationId="{9F7EF05A-A12C-AE3F-792F-6E6A587ED4FF}"/>
          </ac:spMkLst>
        </pc:spChg>
        <pc:spChg chg="add">
          <ac:chgData name="Jo-Ann Ward" userId="cc4ed5f1-cedb-4a98-8727-f2c28783c563" providerId="ADAL" clId="{5FB313B6-2A4D-493A-AEB9-DE25A0EB5967}" dt="2022-08-15T14:33:06.127" v="1492" actId="26606"/>
          <ac:spMkLst>
            <pc:docMk/>
            <pc:sldMk cId="403295427" sldId="264"/>
            <ac:spMk id="5" creationId="{389575E1-3389-451A-A5F7-27854C25C599}"/>
          </ac:spMkLst>
        </pc:spChg>
        <pc:spChg chg="add">
          <ac:chgData name="Jo-Ann Ward" userId="cc4ed5f1-cedb-4a98-8727-f2c28783c563" providerId="ADAL" clId="{5FB313B6-2A4D-493A-AEB9-DE25A0EB5967}" dt="2022-08-15T14:33:06.127" v="1492" actId="26606"/>
          <ac:spMkLst>
            <pc:docMk/>
            <pc:sldMk cId="403295427" sldId="264"/>
            <ac:spMk id="6" creationId="{A53CCC5C-D88E-40FB-B30B-23DCDBD01D37}"/>
          </ac:spMkLst>
        </pc:spChg>
        <pc:spChg chg="add">
          <ac:chgData name="Jo-Ann Ward" userId="cc4ed5f1-cedb-4a98-8727-f2c28783c563" providerId="ADAL" clId="{5FB313B6-2A4D-493A-AEB9-DE25A0EB5967}" dt="2022-08-15T14:33:06.127" v="1492" actId="26606"/>
          <ac:spMkLst>
            <pc:docMk/>
            <pc:sldMk cId="403295427" sldId="264"/>
            <ac:spMk id="7" creationId="{081E4A58-353D-44AE-B2FC-2A74E2E400F7}"/>
          </ac:spMkLst>
        </pc:spChg>
        <pc:spChg chg="add del">
          <ac:chgData name="Jo-Ann Ward" userId="cc4ed5f1-cedb-4a98-8727-f2c28783c563" providerId="ADAL" clId="{5FB313B6-2A4D-493A-AEB9-DE25A0EB5967}" dt="2022-08-15T14:29:38.074" v="1463"/>
          <ac:spMkLst>
            <pc:docMk/>
            <pc:sldMk cId="403295427" sldId="264"/>
            <ac:spMk id="8" creationId="{907EF6B7-1338-4443-8C46-6A318D952DFD}"/>
          </ac:spMkLst>
        </pc:spChg>
        <pc:spChg chg="add del">
          <ac:chgData name="Jo-Ann Ward" userId="cc4ed5f1-cedb-4a98-8727-f2c28783c563" providerId="ADAL" clId="{5FB313B6-2A4D-493A-AEB9-DE25A0EB5967}" dt="2022-08-15T14:29:38.074" v="1463"/>
          <ac:spMkLst>
            <pc:docMk/>
            <pc:sldMk cId="403295427" sldId="264"/>
            <ac:spMk id="10" creationId="{DAAE4CDD-124C-4DCF-9584-B6033B545DD5}"/>
          </ac:spMkLst>
        </pc:spChg>
        <pc:spChg chg="add del">
          <ac:chgData name="Jo-Ann Ward" userId="cc4ed5f1-cedb-4a98-8727-f2c28783c563" providerId="ADAL" clId="{5FB313B6-2A4D-493A-AEB9-DE25A0EB5967}" dt="2022-08-15T14:29:38.074" v="1463"/>
          <ac:spMkLst>
            <pc:docMk/>
            <pc:sldMk cId="403295427" sldId="264"/>
            <ac:spMk id="12" creationId="{081E4A58-353D-44AE-B2FC-2A74E2E400F7}"/>
          </ac:spMkLst>
        </pc:spChg>
      </pc:sldChg>
      <pc:sldChg chg="addSp delSp modSp mod setBg modAnim delDesignElem">
        <pc:chgData name="Jo-Ann Ward" userId="cc4ed5f1-cedb-4a98-8727-f2c28783c563" providerId="ADAL" clId="{5FB313B6-2A4D-493A-AEB9-DE25A0EB5967}" dt="2022-08-15T14:45:03.719" v="1668"/>
        <pc:sldMkLst>
          <pc:docMk/>
          <pc:sldMk cId="3065956228" sldId="265"/>
        </pc:sldMkLst>
        <pc:spChg chg="mod">
          <ac:chgData name="Jo-Ann Ward" userId="cc4ed5f1-cedb-4a98-8727-f2c28783c563" providerId="ADAL" clId="{5FB313B6-2A4D-493A-AEB9-DE25A0EB5967}" dt="2022-08-15T14:27:26.723" v="1410" actId="26606"/>
          <ac:spMkLst>
            <pc:docMk/>
            <pc:sldMk cId="3065956228" sldId="265"/>
            <ac:spMk id="2" creationId="{49D0330F-558D-D127-BED9-1C9F153CE769}"/>
          </ac:spMkLst>
        </pc:spChg>
        <pc:spChg chg="del mod">
          <ac:chgData name="Jo-Ann Ward" userId="cc4ed5f1-cedb-4a98-8727-f2c28783c563" providerId="ADAL" clId="{5FB313B6-2A4D-493A-AEB9-DE25A0EB5967}" dt="2022-08-15T14:27:26.723" v="1410" actId="26606"/>
          <ac:spMkLst>
            <pc:docMk/>
            <pc:sldMk cId="3065956228" sldId="265"/>
            <ac:spMk id="3" creationId="{6BDE0349-253B-74FA-8365-C2C631C0A4A6}"/>
          </ac:spMkLst>
        </pc:spChg>
        <pc:spChg chg="add del">
          <ac:chgData name="Jo-Ann Ward" userId="cc4ed5f1-cedb-4a98-8727-f2c28783c563" providerId="ADAL" clId="{5FB313B6-2A4D-493A-AEB9-DE25A0EB5967}" dt="2022-08-15T14:29:38.074" v="1463"/>
          <ac:spMkLst>
            <pc:docMk/>
            <pc:sldMk cId="3065956228" sldId="265"/>
            <ac:spMk id="9" creationId="{53B021B3-DE93-4AB7-8A18-CF5F1CED88B8}"/>
          </ac:spMkLst>
        </pc:spChg>
        <pc:spChg chg="add del">
          <ac:chgData name="Jo-Ann Ward" userId="cc4ed5f1-cedb-4a98-8727-f2c28783c563" providerId="ADAL" clId="{5FB313B6-2A4D-493A-AEB9-DE25A0EB5967}" dt="2022-08-15T14:29:38.074" v="1463"/>
          <ac:spMkLst>
            <pc:docMk/>
            <pc:sldMk cId="3065956228" sldId="265"/>
            <ac:spMk id="11" creationId="{52D502E5-F6B4-4D58-B4AE-FC466FF15EE8}"/>
          </ac:spMkLst>
        </pc:spChg>
        <pc:spChg chg="add del">
          <ac:chgData name="Jo-Ann Ward" userId="cc4ed5f1-cedb-4a98-8727-f2c28783c563" providerId="ADAL" clId="{5FB313B6-2A4D-493A-AEB9-DE25A0EB5967}" dt="2022-08-15T14:29:38.074" v="1463"/>
          <ac:spMkLst>
            <pc:docMk/>
            <pc:sldMk cId="3065956228" sldId="265"/>
            <ac:spMk id="13" creationId="{9DECDBF4-02B6-4BB4-B65B-B8107AD6A9E8}"/>
          </ac:spMkLst>
        </pc:spChg>
        <pc:graphicFrameChg chg="add">
          <ac:chgData name="Jo-Ann Ward" userId="cc4ed5f1-cedb-4a98-8727-f2c28783c563" providerId="ADAL" clId="{5FB313B6-2A4D-493A-AEB9-DE25A0EB5967}" dt="2022-08-15T14:27:26.723" v="1410" actId="26606"/>
          <ac:graphicFrameMkLst>
            <pc:docMk/>
            <pc:sldMk cId="3065956228" sldId="265"/>
            <ac:graphicFrameMk id="5" creationId="{4F8B9369-6FFA-84B9-56B8-32A2949AA1DF}"/>
          </ac:graphicFrameMkLst>
        </pc:graphicFrameChg>
      </pc:sldChg>
      <pc:sldChg chg="modSp new add del mod ord modAnim">
        <pc:chgData name="Jo-Ann Ward" userId="cc4ed5f1-cedb-4a98-8727-f2c28783c563" providerId="ADAL" clId="{5FB313B6-2A4D-493A-AEB9-DE25A0EB5967}" dt="2022-08-15T14:49:57.425" v="1765" actId="27636"/>
        <pc:sldMkLst>
          <pc:docMk/>
          <pc:sldMk cId="38229632" sldId="266"/>
        </pc:sldMkLst>
        <pc:spChg chg="mod">
          <ac:chgData name="Jo-Ann Ward" userId="cc4ed5f1-cedb-4a98-8727-f2c28783c563" providerId="ADAL" clId="{5FB313B6-2A4D-493A-AEB9-DE25A0EB5967}" dt="2022-08-15T14:35:32.631" v="1547" actId="20577"/>
          <ac:spMkLst>
            <pc:docMk/>
            <pc:sldMk cId="38229632" sldId="266"/>
            <ac:spMk id="2" creationId="{37777828-9AA9-F457-371F-9D22A69BC58C}"/>
          </ac:spMkLst>
        </pc:spChg>
        <pc:spChg chg="mod">
          <ac:chgData name="Jo-Ann Ward" userId="cc4ed5f1-cedb-4a98-8727-f2c28783c563" providerId="ADAL" clId="{5FB313B6-2A4D-493A-AEB9-DE25A0EB5967}" dt="2022-08-15T14:49:57.425" v="1765" actId="27636"/>
          <ac:spMkLst>
            <pc:docMk/>
            <pc:sldMk cId="38229632" sldId="266"/>
            <ac:spMk id="3" creationId="{0CE6369B-BA52-04D4-DB1C-85FEC3B8325C}"/>
          </ac:spMkLst>
        </pc:spChg>
      </pc:sldChg>
      <pc:sldChg chg="new del">
        <pc:chgData name="Jo-Ann Ward" userId="cc4ed5f1-cedb-4a98-8727-f2c28783c563" providerId="ADAL" clId="{5FB313B6-2A4D-493A-AEB9-DE25A0EB5967}" dt="2022-08-15T14:38:39.091" v="1575" actId="2696"/>
        <pc:sldMkLst>
          <pc:docMk/>
          <pc:sldMk cId="830280927" sldId="267"/>
        </pc:sldMkLst>
      </pc:sldChg>
      <pc:sldChg chg="addSp delSp modSp new mod modAnim">
        <pc:chgData name="Jo-Ann Ward" userId="cc4ed5f1-cedb-4a98-8727-f2c28783c563" providerId="ADAL" clId="{5FB313B6-2A4D-493A-AEB9-DE25A0EB5967}" dt="2022-08-15T14:50:53.293" v="1840" actId="114"/>
        <pc:sldMkLst>
          <pc:docMk/>
          <pc:sldMk cId="3027484557" sldId="268"/>
        </pc:sldMkLst>
        <pc:spChg chg="mod">
          <ac:chgData name="Jo-Ann Ward" userId="cc4ed5f1-cedb-4a98-8727-f2c28783c563" providerId="ADAL" clId="{5FB313B6-2A4D-493A-AEB9-DE25A0EB5967}" dt="2022-08-15T14:41:01.293" v="1598"/>
          <ac:spMkLst>
            <pc:docMk/>
            <pc:sldMk cId="3027484557" sldId="268"/>
            <ac:spMk id="2" creationId="{31BAA5E5-D5D5-EF77-C93A-824883E4ED3C}"/>
          </ac:spMkLst>
        </pc:spChg>
        <pc:spChg chg="mod">
          <ac:chgData name="Jo-Ann Ward" userId="cc4ed5f1-cedb-4a98-8727-f2c28783c563" providerId="ADAL" clId="{5FB313B6-2A4D-493A-AEB9-DE25A0EB5967}" dt="2022-08-15T14:48:07.885" v="1714" actId="27636"/>
          <ac:spMkLst>
            <pc:docMk/>
            <pc:sldMk cId="3027484557" sldId="268"/>
            <ac:spMk id="3" creationId="{48EEC0BD-AE19-D880-6B18-0A58FC6563A5}"/>
          </ac:spMkLst>
        </pc:spChg>
        <pc:spChg chg="del mod">
          <ac:chgData name="Jo-Ann Ward" userId="cc4ed5f1-cedb-4a98-8727-f2c28783c563" providerId="ADAL" clId="{5FB313B6-2A4D-493A-AEB9-DE25A0EB5967}" dt="2022-08-15T14:40:44.510" v="1593"/>
          <ac:spMkLst>
            <pc:docMk/>
            <pc:sldMk cId="3027484557" sldId="268"/>
            <ac:spMk id="4" creationId="{E133C7D1-2BA8-BF3E-1E6D-35D58042EF0D}"/>
          </ac:spMkLst>
        </pc:spChg>
        <pc:spChg chg="add mod">
          <ac:chgData name="Jo-Ann Ward" userId="cc4ed5f1-cedb-4a98-8727-f2c28783c563" providerId="ADAL" clId="{5FB313B6-2A4D-493A-AEB9-DE25A0EB5967}" dt="2022-08-15T14:50:53.293" v="1840" actId="114"/>
          <ac:spMkLst>
            <pc:docMk/>
            <pc:sldMk cId="3027484557" sldId="268"/>
            <ac:spMk id="6" creationId="{11F246AF-B572-916F-A3BB-7EE4E27B03ED}"/>
          </ac:spMkLst>
        </pc:spChg>
        <pc:picChg chg="add mod">
          <ac:chgData name="Jo-Ann Ward" userId="cc4ed5f1-cedb-4a98-8727-f2c28783c563" providerId="ADAL" clId="{5FB313B6-2A4D-493A-AEB9-DE25A0EB5967}" dt="2022-08-15T14:49:45.895" v="1763" actId="1076"/>
          <ac:picMkLst>
            <pc:docMk/>
            <pc:sldMk cId="3027484557" sldId="268"/>
            <ac:picMk id="5" creationId="{685298F6-30ED-2566-B96F-BA6D16554D33}"/>
          </ac:picMkLst>
        </pc:picChg>
      </pc:sldChg>
      <pc:sldMasterChg chg="modSldLayout">
        <pc:chgData name="Jo-Ann Ward" userId="cc4ed5f1-cedb-4a98-8727-f2c28783c563" providerId="ADAL" clId="{5FB313B6-2A4D-493A-AEB9-DE25A0EB5967}" dt="2022-08-15T14:24:40.980" v="1401" actId="478"/>
        <pc:sldMasterMkLst>
          <pc:docMk/>
          <pc:sldMasterMk cId="1730446061" sldId="2147483648"/>
        </pc:sldMasterMkLst>
        <pc:sldLayoutChg chg="addSp modSp mod">
          <pc:chgData name="Jo-Ann Ward" userId="cc4ed5f1-cedb-4a98-8727-f2c28783c563" providerId="ADAL" clId="{5FB313B6-2A4D-493A-AEB9-DE25A0EB5967}" dt="2022-08-15T14:24:24.460" v="1393" actId="1076"/>
          <pc:sldLayoutMkLst>
            <pc:docMk/>
            <pc:sldMasterMk cId="1730446061" sldId="2147483648"/>
            <pc:sldLayoutMk cId="4152916091" sldId="2147483649"/>
          </pc:sldLayoutMkLst>
          <pc:picChg chg="add mod">
            <ac:chgData name="Jo-Ann Ward" userId="cc4ed5f1-cedb-4a98-8727-f2c28783c563" providerId="ADAL" clId="{5FB313B6-2A4D-493A-AEB9-DE25A0EB5967}" dt="2022-08-15T14:24:24.460" v="1393" actId="1076"/>
            <ac:picMkLst>
              <pc:docMk/>
              <pc:sldMasterMk cId="1730446061" sldId="2147483648"/>
              <pc:sldLayoutMk cId="4152916091" sldId="2147483649"/>
              <ac:picMk id="8" creationId="{6B98D47B-D3DB-41C6-9395-13170A00B109}"/>
            </ac:picMkLst>
          </pc:picChg>
        </pc:sldLayoutChg>
        <pc:sldLayoutChg chg="addSp delSp modSp mod">
          <pc:chgData name="Jo-Ann Ward" userId="cc4ed5f1-cedb-4a98-8727-f2c28783c563" providerId="ADAL" clId="{5FB313B6-2A4D-493A-AEB9-DE25A0EB5967}" dt="2022-08-15T14:24:40.980" v="1401" actId="478"/>
          <pc:sldLayoutMkLst>
            <pc:docMk/>
            <pc:sldMasterMk cId="1730446061" sldId="2147483648"/>
            <pc:sldLayoutMk cId="2435646627" sldId="2147483650"/>
          </pc:sldLayoutMkLst>
          <pc:picChg chg="add del mod">
            <ac:chgData name="Jo-Ann Ward" userId="cc4ed5f1-cedb-4a98-8727-f2c28783c563" providerId="ADAL" clId="{5FB313B6-2A4D-493A-AEB9-DE25A0EB5967}" dt="2022-08-15T14:24:40.980" v="1401" actId="478"/>
            <ac:picMkLst>
              <pc:docMk/>
              <pc:sldMasterMk cId="1730446061" sldId="2147483648"/>
              <pc:sldLayoutMk cId="2435646627" sldId="2147483650"/>
              <ac:picMk id="8" creationId="{1B928D70-BDC4-8770-9FC0-28B5804A7744}"/>
            </ac:picMkLst>
          </pc:picChg>
          <pc:picChg chg="add mod">
            <ac:chgData name="Jo-Ann Ward" userId="cc4ed5f1-cedb-4a98-8727-f2c28783c563" providerId="ADAL" clId="{5FB313B6-2A4D-493A-AEB9-DE25A0EB5967}" dt="2022-08-15T14:24:39.669" v="1400" actId="1076"/>
            <ac:picMkLst>
              <pc:docMk/>
              <pc:sldMasterMk cId="1730446061" sldId="2147483648"/>
              <pc:sldLayoutMk cId="2435646627" sldId="2147483650"/>
              <ac:picMk id="10" creationId="{E6C91C0F-61CF-1BAF-CF17-E01F64B7E8A4}"/>
            </ac:picMkLst>
          </pc:picChg>
        </pc:sldLayoutChg>
      </pc:sldMasterChg>
      <pc:sldMasterChg chg="modSldLayout">
        <pc:chgData name="Jo-Ann Ward" userId="cc4ed5f1-cedb-4a98-8727-f2c28783c563" providerId="ADAL" clId="{5FB313B6-2A4D-493A-AEB9-DE25A0EB5967}" dt="2022-08-15T14:25:56.052" v="1402"/>
        <pc:sldMasterMkLst>
          <pc:docMk/>
          <pc:sldMasterMk cId="2862734660" sldId="2147483660"/>
        </pc:sldMasterMkLst>
        <pc:sldLayoutChg chg="addSp">
          <pc:chgData name="Jo-Ann Ward" userId="cc4ed5f1-cedb-4a98-8727-f2c28783c563" providerId="ADAL" clId="{5FB313B6-2A4D-493A-AEB9-DE25A0EB5967}" dt="2022-08-15T14:25:56.052" v="1402"/>
          <pc:sldLayoutMkLst>
            <pc:docMk/>
            <pc:sldMasterMk cId="2862734660" sldId="2147483660"/>
            <pc:sldLayoutMk cId="3009426953" sldId="2147483661"/>
          </pc:sldLayoutMkLst>
          <pc:picChg chg="add">
            <ac:chgData name="Jo-Ann Ward" userId="cc4ed5f1-cedb-4a98-8727-f2c28783c563" providerId="ADAL" clId="{5FB313B6-2A4D-493A-AEB9-DE25A0EB5967}" dt="2022-08-15T14:25:56.052" v="1402"/>
            <ac:picMkLst>
              <pc:docMk/>
              <pc:sldMasterMk cId="2862734660" sldId="2147483660"/>
              <pc:sldLayoutMk cId="3009426953" sldId="2147483661"/>
              <ac:picMk id="7" creationId="{87682007-5F33-0E35-2D54-9D55DD449B19}"/>
            </ac:picMkLst>
          </pc:picChg>
        </pc:sldLayoutChg>
        <pc:sldLayoutChg chg="addSp">
          <pc:chgData name="Jo-Ann Ward" userId="cc4ed5f1-cedb-4a98-8727-f2c28783c563" providerId="ADAL" clId="{5FB313B6-2A4D-493A-AEB9-DE25A0EB5967}" dt="2022-08-15T14:25:56.052" v="1402"/>
          <pc:sldLayoutMkLst>
            <pc:docMk/>
            <pc:sldMasterMk cId="2862734660" sldId="2147483660"/>
            <pc:sldLayoutMk cId="4132381352" sldId="2147483662"/>
          </pc:sldLayoutMkLst>
          <pc:picChg chg="add">
            <ac:chgData name="Jo-Ann Ward" userId="cc4ed5f1-cedb-4a98-8727-f2c28783c563" providerId="ADAL" clId="{5FB313B6-2A4D-493A-AEB9-DE25A0EB5967}" dt="2022-08-15T14:25:56.052" v="1402"/>
            <ac:picMkLst>
              <pc:docMk/>
              <pc:sldMasterMk cId="2862734660" sldId="2147483660"/>
              <pc:sldLayoutMk cId="4132381352" sldId="2147483662"/>
              <ac:picMk id="7" creationId="{1D0F9C9F-6697-7AAB-1865-733EE74D17D4}"/>
            </ac:picMkLst>
          </pc:picChg>
        </pc:sldLayoutChg>
      </pc:sldMasterChg>
      <pc:sldMasterChg chg="modSldLayout">
        <pc:chgData name="Jo-Ann Ward" userId="cc4ed5f1-cedb-4a98-8727-f2c28783c563" providerId="ADAL" clId="{5FB313B6-2A4D-493A-AEB9-DE25A0EB5967}" dt="2022-08-15T14:29:55.152" v="1467"/>
        <pc:sldMasterMkLst>
          <pc:docMk/>
          <pc:sldMasterMk cId="806527057" sldId="2147483672"/>
        </pc:sldMasterMkLst>
        <pc:sldLayoutChg chg="addSp">
          <pc:chgData name="Jo-Ann Ward" userId="cc4ed5f1-cedb-4a98-8727-f2c28783c563" providerId="ADAL" clId="{5FB313B6-2A4D-493A-AEB9-DE25A0EB5967}" dt="2022-08-15T14:29:55.152" v="1467"/>
          <pc:sldLayoutMkLst>
            <pc:docMk/>
            <pc:sldMasterMk cId="806527057" sldId="2147483672"/>
            <pc:sldLayoutMk cId="625611289" sldId="2147483673"/>
          </pc:sldLayoutMkLst>
          <pc:picChg chg="add">
            <ac:chgData name="Jo-Ann Ward" userId="cc4ed5f1-cedb-4a98-8727-f2c28783c563" providerId="ADAL" clId="{5FB313B6-2A4D-493A-AEB9-DE25A0EB5967}" dt="2022-08-15T14:29:55.152" v="1467"/>
            <ac:picMkLst>
              <pc:docMk/>
              <pc:sldMasterMk cId="806527057" sldId="2147483672"/>
              <pc:sldLayoutMk cId="625611289" sldId="2147483673"/>
              <ac:picMk id="7" creationId="{3CF851C9-2857-AF1F-A92A-9672CFDBED99}"/>
            </ac:picMkLst>
          </pc:picChg>
        </pc:sldLayoutChg>
        <pc:sldLayoutChg chg="addSp">
          <pc:chgData name="Jo-Ann Ward" userId="cc4ed5f1-cedb-4a98-8727-f2c28783c563" providerId="ADAL" clId="{5FB313B6-2A4D-493A-AEB9-DE25A0EB5967}" dt="2022-08-15T14:29:55.152" v="1467"/>
          <pc:sldLayoutMkLst>
            <pc:docMk/>
            <pc:sldMasterMk cId="806527057" sldId="2147483672"/>
            <pc:sldLayoutMk cId="522011195" sldId="2147483674"/>
          </pc:sldLayoutMkLst>
          <pc:picChg chg="add">
            <ac:chgData name="Jo-Ann Ward" userId="cc4ed5f1-cedb-4a98-8727-f2c28783c563" providerId="ADAL" clId="{5FB313B6-2A4D-493A-AEB9-DE25A0EB5967}" dt="2022-08-15T14:29:55.152" v="1467"/>
            <ac:picMkLst>
              <pc:docMk/>
              <pc:sldMasterMk cId="806527057" sldId="2147483672"/>
              <pc:sldLayoutMk cId="522011195" sldId="2147483674"/>
              <ac:picMk id="7" creationId="{D99EF0C9-6105-43C1-60B9-3E6060055E01}"/>
            </ac:picMkLst>
          </pc:picChg>
        </pc:sldLayoutChg>
      </pc:sldMasterChg>
      <pc:sldMasterChg chg="modSldLayout">
        <pc:chgData name="Jo-Ann Ward" userId="cc4ed5f1-cedb-4a98-8727-f2c28783c563" providerId="ADAL" clId="{5FB313B6-2A4D-493A-AEB9-DE25A0EB5967}" dt="2022-08-15T14:28:31.864" v="1439"/>
        <pc:sldMasterMkLst>
          <pc:docMk/>
          <pc:sldMasterMk cId="1269739040" sldId="2147483672"/>
        </pc:sldMasterMkLst>
        <pc:sldLayoutChg chg="addSp">
          <pc:chgData name="Jo-Ann Ward" userId="cc4ed5f1-cedb-4a98-8727-f2c28783c563" providerId="ADAL" clId="{5FB313B6-2A4D-493A-AEB9-DE25A0EB5967}" dt="2022-08-15T14:28:31.864" v="1439"/>
          <pc:sldLayoutMkLst>
            <pc:docMk/>
            <pc:sldMasterMk cId="1269739040" sldId="2147483672"/>
            <pc:sldLayoutMk cId="1730347246" sldId="2147483673"/>
          </pc:sldLayoutMkLst>
          <pc:picChg chg="add">
            <ac:chgData name="Jo-Ann Ward" userId="cc4ed5f1-cedb-4a98-8727-f2c28783c563" providerId="ADAL" clId="{5FB313B6-2A4D-493A-AEB9-DE25A0EB5967}" dt="2022-08-15T14:28:31.864" v="1439"/>
            <ac:picMkLst>
              <pc:docMk/>
              <pc:sldMasterMk cId="1269739040" sldId="2147483672"/>
              <pc:sldLayoutMk cId="1730347246" sldId="2147483673"/>
              <ac:picMk id="7" creationId="{58650957-2683-D374-10B9-0948C9E9F4E7}"/>
            </ac:picMkLst>
          </pc:picChg>
        </pc:sldLayoutChg>
        <pc:sldLayoutChg chg="addSp">
          <pc:chgData name="Jo-Ann Ward" userId="cc4ed5f1-cedb-4a98-8727-f2c28783c563" providerId="ADAL" clId="{5FB313B6-2A4D-493A-AEB9-DE25A0EB5967}" dt="2022-08-15T14:28:31.864" v="1439"/>
          <pc:sldLayoutMkLst>
            <pc:docMk/>
            <pc:sldMasterMk cId="1269739040" sldId="2147483672"/>
            <pc:sldLayoutMk cId="3648405056" sldId="2147483674"/>
          </pc:sldLayoutMkLst>
          <pc:picChg chg="add">
            <ac:chgData name="Jo-Ann Ward" userId="cc4ed5f1-cedb-4a98-8727-f2c28783c563" providerId="ADAL" clId="{5FB313B6-2A4D-493A-AEB9-DE25A0EB5967}" dt="2022-08-15T14:28:31.864" v="1439"/>
            <ac:picMkLst>
              <pc:docMk/>
              <pc:sldMasterMk cId="1269739040" sldId="2147483672"/>
              <pc:sldLayoutMk cId="3648405056" sldId="2147483674"/>
              <ac:picMk id="7" creationId="{5D177016-1F96-F663-5274-27E867B57362}"/>
            </ac:picMkLst>
          </pc:picChg>
        </pc:sldLayoutChg>
      </pc:sldMasterChg>
      <pc:sldMasterChg chg="modSldLayout">
        <pc:chgData name="Jo-Ann Ward" userId="cc4ed5f1-cedb-4a98-8727-f2c28783c563" providerId="ADAL" clId="{5FB313B6-2A4D-493A-AEB9-DE25A0EB5967}" dt="2022-08-15T14:29:14.771" v="1452"/>
        <pc:sldMasterMkLst>
          <pc:docMk/>
          <pc:sldMasterMk cId="2437317102" sldId="2147483672"/>
        </pc:sldMasterMkLst>
        <pc:sldLayoutChg chg="addSp">
          <pc:chgData name="Jo-Ann Ward" userId="cc4ed5f1-cedb-4a98-8727-f2c28783c563" providerId="ADAL" clId="{5FB313B6-2A4D-493A-AEB9-DE25A0EB5967}" dt="2022-08-15T14:29:14.771" v="1452"/>
          <pc:sldLayoutMkLst>
            <pc:docMk/>
            <pc:sldMasterMk cId="2437317102" sldId="2147483672"/>
            <pc:sldLayoutMk cId="1845453745" sldId="2147483673"/>
          </pc:sldLayoutMkLst>
          <pc:picChg chg="add">
            <ac:chgData name="Jo-Ann Ward" userId="cc4ed5f1-cedb-4a98-8727-f2c28783c563" providerId="ADAL" clId="{5FB313B6-2A4D-493A-AEB9-DE25A0EB5967}" dt="2022-08-15T14:29:14.771" v="1452"/>
            <ac:picMkLst>
              <pc:docMk/>
              <pc:sldMasterMk cId="2437317102" sldId="2147483672"/>
              <pc:sldLayoutMk cId="1845453745" sldId="2147483673"/>
              <ac:picMk id="7" creationId="{02EC90D1-85A1-EAED-E52A-ACE4B976849C}"/>
            </ac:picMkLst>
          </pc:picChg>
        </pc:sldLayoutChg>
        <pc:sldLayoutChg chg="addSp">
          <pc:chgData name="Jo-Ann Ward" userId="cc4ed5f1-cedb-4a98-8727-f2c28783c563" providerId="ADAL" clId="{5FB313B6-2A4D-493A-AEB9-DE25A0EB5967}" dt="2022-08-15T14:29:14.771" v="1452"/>
          <pc:sldLayoutMkLst>
            <pc:docMk/>
            <pc:sldMasterMk cId="2437317102" sldId="2147483672"/>
            <pc:sldLayoutMk cId="3094559661" sldId="2147483674"/>
          </pc:sldLayoutMkLst>
          <pc:picChg chg="add">
            <ac:chgData name="Jo-Ann Ward" userId="cc4ed5f1-cedb-4a98-8727-f2c28783c563" providerId="ADAL" clId="{5FB313B6-2A4D-493A-AEB9-DE25A0EB5967}" dt="2022-08-15T14:29:14.771" v="1452"/>
            <ac:picMkLst>
              <pc:docMk/>
              <pc:sldMasterMk cId="2437317102" sldId="2147483672"/>
              <pc:sldLayoutMk cId="3094559661" sldId="2147483674"/>
              <ac:picMk id="7" creationId="{46A7C399-3F5C-2246-5AC6-B3FBDBED5D96}"/>
            </ac:picMkLst>
          </pc:picChg>
        </pc:sldLayoutChg>
      </pc:sldMasterChg>
      <pc:sldMasterChg chg="modSldLayout">
        <pc:chgData name="Jo-Ann Ward" userId="cc4ed5f1-cedb-4a98-8727-f2c28783c563" providerId="ADAL" clId="{5FB313B6-2A4D-493A-AEB9-DE25A0EB5967}" dt="2022-08-15T14:28:09.822" v="1427"/>
        <pc:sldMasterMkLst>
          <pc:docMk/>
          <pc:sldMasterMk cId="3773877474" sldId="2147483672"/>
        </pc:sldMasterMkLst>
        <pc:sldLayoutChg chg="addSp">
          <pc:chgData name="Jo-Ann Ward" userId="cc4ed5f1-cedb-4a98-8727-f2c28783c563" providerId="ADAL" clId="{5FB313B6-2A4D-493A-AEB9-DE25A0EB5967}" dt="2022-08-15T14:28:09.822" v="1427"/>
          <pc:sldLayoutMkLst>
            <pc:docMk/>
            <pc:sldMasterMk cId="3773877474" sldId="2147483672"/>
            <pc:sldLayoutMk cId="3189306115" sldId="2147483673"/>
          </pc:sldLayoutMkLst>
          <pc:picChg chg="add">
            <ac:chgData name="Jo-Ann Ward" userId="cc4ed5f1-cedb-4a98-8727-f2c28783c563" providerId="ADAL" clId="{5FB313B6-2A4D-493A-AEB9-DE25A0EB5967}" dt="2022-08-15T14:28:09.822" v="1427"/>
            <ac:picMkLst>
              <pc:docMk/>
              <pc:sldMasterMk cId="3773877474" sldId="2147483672"/>
              <pc:sldLayoutMk cId="3189306115" sldId="2147483673"/>
              <ac:picMk id="7" creationId="{09D40A6B-CD90-ADBA-8842-F3C76EE02CF1}"/>
            </ac:picMkLst>
          </pc:picChg>
        </pc:sldLayoutChg>
        <pc:sldLayoutChg chg="addSp">
          <pc:chgData name="Jo-Ann Ward" userId="cc4ed5f1-cedb-4a98-8727-f2c28783c563" providerId="ADAL" clId="{5FB313B6-2A4D-493A-AEB9-DE25A0EB5967}" dt="2022-08-15T14:28:09.822" v="1427"/>
          <pc:sldLayoutMkLst>
            <pc:docMk/>
            <pc:sldMasterMk cId="3773877474" sldId="2147483672"/>
            <pc:sldLayoutMk cId="2243245799" sldId="2147483674"/>
          </pc:sldLayoutMkLst>
          <pc:picChg chg="add">
            <ac:chgData name="Jo-Ann Ward" userId="cc4ed5f1-cedb-4a98-8727-f2c28783c563" providerId="ADAL" clId="{5FB313B6-2A4D-493A-AEB9-DE25A0EB5967}" dt="2022-08-15T14:28:09.822" v="1427"/>
            <ac:picMkLst>
              <pc:docMk/>
              <pc:sldMasterMk cId="3773877474" sldId="2147483672"/>
              <pc:sldLayoutMk cId="2243245799" sldId="2147483674"/>
              <ac:picMk id="7" creationId="{83FC650A-AFEC-72F4-0F1C-A1350C5A080C}"/>
            </ac:picMkLst>
          </pc:picChg>
        </pc:sldLayoutChg>
      </pc:sldMasterChg>
      <pc:sldMasterChg chg="modSldLayout">
        <pc:chgData name="Jo-Ann Ward" userId="cc4ed5f1-cedb-4a98-8727-f2c28783c563" providerId="ADAL" clId="{5FB313B6-2A4D-493A-AEB9-DE25A0EB5967}" dt="2022-08-15T14:28:12.105" v="1428"/>
        <pc:sldMasterMkLst>
          <pc:docMk/>
          <pc:sldMasterMk cId="2998205837" sldId="2147483684"/>
        </pc:sldMasterMkLst>
        <pc:sldLayoutChg chg="addSp">
          <pc:chgData name="Jo-Ann Ward" userId="cc4ed5f1-cedb-4a98-8727-f2c28783c563" providerId="ADAL" clId="{5FB313B6-2A4D-493A-AEB9-DE25A0EB5967}" dt="2022-08-15T14:28:12.105" v="1428"/>
          <pc:sldLayoutMkLst>
            <pc:docMk/>
            <pc:sldMasterMk cId="2998205837" sldId="2147483684"/>
            <pc:sldLayoutMk cId="2038137754" sldId="2147483685"/>
          </pc:sldLayoutMkLst>
          <pc:picChg chg="add">
            <ac:chgData name="Jo-Ann Ward" userId="cc4ed5f1-cedb-4a98-8727-f2c28783c563" providerId="ADAL" clId="{5FB313B6-2A4D-493A-AEB9-DE25A0EB5967}" dt="2022-08-15T14:28:12.105" v="1428"/>
            <ac:picMkLst>
              <pc:docMk/>
              <pc:sldMasterMk cId="2998205837" sldId="2147483684"/>
              <pc:sldLayoutMk cId="2038137754" sldId="2147483685"/>
              <ac:picMk id="7" creationId="{66902629-AED9-E545-3B16-9EA696B8C0F9}"/>
            </ac:picMkLst>
          </pc:picChg>
        </pc:sldLayoutChg>
        <pc:sldLayoutChg chg="addSp">
          <pc:chgData name="Jo-Ann Ward" userId="cc4ed5f1-cedb-4a98-8727-f2c28783c563" providerId="ADAL" clId="{5FB313B6-2A4D-493A-AEB9-DE25A0EB5967}" dt="2022-08-15T14:28:12.105" v="1428"/>
          <pc:sldLayoutMkLst>
            <pc:docMk/>
            <pc:sldMasterMk cId="2998205837" sldId="2147483684"/>
            <pc:sldLayoutMk cId="1608046509" sldId="2147483686"/>
          </pc:sldLayoutMkLst>
          <pc:picChg chg="add">
            <ac:chgData name="Jo-Ann Ward" userId="cc4ed5f1-cedb-4a98-8727-f2c28783c563" providerId="ADAL" clId="{5FB313B6-2A4D-493A-AEB9-DE25A0EB5967}" dt="2022-08-15T14:28:12.105" v="1428"/>
            <ac:picMkLst>
              <pc:docMk/>
              <pc:sldMasterMk cId="2998205837" sldId="2147483684"/>
              <pc:sldLayoutMk cId="1608046509" sldId="2147483686"/>
              <ac:picMk id="7" creationId="{B411A4CC-ED3E-AFA2-EC0F-2ACF052132B7}"/>
            </ac:picMkLst>
          </pc:picChg>
        </pc:sldLayoutChg>
      </pc:sldMasterChg>
      <pc:sldMasterChg chg="modSldLayout">
        <pc:chgData name="Jo-Ann Ward" userId="cc4ed5f1-cedb-4a98-8727-f2c28783c563" providerId="ADAL" clId="{5FB313B6-2A4D-493A-AEB9-DE25A0EB5967}" dt="2022-08-15T14:29:59.103" v="1468"/>
        <pc:sldMasterMkLst>
          <pc:docMk/>
          <pc:sldMasterMk cId="4251884922" sldId="2147483684"/>
        </pc:sldMasterMkLst>
        <pc:sldLayoutChg chg="addSp">
          <pc:chgData name="Jo-Ann Ward" userId="cc4ed5f1-cedb-4a98-8727-f2c28783c563" providerId="ADAL" clId="{5FB313B6-2A4D-493A-AEB9-DE25A0EB5967}" dt="2022-08-15T14:29:59.103" v="1468"/>
          <pc:sldLayoutMkLst>
            <pc:docMk/>
            <pc:sldMasterMk cId="4251884922" sldId="2147483684"/>
            <pc:sldLayoutMk cId="2963420973" sldId="2147483685"/>
          </pc:sldLayoutMkLst>
          <pc:picChg chg="add">
            <ac:chgData name="Jo-Ann Ward" userId="cc4ed5f1-cedb-4a98-8727-f2c28783c563" providerId="ADAL" clId="{5FB313B6-2A4D-493A-AEB9-DE25A0EB5967}" dt="2022-08-15T14:29:59.103" v="1468"/>
            <ac:picMkLst>
              <pc:docMk/>
              <pc:sldMasterMk cId="4251884922" sldId="2147483684"/>
              <pc:sldLayoutMk cId="2963420973" sldId="2147483685"/>
              <ac:picMk id="7" creationId="{5EA38E58-5304-0A14-9503-6AA3C9B35F59}"/>
            </ac:picMkLst>
          </pc:picChg>
        </pc:sldLayoutChg>
        <pc:sldLayoutChg chg="addSp">
          <pc:chgData name="Jo-Ann Ward" userId="cc4ed5f1-cedb-4a98-8727-f2c28783c563" providerId="ADAL" clId="{5FB313B6-2A4D-493A-AEB9-DE25A0EB5967}" dt="2022-08-15T14:29:59.103" v="1468"/>
          <pc:sldLayoutMkLst>
            <pc:docMk/>
            <pc:sldMasterMk cId="4251884922" sldId="2147483684"/>
            <pc:sldLayoutMk cId="1663613511" sldId="2147483686"/>
          </pc:sldLayoutMkLst>
          <pc:picChg chg="add">
            <ac:chgData name="Jo-Ann Ward" userId="cc4ed5f1-cedb-4a98-8727-f2c28783c563" providerId="ADAL" clId="{5FB313B6-2A4D-493A-AEB9-DE25A0EB5967}" dt="2022-08-15T14:29:59.103" v="1468"/>
            <ac:picMkLst>
              <pc:docMk/>
              <pc:sldMasterMk cId="4251884922" sldId="2147483684"/>
              <pc:sldLayoutMk cId="1663613511" sldId="2147483686"/>
              <ac:picMk id="7" creationId="{03B2C71A-27E7-9623-279F-42C467F69F36}"/>
            </ac:picMkLst>
          </pc:picChg>
        </pc:sldLayoutChg>
      </pc:sldMasterChg>
      <pc:sldMasterChg chg="modSldLayout">
        <pc:chgData name="Jo-Ann Ward" userId="cc4ed5f1-cedb-4a98-8727-f2c28783c563" providerId="ADAL" clId="{5FB313B6-2A4D-493A-AEB9-DE25A0EB5967}" dt="2022-08-15T14:29:59.982" v="1469"/>
        <pc:sldMasterMkLst>
          <pc:docMk/>
          <pc:sldMasterMk cId="269091440" sldId="2147483696"/>
        </pc:sldMasterMkLst>
        <pc:sldLayoutChg chg="addSp">
          <pc:chgData name="Jo-Ann Ward" userId="cc4ed5f1-cedb-4a98-8727-f2c28783c563" providerId="ADAL" clId="{5FB313B6-2A4D-493A-AEB9-DE25A0EB5967}" dt="2022-08-15T14:29:59.982" v="1469"/>
          <pc:sldLayoutMkLst>
            <pc:docMk/>
            <pc:sldMasterMk cId="269091440" sldId="2147483696"/>
            <pc:sldLayoutMk cId="3884357896" sldId="2147483697"/>
          </pc:sldLayoutMkLst>
          <pc:picChg chg="add">
            <ac:chgData name="Jo-Ann Ward" userId="cc4ed5f1-cedb-4a98-8727-f2c28783c563" providerId="ADAL" clId="{5FB313B6-2A4D-493A-AEB9-DE25A0EB5967}" dt="2022-08-15T14:29:59.982" v="1469"/>
            <ac:picMkLst>
              <pc:docMk/>
              <pc:sldMasterMk cId="269091440" sldId="2147483696"/>
              <pc:sldLayoutMk cId="3884357896" sldId="2147483697"/>
              <ac:picMk id="10" creationId="{D16C9C34-0B19-638E-F657-B8D39D7B5687}"/>
            </ac:picMkLst>
          </pc:picChg>
        </pc:sldLayoutChg>
        <pc:sldLayoutChg chg="addSp">
          <pc:chgData name="Jo-Ann Ward" userId="cc4ed5f1-cedb-4a98-8727-f2c28783c563" providerId="ADAL" clId="{5FB313B6-2A4D-493A-AEB9-DE25A0EB5967}" dt="2022-08-15T14:29:59.982" v="1469"/>
          <pc:sldLayoutMkLst>
            <pc:docMk/>
            <pc:sldMasterMk cId="269091440" sldId="2147483696"/>
            <pc:sldLayoutMk cId="3789707394" sldId="2147483698"/>
          </pc:sldLayoutMkLst>
          <pc:picChg chg="add">
            <ac:chgData name="Jo-Ann Ward" userId="cc4ed5f1-cedb-4a98-8727-f2c28783c563" providerId="ADAL" clId="{5FB313B6-2A4D-493A-AEB9-DE25A0EB5967}" dt="2022-08-15T14:29:59.982" v="1469"/>
            <ac:picMkLst>
              <pc:docMk/>
              <pc:sldMasterMk cId="269091440" sldId="2147483696"/>
              <pc:sldLayoutMk cId="3789707394" sldId="2147483698"/>
              <ac:picMk id="7" creationId="{9CF4ACDD-0448-15B2-F5A6-6FF96A544511}"/>
            </ac:picMkLst>
          </pc:picChg>
        </pc:sldLayoutChg>
      </pc:sldMasterChg>
      <pc:sldMasterChg chg="modSldLayout">
        <pc:chgData name="Jo-Ann Ward" userId="cc4ed5f1-cedb-4a98-8727-f2c28783c563" providerId="ADAL" clId="{5FB313B6-2A4D-493A-AEB9-DE25A0EB5967}" dt="2022-08-15T14:30:03.655" v="1470"/>
        <pc:sldMasterMkLst>
          <pc:docMk/>
          <pc:sldMasterMk cId="2412555642" sldId="2147483708"/>
        </pc:sldMasterMkLst>
        <pc:sldLayoutChg chg="addSp">
          <pc:chgData name="Jo-Ann Ward" userId="cc4ed5f1-cedb-4a98-8727-f2c28783c563" providerId="ADAL" clId="{5FB313B6-2A4D-493A-AEB9-DE25A0EB5967}" dt="2022-08-15T14:30:03.655" v="1470"/>
          <pc:sldLayoutMkLst>
            <pc:docMk/>
            <pc:sldMasterMk cId="2412555642" sldId="2147483708"/>
            <pc:sldLayoutMk cId="1626532024" sldId="2147483709"/>
          </pc:sldLayoutMkLst>
          <pc:picChg chg="add">
            <ac:chgData name="Jo-Ann Ward" userId="cc4ed5f1-cedb-4a98-8727-f2c28783c563" providerId="ADAL" clId="{5FB313B6-2A4D-493A-AEB9-DE25A0EB5967}" dt="2022-08-15T14:30:03.655" v="1470"/>
            <ac:picMkLst>
              <pc:docMk/>
              <pc:sldMasterMk cId="2412555642" sldId="2147483708"/>
              <pc:sldLayoutMk cId="1626532024" sldId="2147483709"/>
              <ac:picMk id="8" creationId="{BCFAAD6A-F344-F5D6-D77A-ED66A5C9B68C}"/>
            </ac:picMkLst>
          </pc:picChg>
        </pc:sldLayoutChg>
      </pc:sldMasterChg>
      <pc:sldMasterChg chg="modSldLayout">
        <pc:chgData name="Jo-Ann Ward" userId="cc4ed5f1-cedb-4a98-8727-f2c28783c563" providerId="ADAL" clId="{5FB313B6-2A4D-493A-AEB9-DE25A0EB5967}" dt="2022-08-15T14:30:13.452" v="1474"/>
        <pc:sldMasterMkLst>
          <pc:docMk/>
          <pc:sldMasterMk cId="3111004365" sldId="2147483727"/>
        </pc:sldMasterMkLst>
        <pc:sldLayoutChg chg="addSp">
          <pc:chgData name="Jo-Ann Ward" userId="cc4ed5f1-cedb-4a98-8727-f2c28783c563" providerId="ADAL" clId="{5FB313B6-2A4D-493A-AEB9-DE25A0EB5967}" dt="2022-08-15T14:30:13.452" v="1474"/>
          <pc:sldLayoutMkLst>
            <pc:docMk/>
            <pc:sldMasterMk cId="3111004365" sldId="2147483727"/>
            <pc:sldLayoutMk cId="2484123732" sldId="2147483728"/>
          </pc:sldLayoutMkLst>
          <pc:picChg chg="add">
            <ac:chgData name="Jo-Ann Ward" userId="cc4ed5f1-cedb-4a98-8727-f2c28783c563" providerId="ADAL" clId="{5FB313B6-2A4D-493A-AEB9-DE25A0EB5967}" dt="2022-08-15T14:30:13.452" v="1474"/>
            <ac:picMkLst>
              <pc:docMk/>
              <pc:sldMasterMk cId="3111004365" sldId="2147483727"/>
              <pc:sldLayoutMk cId="2484123732" sldId="2147483728"/>
              <ac:picMk id="13" creationId="{5A8B8F32-B5EA-437A-23E8-050106DC5FDA}"/>
            </ac:picMkLst>
          </pc:picChg>
        </pc:sldLayoutChg>
      </pc:sldMasterChg>
      <pc:sldMasterChg chg="modSldLayout">
        <pc:chgData name="Jo-Ann Ward" userId="cc4ed5f1-cedb-4a98-8727-f2c28783c563" providerId="ADAL" clId="{5FB313B6-2A4D-493A-AEB9-DE25A0EB5967}" dt="2022-08-15T14:30:24.649" v="1478"/>
        <pc:sldMasterMkLst>
          <pc:docMk/>
          <pc:sldMasterMk cId="3963633971" sldId="2147483739"/>
        </pc:sldMasterMkLst>
        <pc:sldLayoutChg chg="addSp">
          <pc:chgData name="Jo-Ann Ward" userId="cc4ed5f1-cedb-4a98-8727-f2c28783c563" providerId="ADAL" clId="{5FB313B6-2A4D-493A-AEB9-DE25A0EB5967}" dt="2022-08-15T14:30:24.649" v="1478"/>
          <pc:sldLayoutMkLst>
            <pc:docMk/>
            <pc:sldMasterMk cId="3963633971" sldId="2147483739"/>
            <pc:sldLayoutMk cId="3168191341" sldId="2147483740"/>
          </pc:sldLayoutMkLst>
          <pc:picChg chg="add">
            <ac:chgData name="Jo-Ann Ward" userId="cc4ed5f1-cedb-4a98-8727-f2c28783c563" providerId="ADAL" clId="{5FB313B6-2A4D-493A-AEB9-DE25A0EB5967}" dt="2022-08-15T14:30:24.649" v="1478"/>
            <ac:picMkLst>
              <pc:docMk/>
              <pc:sldMasterMk cId="3963633971" sldId="2147483739"/>
              <pc:sldLayoutMk cId="3168191341" sldId="2147483740"/>
              <ac:picMk id="7" creationId="{EA22C90F-FDCB-82B7-FD8E-B56BA36D53D2}"/>
            </ac:picMkLst>
          </pc:picChg>
        </pc:sldLayoutChg>
      </pc:sldMasterChg>
      <pc:sldMasterChg chg="modSldLayout">
        <pc:chgData name="Jo-Ann Ward" userId="cc4ed5f1-cedb-4a98-8727-f2c28783c563" providerId="ADAL" clId="{5FB313B6-2A4D-493A-AEB9-DE25A0EB5967}" dt="2022-08-15T14:30:42.451" v="1484"/>
        <pc:sldMasterMkLst>
          <pc:docMk/>
          <pc:sldMasterMk cId="518929931" sldId="2147483751"/>
        </pc:sldMasterMkLst>
        <pc:sldLayoutChg chg="addSp">
          <pc:chgData name="Jo-Ann Ward" userId="cc4ed5f1-cedb-4a98-8727-f2c28783c563" providerId="ADAL" clId="{5FB313B6-2A4D-493A-AEB9-DE25A0EB5967}" dt="2022-08-15T14:30:42.451" v="1484"/>
          <pc:sldLayoutMkLst>
            <pc:docMk/>
            <pc:sldMasterMk cId="518929931" sldId="2147483751"/>
            <pc:sldLayoutMk cId="3293896352" sldId="2147483752"/>
          </pc:sldLayoutMkLst>
          <pc:picChg chg="add">
            <ac:chgData name="Jo-Ann Ward" userId="cc4ed5f1-cedb-4a98-8727-f2c28783c563" providerId="ADAL" clId="{5FB313B6-2A4D-493A-AEB9-DE25A0EB5967}" dt="2022-08-15T14:30:42.451" v="1484"/>
            <ac:picMkLst>
              <pc:docMk/>
              <pc:sldMasterMk cId="518929931" sldId="2147483751"/>
              <pc:sldLayoutMk cId="3293896352" sldId="2147483752"/>
              <ac:picMk id="7" creationId="{25A70671-45F0-EFC0-7CC3-71955D510622}"/>
            </ac:picMkLst>
          </pc:picChg>
        </pc:sldLayoutChg>
      </pc:sldMasterChg>
      <pc:sldMasterChg chg="modSldLayout">
        <pc:chgData name="Jo-Ann Ward" userId="cc4ed5f1-cedb-4a98-8727-f2c28783c563" providerId="ADAL" clId="{5FB313B6-2A4D-493A-AEB9-DE25A0EB5967}" dt="2022-08-15T14:30:50.667" v="1485"/>
        <pc:sldMasterMkLst>
          <pc:docMk/>
          <pc:sldMasterMk cId="810723572" sldId="2147483763"/>
        </pc:sldMasterMkLst>
        <pc:sldLayoutChg chg="addSp">
          <pc:chgData name="Jo-Ann Ward" userId="cc4ed5f1-cedb-4a98-8727-f2c28783c563" providerId="ADAL" clId="{5FB313B6-2A4D-493A-AEB9-DE25A0EB5967}" dt="2022-08-15T14:30:50.667" v="1485"/>
          <pc:sldLayoutMkLst>
            <pc:docMk/>
            <pc:sldMasterMk cId="810723572" sldId="2147483763"/>
            <pc:sldLayoutMk cId="631707507" sldId="2147483764"/>
          </pc:sldLayoutMkLst>
          <pc:picChg chg="add">
            <ac:chgData name="Jo-Ann Ward" userId="cc4ed5f1-cedb-4a98-8727-f2c28783c563" providerId="ADAL" clId="{5FB313B6-2A4D-493A-AEB9-DE25A0EB5967}" dt="2022-08-15T14:30:50.667" v="1485"/>
            <ac:picMkLst>
              <pc:docMk/>
              <pc:sldMasterMk cId="810723572" sldId="2147483763"/>
              <pc:sldLayoutMk cId="631707507" sldId="2147483764"/>
              <ac:picMk id="7" creationId="{DD19597E-687C-2923-E02F-2E0FBB645553}"/>
            </ac:picMkLst>
          </pc:picChg>
        </pc:sldLayoutChg>
      </pc:sldMasterChg>
    </pc:docChg>
  </pc:docChgLst>
  <pc:docChgLst>
    <pc:chgData name="Jo-Ann Ward" userId="cc4ed5f1-cedb-4a98-8727-f2c28783c563" providerId="ADAL" clId="{5F1557D7-37BE-4FB5-954F-C81A2F8AF71F}"/>
    <pc:docChg chg="custSel addSld modSld sldOrd">
      <pc:chgData name="Jo-Ann Ward" userId="cc4ed5f1-cedb-4a98-8727-f2c28783c563" providerId="ADAL" clId="{5F1557D7-37BE-4FB5-954F-C81A2F8AF71F}" dt="2023-10-05T09:03:35.758" v="63" actId="403"/>
      <pc:docMkLst>
        <pc:docMk/>
      </pc:docMkLst>
      <pc:sldChg chg="modSp mod modAnim">
        <pc:chgData name="Jo-Ann Ward" userId="cc4ed5f1-cedb-4a98-8727-f2c28783c563" providerId="ADAL" clId="{5F1557D7-37BE-4FB5-954F-C81A2F8AF71F}" dt="2023-10-05T09:02:25.662" v="49" actId="403"/>
        <pc:sldMkLst>
          <pc:docMk/>
          <pc:sldMk cId="2112034913" sldId="259"/>
        </pc:sldMkLst>
        <pc:spChg chg="mod">
          <ac:chgData name="Jo-Ann Ward" userId="cc4ed5f1-cedb-4a98-8727-f2c28783c563" providerId="ADAL" clId="{5F1557D7-37BE-4FB5-954F-C81A2F8AF71F}" dt="2023-10-05T09:02:25.662" v="49" actId="403"/>
          <ac:spMkLst>
            <pc:docMk/>
            <pc:sldMk cId="2112034913" sldId="259"/>
            <ac:spMk id="2" creationId="{0CCD35EE-208E-746E-B39D-6C4B7F64B88F}"/>
          </ac:spMkLst>
        </pc:spChg>
        <pc:spChg chg="mod">
          <ac:chgData name="Jo-Ann Ward" userId="cc4ed5f1-cedb-4a98-8727-f2c28783c563" providerId="ADAL" clId="{5F1557D7-37BE-4FB5-954F-C81A2F8AF71F}" dt="2023-10-05T09:02:19.836" v="48" actId="403"/>
          <ac:spMkLst>
            <pc:docMk/>
            <pc:sldMk cId="2112034913" sldId="259"/>
            <ac:spMk id="3" creationId="{75C24CA4-B95C-AC56-3660-EA395C1ED85E}"/>
          </ac:spMkLst>
        </pc:spChg>
      </pc:sldChg>
      <pc:sldChg chg="modSp mod modAnim">
        <pc:chgData name="Jo-Ann Ward" userId="cc4ed5f1-cedb-4a98-8727-f2c28783c563" providerId="ADAL" clId="{5F1557D7-37BE-4FB5-954F-C81A2F8AF71F}" dt="2023-10-05T08:59:50.283" v="39" actId="20577"/>
        <pc:sldMkLst>
          <pc:docMk/>
          <pc:sldMk cId="776333941" sldId="274"/>
        </pc:sldMkLst>
        <pc:spChg chg="mod">
          <ac:chgData name="Jo-Ann Ward" userId="cc4ed5f1-cedb-4a98-8727-f2c28783c563" providerId="ADAL" clId="{5F1557D7-37BE-4FB5-954F-C81A2F8AF71F}" dt="2023-10-05T08:59:18.035" v="21" actId="403"/>
          <ac:spMkLst>
            <pc:docMk/>
            <pc:sldMk cId="776333941" sldId="274"/>
            <ac:spMk id="2" creationId="{0CCD35EE-208E-746E-B39D-6C4B7F64B88F}"/>
          </ac:spMkLst>
        </pc:spChg>
        <pc:spChg chg="mod">
          <ac:chgData name="Jo-Ann Ward" userId="cc4ed5f1-cedb-4a98-8727-f2c28783c563" providerId="ADAL" clId="{5F1557D7-37BE-4FB5-954F-C81A2F8AF71F}" dt="2023-10-05T08:59:50.283" v="39" actId="20577"/>
          <ac:spMkLst>
            <pc:docMk/>
            <pc:sldMk cId="776333941" sldId="274"/>
            <ac:spMk id="3" creationId="{75C24CA4-B95C-AC56-3660-EA395C1ED85E}"/>
          </ac:spMkLst>
        </pc:spChg>
      </pc:sldChg>
      <pc:sldChg chg="modSp mod">
        <pc:chgData name="Jo-Ann Ward" userId="cc4ed5f1-cedb-4a98-8727-f2c28783c563" providerId="ADAL" clId="{5F1557D7-37BE-4FB5-954F-C81A2F8AF71F}" dt="2023-10-05T08:58:57.749" v="4" actId="27636"/>
        <pc:sldMkLst>
          <pc:docMk/>
          <pc:sldMk cId="3705598582" sldId="278"/>
        </pc:sldMkLst>
        <pc:spChg chg="mod">
          <ac:chgData name="Jo-Ann Ward" userId="cc4ed5f1-cedb-4a98-8727-f2c28783c563" providerId="ADAL" clId="{5F1557D7-37BE-4FB5-954F-C81A2F8AF71F}" dt="2023-10-05T08:58:57.749" v="4" actId="27636"/>
          <ac:spMkLst>
            <pc:docMk/>
            <pc:sldMk cId="3705598582" sldId="278"/>
            <ac:spMk id="3" creationId="{85EB6DF6-51DE-AA5D-FA45-46D396DB1FCE}"/>
          </ac:spMkLst>
        </pc:spChg>
      </pc:sldChg>
      <pc:sldChg chg="modSp add mod modAnim">
        <pc:chgData name="Jo-Ann Ward" userId="cc4ed5f1-cedb-4a98-8727-f2c28783c563" providerId="ADAL" clId="{5F1557D7-37BE-4FB5-954F-C81A2F8AF71F}" dt="2023-10-05T08:59:45.664" v="37" actId="20577"/>
        <pc:sldMkLst>
          <pc:docMk/>
          <pc:sldMk cId="4092933791" sldId="279"/>
        </pc:sldMkLst>
        <pc:spChg chg="mod">
          <ac:chgData name="Jo-Ann Ward" userId="cc4ed5f1-cedb-4a98-8727-f2c28783c563" providerId="ADAL" clId="{5F1557D7-37BE-4FB5-954F-C81A2F8AF71F}" dt="2023-10-05T08:59:42.475" v="36" actId="403"/>
          <ac:spMkLst>
            <pc:docMk/>
            <pc:sldMk cId="4092933791" sldId="279"/>
            <ac:spMk id="2" creationId="{0CCD35EE-208E-746E-B39D-6C4B7F64B88F}"/>
          </ac:spMkLst>
        </pc:spChg>
        <pc:spChg chg="mod">
          <ac:chgData name="Jo-Ann Ward" userId="cc4ed5f1-cedb-4a98-8727-f2c28783c563" providerId="ADAL" clId="{5F1557D7-37BE-4FB5-954F-C81A2F8AF71F}" dt="2023-10-05T08:59:45.664" v="37" actId="20577"/>
          <ac:spMkLst>
            <pc:docMk/>
            <pc:sldMk cId="4092933791" sldId="279"/>
            <ac:spMk id="3" creationId="{75C24CA4-B95C-AC56-3660-EA395C1ED85E}"/>
          </ac:spMkLst>
        </pc:spChg>
      </pc:sldChg>
      <pc:sldChg chg="modSp add mod modAnim">
        <pc:chgData name="Jo-Ann Ward" userId="cc4ed5f1-cedb-4a98-8727-f2c28783c563" providerId="ADAL" clId="{5F1557D7-37BE-4FB5-954F-C81A2F8AF71F}" dt="2023-10-05T08:59:48.250" v="38" actId="20577"/>
        <pc:sldMkLst>
          <pc:docMk/>
          <pc:sldMk cId="1590068288" sldId="280"/>
        </pc:sldMkLst>
        <pc:spChg chg="mod">
          <ac:chgData name="Jo-Ann Ward" userId="cc4ed5f1-cedb-4a98-8727-f2c28783c563" providerId="ADAL" clId="{5F1557D7-37BE-4FB5-954F-C81A2F8AF71F}" dt="2023-10-05T08:59:23.384" v="23" actId="403"/>
          <ac:spMkLst>
            <pc:docMk/>
            <pc:sldMk cId="1590068288" sldId="280"/>
            <ac:spMk id="2" creationId="{0CCD35EE-208E-746E-B39D-6C4B7F64B88F}"/>
          </ac:spMkLst>
        </pc:spChg>
        <pc:spChg chg="mod">
          <ac:chgData name="Jo-Ann Ward" userId="cc4ed5f1-cedb-4a98-8727-f2c28783c563" providerId="ADAL" clId="{5F1557D7-37BE-4FB5-954F-C81A2F8AF71F}" dt="2023-10-05T08:59:48.250" v="38" actId="20577"/>
          <ac:spMkLst>
            <pc:docMk/>
            <pc:sldMk cId="1590068288" sldId="280"/>
            <ac:spMk id="3" creationId="{75C24CA4-B95C-AC56-3660-EA395C1ED85E}"/>
          </ac:spMkLst>
        </pc:spChg>
      </pc:sldChg>
      <pc:sldChg chg="modSp add mod ord modAnim">
        <pc:chgData name="Jo-Ann Ward" userId="cc4ed5f1-cedb-4a98-8727-f2c28783c563" providerId="ADAL" clId="{5F1557D7-37BE-4FB5-954F-C81A2F8AF71F}" dt="2023-10-05T08:59:52.139" v="40" actId="20577"/>
        <pc:sldMkLst>
          <pc:docMk/>
          <pc:sldMk cId="2031316871" sldId="281"/>
        </pc:sldMkLst>
        <pc:spChg chg="mod">
          <ac:chgData name="Jo-Ann Ward" userId="cc4ed5f1-cedb-4a98-8727-f2c28783c563" providerId="ADAL" clId="{5F1557D7-37BE-4FB5-954F-C81A2F8AF71F}" dt="2023-10-05T08:59:04.388" v="11" actId="403"/>
          <ac:spMkLst>
            <pc:docMk/>
            <pc:sldMk cId="2031316871" sldId="281"/>
            <ac:spMk id="2" creationId="{0CCD35EE-208E-746E-B39D-6C4B7F64B88F}"/>
          </ac:spMkLst>
        </pc:spChg>
        <pc:spChg chg="mod">
          <ac:chgData name="Jo-Ann Ward" userId="cc4ed5f1-cedb-4a98-8727-f2c28783c563" providerId="ADAL" clId="{5F1557D7-37BE-4FB5-954F-C81A2F8AF71F}" dt="2023-10-05T08:59:52.139" v="40" actId="20577"/>
          <ac:spMkLst>
            <pc:docMk/>
            <pc:sldMk cId="2031316871" sldId="281"/>
            <ac:spMk id="3" creationId="{75C24CA4-B95C-AC56-3660-EA395C1ED85E}"/>
          </ac:spMkLst>
        </pc:spChg>
      </pc:sldChg>
      <pc:sldChg chg="modSp add mod modAnim">
        <pc:chgData name="Jo-Ann Ward" userId="cc4ed5f1-cedb-4a98-8727-f2c28783c563" providerId="ADAL" clId="{5F1557D7-37BE-4FB5-954F-C81A2F8AF71F}" dt="2023-10-05T09:03:16.549" v="57" actId="403"/>
        <pc:sldMkLst>
          <pc:docMk/>
          <pc:sldMk cId="2955297898" sldId="282"/>
        </pc:sldMkLst>
        <pc:spChg chg="mod">
          <ac:chgData name="Jo-Ann Ward" userId="cc4ed5f1-cedb-4a98-8727-f2c28783c563" providerId="ADAL" clId="{5F1557D7-37BE-4FB5-954F-C81A2F8AF71F}" dt="2023-10-05T09:03:16.549" v="57" actId="403"/>
          <ac:spMkLst>
            <pc:docMk/>
            <pc:sldMk cId="2955297898" sldId="282"/>
            <ac:spMk id="2" creationId="{0CCD35EE-208E-746E-B39D-6C4B7F64B88F}"/>
          </ac:spMkLst>
        </pc:spChg>
        <pc:spChg chg="mod">
          <ac:chgData name="Jo-Ann Ward" userId="cc4ed5f1-cedb-4a98-8727-f2c28783c563" providerId="ADAL" clId="{5F1557D7-37BE-4FB5-954F-C81A2F8AF71F}" dt="2023-10-05T09:03:13.805" v="56" actId="403"/>
          <ac:spMkLst>
            <pc:docMk/>
            <pc:sldMk cId="2955297898" sldId="282"/>
            <ac:spMk id="3" creationId="{75C24CA4-B95C-AC56-3660-EA395C1ED85E}"/>
          </ac:spMkLst>
        </pc:spChg>
      </pc:sldChg>
      <pc:sldChg chg="modSp add mod modAnim">
        <pc:chgData name="Jo-Ann Ward" userId="cc4ed5f1-cedb-4a98-8727-f2c28783c563" providerId="ADAL" clId="{5F1557D7-37BE-4FB5-954F-C81A2F8AF71F}" dt="2023-10-05T09:03:35.758" v="63" actId="403"/>
        <pc:sldMkLst>
          <pc:docMk/>
          <pc:sldMk cId="403659221" sldId="283"/>
        </pc:sldMkLst>
        <pc:spChg chg="mod">
          <ac:chgData name="Jo-Ann Ward" userId="cc4ed5f1-cedb-4a98-8727-f2c28783c563" providerId="ADAL" clId="{5F1557D7-37BE-4FB5-954F-C81A2F8AF71F}" dt="2023-10-05T09:03:35.758" v="63" actId="403"/>
          <ac:spMkLst>
            <pc:docMk/>
            <pc:sldMk cId="403659221" sldId="283"/>
            <ac:spMk id="2" creationId="{0CCD35EE-208E-746E-B39D-6C4B7F64B88F}"/>
          </ac:spMkLst>
        </pc:spChg>
        <pc:spChg chg="mod">
          <ac:chgData name="Jo-Ann Ward" userId="cc4ed5f1-cedb-4a98-8727-f2c28783c563" providerId="ADAL" clId="{5F1557D7-37BE-4FB5-954F-C81A2F8AF71F}" dt="2023-10-05T09:03:29.178" v="62" actId="403"/>
          <ac:spMkLst>
            <pc:docMk/>
            <pc:sldMk cId="403659221" sldId="283"/>
            <ac:spMk id="3" creationId="{75C24CA4-B95C-AC56-3660-EA395C1ED85E}"/>
          </ac:spMkLst>
        </pc:spChg>
      </pc:sldChg>
    </pc:docChg>
  </pc:docChgLst>
  <pc:docChgLst>
    <pc:chgData name="Jo-Ann Ward" userId="S::joann.ward@actionaid.org::cc4ed5f1-cedb-4a98-8727-f2c28783c563" providerId="AD" clId="Web-{0C0B2FE4-E41E-3313-8D27-59514174D560}"/>
    <pc:docChg chg="modSld">
      <pc:chgData name="Jo-Ann Ward" userId="S::joann.ward@actionaid.org::cc4ed5f1-cedb-4a98-8727-f2c28783c563" providerId="AD" clId="Web-{0C0B2FE4-E41E-3313-8D27-59514174D560}" dt="2022-09-23T14:57:44.951" v="4" actId="20577"/>
      <pc:docMkLst>
        <pc:docMk/>
      </pc:docMkLst>
      <pc:sldChg chg="modSp">
        <pc:chgData name="Jo-Ann Ward" userId="S::joann.ward@actionaid.org::cc4ed5f1-cedb-4a98-8727-f2c28783c563" providerId="AD" clId="Web-{0C0B2FE4-E41E-3313-8D27-59514174D560}" dt="2022-09-23T14:55:38.041" v="0" actId="20577"/>
        <pc:sldMkLst>
          <pc:docMk/>
          <pc:sldMk cId="2516668485" sldId="258"/>
        </pc:sldMkLst>
        <pc:spChg chg="mod">
          <ac:chgData name="Jo-Ann Ward" userId="S::joann.ward@actionaid.org::cc4ed5f1-cedb-4a98-8727-f2c28783c563" providerId="AD" clId="Web-{0C0B2FE4-E41E-3313-8D27-59514174D560}" dt="2022-09-23T14:55:38.041" v="0" actId="20577"/>
          <ac:spMkLst>
            <pc:docMk/>
            <pc:sldMk cId="2516668485" sldId="258"/>
            <ac:spMk id="3" creationId="{E209D68D-BD69-4D3D-21F7-EE1F4F9DC1A6}"/>
          </ac:spMkLst>
        </pc:spChg>
      </pc:sldChg>
      <pc:sldChg chg="modSp">
        <pc:chgData name="Jo-Ann Ward" userId="S::joann.ward@actionaid.org::cc4ed5f1-cedb-4a98-8727-f2c28783c563" providerId="AD" clId="Web-{0C0B2FE4-E41E-3313-8D27-59514174D560}" dt="2022-09-23T14:57:11.356" v="2" actId="20577"/>
        <pc:sldMkLst>
          <pc:docMk/>
          <pc:sldMk cId="1322835580" sldId="260"/>
        </pc:sldMkLst>
        <pc:spChg chg="mod">
          <ac:chgData name="Jo-Ann Ward" userId="S::joann.ward@actionaid.org::cc4ed5f1-cedb-4a98-8727-f2c28783c563" providerId="AD" clId="Web-{0C0B2FE4-E41E-3313-8D27-59514174D560}" dt="2022-09-23T14:57:11.356" v="2" actId="20577"/>
          <ac:spMkLst>
            <pc:docMk/>
            <pc:sldMk cId="1322835580" sldId="260"/>
            <ac:spMk id="3" creationId="{CC493E1A-BD4F-680B-AD52-DD7C2BBFAB1E}"/>
          </ac:spMkLst>
        </pc:spChg>
      </pc:sldChg>
      <pc:sldChg chg="modSp">
        <pc:chgData name="Jo-Ann Ward" userId="S::joann.ward@actionaid.org::cc4ed5f1-cedb-4a98-8727-f2c28783c563" providerId="AD" clId="Web-{0C0B2FE4-E41E-3313-8D27-59514174D560}" dt="2022-09-23T14:57:44.951" v="4" actId="20577"/>
        <pc:sldMkLst>
          <pc:docMk/>
          <pc:sldMk cId="3065956228" sldId="265"/>
        </pc:sldMkLst>
        <pc:spChg chg="mod">
          <ac:chgData name="Jo-Ann Ward" userId="S::joann.ward@actionaid.org::cc4ed5f1-cedb-4a98-8727-f2c28783c563" providerId="AD" clId="Web-{0C0B2FE4-E41E-3313-8D27-59514174D560}" dt="2022-09-23T14:57:44.951" v="4" actId="20577"/>
          <ac:spMkLst>
            <pc:docMk/>
            <pc:sldMk cId="3065956228" sldId="265"/>
            <ac:spMk id="2" creationId="{49D0330F-558D-D127-BED9-1C9F153CE769}"/>
          </ac:spMkLst>
        </pc:spChg>
      </pc:sldChg>
    </pc:docChg>
  </pc:docChgLst>
  <pc:docChgLst>
    <pc:chgData name="Jo-Ann Ward" userId="S::joann.ward@actionaid.org::cc4ed5f1-cedb-4a98-8727-f2c28783c563" providerId="AD" clId="Web-{BB0EEBF4-BD84-36AD-6B26-7C48F768B43B}"/>
    <pc:docChg chg="delSld modSld">
      <pc:chgData name="Jo-Ann Ward" userId="S::joann.ward@actionaid.org::cc4ed5f1-cedb-4a98-8727-f2c28783c563" providerId="AD" clId="Web-{BB0EEBF4-BD84-36AD-6B26-7C48F768B43B}" dt="2023-06-22T10:34:55.510" v="21" actId="20577"/>
      <pc:docMkLst>
        <pc:docMk/>
      </pc:docMkLst>
      <pc:sldChg chg="modSp">
        <pc:chgData name="Jo-Ann Ward" userId="S::joann.ward@actionaid.org::cc4ed5f1-cedb-4a98-8727-f2c28783c563" providerId="AD" clId="Web-{BB0EEBF4-BD84-36AD-6B26-7C48F768B43B}" dt="2023-06-22T10:33:44.426" v="4" actId="20577"/>
        <pc:sldMkLst>
          <pc:docMk/>
          <pc:sldMk cId="1021229630" sldId="256"/>
        </pc:sldMkLst>
        <pc:spChg chg="mod">
          <ac:chgData name="Jo-Ann Ward" userId="S::joann.ward@actionaid.org::cc4ed5f1-cedb-4a98-8727-f2c28783c563" providerId="AD" clId="Web-{BB0EEBF4-BD84-36AD-6B26-7C48F768B43B}" dt="2023-06-22T10:33:43.223" v="3" actId="20577"/>
          <ac:spMkLst>
            <pc:docMk/>
            <pc:sldMk cId="1021229630" sldId="256"/>
            <ac:spMk id="2" creationId="{4CADBDF7-A3C5-C1C2-DBAC-AC95D8D9EBEB}"/>
          </ac:spMkLst>
        </pc:spChg>
        <pc:spChg chg="mod">
          <ac:chgData name="Jo-Ann Ward" userId="S::joann.ward@actionaid.org::cc4ed5f1-cedb-4a98-8727-f2c28783c563" providerId="AD" clId="Web-{BB0EEBF4-BD84-36AD-6B26-7C48F768B43B}" dt="2023-06-22T10:33:44.426" v="4" actId="20577"/>
          <ac:spMkLst>
            <pc:docMk/>
            <pc:sldMk cId="1021229630" sldId="256"/>
            <ac:spMk id="3" creationId="{B142DB96-4877-223D-3045-1E5B66F33EDC}"/>
          </ac:spMkLst>
        </pc:spChg>
      </pc:sldChg>
      <pc:sldChg chg="modSp">
        <pc:chgData name="Jo-Ann Ward" userId="S::joann.ward@actionaid.org::cc4ed5f1-cedb-4a98-8727-f2c28783c563" providerId="AD" clId="Web-{BB0EEBF4-BD84-36AD-6B26-7C48F768B43B}" dt="2023-06-22T10:34:46.993" v="18" actId="20577"/>
        <pc:sldMkLst>
          <pc:docMk/>
          <pc:sldMk cId="3651168180" sldId="257"/>
        </pc:sldMkLst>
        <pc:spChg chg="mod">
          <ac:chgData name="Jo-Ann Ward" userId="S::joann.ward@actionaid.org::cc4ed5f1-cedb-4a98-8727-f2c28783c563" providerId="AD" clId="Web-{BB0EEBF4-BD84-36AD-6B26-7C48F768B43B}" dt="2023-06-22T10:34:46.993" v="18" actId="20577"/>
          <ac:spMkLst>
            <pc:docMk/>
            <pc:sldMk cId="3651168180" sldId="257"/>
            <ac:spMk id="2" creationId="{84B619E5-7307-CE46-C949-84FD3213EB11}"/>
          </ac:spMkLst>
        </pc:spChg>
        <pc:spChg chg="mod">
          <ac:chgData name="Jo-Ann Ward" userId="S::joann.ward@actionaid.org::cc4ed5f1-cedb-4a98-8727-f2c28783c563" providerId="AD" clId="Web-{BB0EEBF4-BD84-36AD-6B26-7C48F768B43B}" dt="2023-06-22T10:33:39.394" v="1" actId="20577"/>
          <ac:spMkLst>
            <pc:docMk/>
            <pc:sldMk cId="3651168180" sldId="257"/>
            <ac:spMk id="3" creationId="{998F233C-6E62-B739-7414-AABB7B8F53B5}"/>
          </ac:spMkLst>
        </pc:spChg>
      </pc:sldChg>
      <pc:sldChg chg="modSp">
        <pc:chgData name="Jo-Ann Ward" userId="S::joann.ward@actionaid.org::cc4ed5f1-cedb-4a98-8727-f2c28783c563" providerId="AD" clId="Web-{BB0EEBF4-BD84-36AD-6B26-7C48F768B43B}" dt="2023-06-22T10:33:36.425" v="0" actId="20577"/>
        <pc:sldMkLst>
          <pc:docMk/>
          <pc:sldMk cId="2516668485" sldId="258"/>
        </pc:sldMkLst>
        <pc:spChg chg="mod">
          <ac:chgData name="Jo-Ann Ward" userId="S::joann.ward@actionaid.org::cc4ed5f1-cedb-4a98-8727-f2c28783c563" providerId="AD" clId="Web-{BB0EEBF4-BD84-36AD-6B26-7C48F768B43B}" dt="2023-06-22T10:33:36.425" v="0" actId="20577"/>
          <ac:spMkLst>
            <pc:docMk/>
            <pc:sldMk cId="2516668485" sldId="258"/>
            <ac:spMk id="3" creationId="{E209D68D-BD69-4D3D-21F7-EE1F4F9DC1A6}"/>
          </ac:spMkLst>
        </pc:spChg>
      </pc:sldChg>
      <pc:sldChg chg="modSp">
        <pc:chgData name="Jo-Ann Ward" userId="S::joann.ward@actionaid.org::cc4ed5f1-cedb-4a98-8727-f2c28783c563" providerId="AD" clId="Web-{BB0EEBF4-BD84-36AD-6B26-7C48F768B43B}" dt="2023-06-22T10:33:47.723" v="6" actId="20577"/>
        <pc:sldMkLst>
          <pc:docMk/>
          <pc:sldMk cId="2112034913" sldId="259"/>
        </pc:sldMkLst>
        <pc:spChg chg="mod">
          <ac:chgData name="Jo-Ann Ward" userId="S::joann.ward@actionaid.org::cc4ed5f1-cedb-4a98-8727-f2c28783c563" providerId="AD" clId="Web-{BB0EEBF4-BD84-36AD-6B26-7C48F768B43B}" dt="2023-06-22T10:33:47.723" v="6" actId="20577"/>
          <ac:spMkLst>
            <pc:docMk/>
            <pc:sldMk cId="2112034913" sldId="259"/>
            <ac:spMk id="3" creationId="{75C24CA4-B95C-AC56-3660-EA395C1ED85E}"/>
          </ac:spMkLst>
        </pc:spChg>
      </pc:sldChg>
      <pc:sldChg chg="del">
        <pc:chgData name="Jo-Ann Ward" userId="S::joann.ward@actionaid.org::cc4ed5f1-cedb-4a98-8727-f2c28783c563" providerId="AD" clId="Web-{BB0EEBF4-BD84-36AD-6B26-7C48F768B43B}" dt="2023-06-22T10:33:58.255" v="9"/>
        <pc:sldMkLst>
          <pc:docMk/>
          <pc:sldMk cId="2689547740" sldId="261"/>
        </pc:sldMkLst>
      </pc:sldChg>
      <pc:sldChg chg="modSp">
        <pc:chgData name="Jo-Ann Ward" userId="S::joann.ward@actionaid.org::cc4ed5f1-cedb-4a98-8727-f2c28783c563" providerId="AD" clId="Web-{BB0EEBF4-BD84-36AD-6B26-7C48F768B43B}" dt="2023-06-22T10:34:37.570" v="17" actId="20577"/>
        <pc:sldMkLst>
          <pc:docMk/>
          <pc:sldMk cId="403295427" sldId="264"/>
        </pc:sldMkLst>
        <pc:spChg chg="mod">
          <ac:chgData name="Jo-Ann Ward" userId="S::joann.ward@actionaid.org::cc4ed5f1-cedb-4a98-8727-f2c28783c563" providerId="AD" clId="Web-{BB0EEBF4-BD84-36AD-6B26-7C48F768B43B}" dt="2023-06-22T10:34:37.570" v="17" actId="20577"/>
          <ac:spMkLst>
            <pc:docMk/>
            <pc:sldMk cId="403295427" sldId="264"/>
            <ac:spMk id="3" creationId="{9F7EF05A-A12C-AE3F-792F-6E6A587ED4FF}"/>
          </ac:spMkLst>
        </pc:spChg>
      </pc:sldChg>
      <pc:sldChg chg="modSp">
        <pc:chgData name="Jo-Ann Ward" userId="S::joann.ward@actionaid.org::cc4ed5f1-cedb-4a98-8727-f2c28783c563" providerId="AD" clId="Web-{BB0EEBF4-BD84-36AD-6B26-7C48F768B43B}" dt="2023-06-22T10:34:20.928" v="14" actId="20577"/>
        <pc:sldMkLst>
          <pc:docMk/>
          <pc:sldMk cId="3065956228" sldId="265"/>
        </pc:sldMkLst>
        <pc:graphicFrameChg chg="modGraphic">
          <ac:chgData name="Jo-Ann Ward" userId="S::joann.ward@actionaid.org::cc4ed5f1-cedb-4a98-8727-f2c28783c563" providerId="AD" clId="Web-{BB0EEBF4-BD84-36AD-6B26-7C48F768B43B}" dt="2023-06-22T10:34:20.928" v="14" actId="20577"/>
          <ac:graphicFrameMkLst>
            <pc:docMk/>
            <pc:sldMk cId="3065956228" sldId="265"/>
            <ac:graphicFrameMk id="5" creationId="{4F8B9369-6FFA-84B9-56B8-32A2949AA1DF}"/>
          </ac:graphicFrameMkLst>
        </pc:graphicFrameChg>
      </pc:sldChg>
      <pc:sldChg chg="modSp">
        <pc:chgData name="Jo-Ann Ward" userId="S::joann.ward@actionaid.org::cc4ed5f1-cedb-4a98-8727-f2c28783c563" providerId="AD" clId="Web-{BB0EEBF4-BD84-36AD-6B26-7C48F768B43B}" dt="2023-06-22T10:33:53.473" v="8" actId="20577"/>
        <pc:sldMkLst>
          <pc:docMk/>
          <pc:sldMk cId="38229632" sldId="266"/>
        </pc:sldMkLst>
        <pc:spChg chg="mod">
          <ac:chgData name="Jo-Ann Ward" userId="S::joann.ward@actionaid.org::cc4ed5f1-cedb-4a98-8727-f2c28783c563" providerId="AD" clId="Web-{BB0EEBF4-BD84-36AD-6B26-7C48F768B43B}" dt="2023-06-22T10:33:50.426" v="7" actId="20577"/>
          <ac:spMkLst>
            <pc:docMk/>
            <pc:sldMk cId="38229632" sldId="266"/>
            <ac:spMk id="2" creationId="{37777828-9AA9-F457-371F-9D22A69BC58C}"/>
          </ac:spMkLst>
        </pc:spChg>
        <pc:spChg chg="mod">
          <ac:chgData name="Jo-Ann Ward" userId="S::joann.ward@actionaid.org::cc4ed5f1-cedb-4a98-8727-f2c28783c563" providerId="AD" clId="Web-{BB0EEBF4-BD84-36AD-6B26-7C48F768B43B}" dt="2023-06-22T10:33:53.473" v="8" actId="20577"/>
          <ac:spMkLst>
            <pc:docMk/>
            <pc:sldMk cId="38229632" sldId="266"/>
            <ac:spMk id="3" creationId="{0CE6369B-BA52-04D4-DB1C-85FEC3B8325C}"/>
          </ac:spMkLst>
        </pc:spChg>
      </pc:sldChg>
      <pc:sldChg chg="modSp">
        <pc:chgData name="Jo-Ann Ward" userId="S::joann.ward@actionaid.org::cc4ed5f1-cedb-4a98-8727-f2c28783c563" providerId="AD" clId="Web-{BB0EEBF4-BD84-36AD-6B26-7C48F768B43B}" dt="2023-06-22T10:34:55.510" v="21" actId="20577"/>
        <pc:sldMkLst>
          <pc:docMk/>
          <pc:sldMk cId="3027484557" sldId="268"/>
        </pc:sldMkLst>
        <pc:spChg chg="mod">
          <ac:chgData name="Jo-Ann Ward" userId="S::joann.ward@actionaid.org::cc4ed5f1-cedb-4a98-8727-f2c28783c563" providerId="AD" clId="Web-{BB0EEBF4-BD84-36AD-6B26-7C48F768B43B}" dt="2023-06-22T10:34:52.869" v="19" actId="20577"/>
          <ac:spMkLst>
            <pc:docMk/>
            <pc:sldMk cId="3027484557" sldId="268"/>
            <ac:spMk id="2" creationId="{31BAA5E5-D5D5-EF77-C93A-824883E4ED3C}"/>
          </ac:spMkLst>
        </pc:spChg>
        <pc:spChg chg="mod">
          <ac:chgData name="Jo-Ann Ward" userId="S::joann.ward@actionaid.org::cc4ed5f1-cedb-4a98-8727-f2c28783c563" providerId="AD" clId="Web-{BB0EEBF4-BD84-36AD-6B26-7C48F768B43B}" dt="2023-06-22T10:34:55.510" v="21" actId="20577"/>
          <ac:spMkLst>
            <pc:docMk/>
            <pc:sldMk cId="3027484557" sldId="268"/>
            <ac:spMk id="3" creationId="{48EEC0BD-AE19-D880-6B18-0A58FC6563A5}"/>
          </ac:spMkLst>
        </pc:spChg>
      </pc:sldChg>
      <pc:sldChg chg="modSp">
        <pc:chgData name="Jo-Ann Ward" userId="S::joann.ward@actionaid.org::cc4ed5f1-cedb-4a98-8727-f2c28783c563" providerId="AD" clId="Web-{BB0EEBF4-BD84-36AD-6B26-7C48F768B43B}" dt="2023-06-22T10:34:33.476" v="16" actId="20577"/>
        <pc:sldMkLst>
          <pc:docMk/>
          <pc:sldMk cId="3719593671" sldId="269"/>
        </pc:sldMkLst>
        <pc:graphicFrameChg chg="modGraphic">
          <ac:chgData name="Jo-Ann Ward" userId="S::joann.ward@actionaid.org::cc4ed5f1-cedb-4a98-8727-f2c28783c563" providerId="AD" clId="Web-{BB0EEBF4-BD84-36AD-6B26-7C48F768B43B}" dt="2023-06-22T10:34:33.476" v="16" actId="20577"/>
          <ac:graphicFrameMkLst>
            <pc:docMk/>
            <pc:sldMk cId="3719593671" sldId="269"/>
            <ac:graphicFrameMk id="5" creationId="{2F4366DD-6C56-2CA2-771C-4BC977D86F69}"/>
          </ac:graphicFrameMkLst>
        </pc:graphicFrameChg>
      </pc:sldChg>
    </pc:docChg>
  </pc:docChgLst>
  <pc:docChgLst>
    <pc:chgData name="Jo-Ann Ward" userId="cc4ed5f1-cedb-4a98-8727-f2c28783c563" providerId="ADAL" clId="{025D6202-45ED-4725-A48F-253B645C922C}"/>
    <pc:docChg chg="undo custSel addSld delSld modSld sldOrd modMainMaster">
      <pc:chgData name="Jo-Ann Ward" userId="cc4ed5f1-cedb-4a98-8727-f2c28783c563" providerId="ADAL" clId="{025D6202-45ED-4725-A48F-253B645C922C}" dt="2023-09-06T10:00:24.955" v="477" actId="20577"/>
      <pc:docMkLst>
        <pc:docMk/>
      </pc:docMkLst>
      <pc:sldChg chg="delSp modSp mod modAnim">
        <pc:chgData name="Jo-Ann Ward" userId="cc4ed5f1-cedb-4a98-8727-f2c28783c563" providerId="ADAL" clId="{025D6202-45ED-4725-A48F-253B645C922C}" dt="2023-09-06T09:17:12.894" v="52" actId="478"/>
        <pc:sldMkLst>
          <pc:docMk/>
          <pc:sldMk cId="1021229630" sldId="256"/>
        </pc:sldMkLst>
        <pc:spChg chg="mod">
          <ac:chgData name="Jo-Ann Ward" userId="cc4ed5f1-cedb-4a98-8727-f2c28783c563" providerId="ADAL" clId="{025D6202-45ED-4725-A48F-253B645C922C}" dt="2023-09-06T09:14:28.034" v="51" actId="20577"/>
          <ac:spMkLst>
            <pc:docMk/>
            <pc:sldMk cId="1021229630" sldId="256"/>
            <ac:spMk id="2" creationId="{4CADBDF7-A3C5-C1C2-DBAC-AC95D8D9EBEB}"/>
          </ac:spMkLst>
        </pc:spChg>
        <pc:spChg chg="del">
          <ac:chgData name="Jo-Ann Ward" userId="cc4ed5f1-cedb-4a98-8727-f2c28783c563" providerId="ADAL" clId="{025D6202-45ED-4725-A48F-253B645C922C}" dt="2023-09-06T09:17:12.894" v="52" actId="478"/>
          <ac:spMkLst>
            <pc:docMk/>
            <pc:sldMk cId="1021229630" sldId="256"/>
            <ac:spMk id="3" creationId="{B142DB96-4877-223D-3045-1E5B66F33EDC}"/>
          </ac:spMkLst>
        </pc:spChg>
      </pc:sldChg>
      <pc:sldChg chg="addSp delSp modSp mod delDesignElem">
        <pc:chgData name="Jo-Ann Ward" userId="cc4ed5f1-cedb-4a98-8727-f2c28783c563" providerId="ADAL" clId="{025D6202-45ED-4725-A48F-253B645C922C}" dt="2023-09-06T09:38:38.632" v="264"/>
        <pc:sldMkLst>
          <pc:docMk/>
          <pc:sldMk cId="3651168180" sldId="257"/>
        </pc:sldMkLst>
        <pc:spChg chg="mod">
          <ac:chgData name="Jo-Ann Ward" userId="cc4ed5f1-cedb-4a98-8727-f2c28783c563" providerId="ADAL" clId="{025D6202-45ED-4725-A48F-253B645C922C}" dt="2023-09-06T09:29:28.669" v="133" actId="207"/>
          <ac:spMkLst>
            <pc:docMk/>
            <pc:sldMk cId="3651168180" sldId="257"/>
            <ac:spMk id="2" creationId="{84B619E5-7307-CE46-C949-84FD3213EB11}"/>
          </ac:spMkLst>
        </pc:spChg>
        <pc:spChg chg="mod">
          <ac:chgData name="Jo-Ann Ward" userId="cc4ed5f1-cedb-4a98-8727-f2c28783c563" providerId="ADAL" clId="{025D6202-45ED-4725-A48F-253B645C922C}" dt="2023-09-06T09:29:38.154" v="135" actId="5793"/>
          <ac:spMkLst>
            <pc:docMk/>
            <pc:sldMk cId="3651168180" sldId="257"/>
            <ac:spMk id="3" creationId="{998F233C-6E62-B739-7414-AABB7B8F53B5}"/>
          </ac:spMkLst>
        </pc:spChg>
        <pc:spChg chg="add del">
          <ac:chgData name="Jo-Ann Ward" userId="cc4ed5f1-cedb-4a98-8727-f2c28783c563" providerId="ADAL" clId="{025D6202-45ED-4725-A48F-253B645C922C}" dt="2023-09-06T09:38:38.632" v="264"/>
          <ac:spMkLst>
            <pc:docMk/>
            <pc:sldMk cId="3651168180" sldId="257"/>
            <ac:spMk id="9" creationId="{907EF6B7-1338-4443-8C46-6A318D952DFD}"/>
          </ac:spMkLst>
        </pc:spChg>
        <pc:spChg chg="add del">
          <ac:chgData name="Jo-Ann Ward" userId="cc4ed5f1-cedb-4a98-8727-f2c28783c563" providerId="ADAL" clId="{025D6202-45ED-4725-A48F-253B645C922C}" dt="2023-09-06T09:38:38.632" v="264"/>
          <ac:spMkLst>
            <pc:docMk/>
            <pc:sldMk cId="3651168180" sldId="257"/>
            <ac:spMk id="11" creationId="{DAAE4CDD-124C-4DCF-9584-B6033B545DD5}"/>
          </ac:spMkLst>
        </pc:spChg>
        <pc:spChg chg="add del">
          <ac:chgData name="Jo-Ann Ward" userId="cc4ed5f1-cedb-4a98-8727-f2c28783c563" providerId="ADAL" clId="{025D6202-45ED-4725-A48F-253B645C922C}" dt="2023-09-06T09:38:38.632" v="264"/>
          <ac:spMkLst>
            <pc:docMk/>
            <pc:sldMk cId="3651168180" sldId="257"/>
            <ac:spMk id="13" creationId="{081E4A58-353D-44AE-B2FC-2A74E2E400F7}"/>
          </ac:spMkLst>
        </pc:spChg>
      </pc:sldChg>
      <pc:sldChg chg="addSp delSp modSp mod ord delDesignElem">
        <pc:chgData name="Jo-Ann Ward" userId="cc4ed5f1-cedb-4a98-8727-f2c28783c563" providerId="ADAL" clId="{025D6202-45ED-4725-A48F-253B645C922C}" dt="2023-09-06T09:38:38.632" v="264"/>
        <pc:sldMkLst>
          <pc:docMk/>
          <pc:sldMk cId="2516668485" sldId="258"/>
        </pc:sldMkLst>
        <pc:spChg chg="mod">
          <ac:chgData name="Jo-Ann Ward" userId="cc4ed5f1-cedb-4a98-8727-f2c28783c563" providerId="ADAL" clId="{025D6202-45ED-4725-A48F-253B645C922C}" dt="2023-09-06T09:37:44.648" v="254" actId="20577"/>
          <ac:spMkLst>
            <pc:docMk/>
            <pc:sldMk cId="2516668485" sldId="258"/>
            <ac:spMk id="2" creationId="{7EBD6DBA-FB79-B5B4-43F4-DF83EC58B8C1}"/>
          </ac:spMkLst>
        </pc:spChg>
        <pc:spChg chg="mod">
          <ac:chgData name="Jo-Ann Ward" userId="cc4ed5f1-cedb-4a98-8727-f2c28783c563" providerId="ADAL" clId="{025D6202-45ED-4725-A48F-253B645C922C}" dt="2023-09-06T09:37:25.820" v="244" actId="20577"/>
          <ac:spMkLst>
            <pc:docMk/>
            <pc:sldMk cId="2516668485" sldId="258"/>
            <ac:spMk id="3" creationId="{E209D68D-BD69-4D3D-21F7-EE1F4F9DC1A6}"/>
          </ac:spMkLst>
        </pc:spChg>
        <pc:spChg chg="add del">
          <ac:chgData name="Jo-Ann Ward" userId="cc4ed5f1-cedb-4a98-8727-f2c28783c563" providerId="ADAL" clId="{025D6202-45ED-4725-A48F-253B645C922C}" dt="2023-09-06T09:38:38.632" v="264"/>
          <ac:spMkLst>
            <pc:docMk/>
            <pc:sldMk cId="2516668485" sldId="258"/>
            <ac:spMk id="5" creationId="{389575E1-3389-451A-A5F7-27854C25C599}"/>
          </ac:spMkLst>
        </pc:spChg>
        <pc:spChg chg="add del">
          <ac:chgData name="Jo-Ann Ward" userId="cc4ed5f1-cedb-4a98-8727-f2c28783c563" providerId="ADAL" clId="{025D6202-45ED-4725-A48F-253B645C922C}" dt="2023-09-06T09:38:38.632" v="264"/>
          <ac:spMkLst>
            <pc:docMk/>
            <pc:sldMk cId="2516668485" sldId="258"/>
            <ac:spMk id="6" creationId="{A53CCC5C-D88E-40FB-B30B-23DCDBD01D37}"/>
          </ac:spMkLst>
        </pc:spChg>
        <pc:spChg chg="add del">
          <ac:chgData name="Jo-Ann Ward" userId="cc4ed5f1-cedb-4a98-8727-f2c28783c563" providerId="ADAL" clId="{025D6202-45ED-4725-A48F-253B645C922C}" dt="2023-09-06T09:38:38.632" v="264"/>
          <ac:spMkLst>
            <pc:docMk/>
            <pc:sldMk cId="2516668485" sldId="258"/>
            <ac:spMk id="7" creationId="{081E4A58-353D-44AE-B2FC-2A74E2E400F7}"/>
          </ac:spMkLst>
        </pc:spChg>
      </pc:sldChg>
      <pc:sldChg chg="addSp delSp modSp mod addAnim delAnim modAnim delDesignElem">
        <pc:chgData name="Jo-Ann Ward" userId="cc4ed5f1-cedb-4a98-8727-f2c28783c563" providerId="ADAL" clId="{025D6202-45ED-4725-A48F-253B645C922C}" dt="2023-09-06T09:59:54.553" v="467" actId="121"/>
        <pc:sldMkLst>
          <pc:docMk/>
          <pc:sldMk cId="2112034913" sldId="259"/>
        </pc:sldMkLst>
        <pc:spChg chg="mod">
          <ac:chgData name="Jo-Ann Ward" userId="cc4ed5f1-cedb-4a98-8727-f2c28783c563" providerId="ADAL" clId="{025D6202-45ED-4725-A48F-253B645C922C}" dt="2023-09-06T09:38:38.632" v="264"/>
          <ac:spMkLst>
            <pc:docMk/>
            <pc:sldMk cId="2112034913" sldId="259"/>
            <ac:spMk id="2" creationId="{0CCD35EE-208E-746E-B39D-6C4B7F64B88F}"/>
          </ac:spMkLst>
        </pc:spChg>
        <pc:spChg chg="add del mod">
          <ac:chgData name="Jo-Ann Ward" userId="cc4ed5f1-cedb-4a98-8727-f2c28783c563" providerId="ADAL" clId="{025D6202-45ED-4725-A48F-253B645C922C}" dt="2023-09-06T09:59:54.553" v="467" actId="121"/>
          <ac:spMkLst>
            <pc:docMk/>
            <pc:sldMk cId="2112034913" sldId="259"/>
            <ac:spMk id="3" creationId="{75C24CA4-B95C-AC56-3660-EA395C1ED85E}"/>
          </ac:spMkLst>
        </pc:spChg>
        <pc:spChg chg="add del">
          <ac:chgData name="Jo-Ann Ward" userId="cc4ed5f1-cedb-4a98-8727-f2c28783c563" providerId="ADAL" clId="{025D6202-45ED-4725-A48F-253B645C922C}" dt="2023-09-06T09:18:20.555" v="67" actId="26606"/>
          <ac:spMkLst>
            <pc:docMk/>
            <pc:sldMk cId="2112034913" sldId="259"/>
            <ac:spMk id="5" creationId="{1BB867FF-FC45-48F7-8104-F89BE54909F1}"/>
          </ac:spMkLst>
        </pc:spChg>
        <pc:spChg chg="add del">
          <ac:chgData name="Jo-Ann Ward" userId="cc4ed5f1-cedb-4a98-8727-f2c28783c563" providerId="ADAL" clId="{025D6202-45ED-4725-A48F-253B645C922C}" dt="2023-09-06T09:18:20.555" v="67" actId="26606"/>
          <ac:spMkLst>
            <pc:docMk/>
            <pc:sldMk cId="2112034913" sldId="259"/>
            <ac:spMk id="6" creationId="{8BB56887-D0D5-4F0C-9E19-7247EB83C8B7}"/>
          </ac:spMkLst>
        </pc:spChg>
        <pc:spChg chg="add del">
          <ac:chgData name="Jo-Ann Ward" userId="cc4ed5f1-cedb-4a98-8727-f2c28783c563" providerId="ADAL" clId="{025D6202-45ED-4725-A48F-253B645C922C}" dt="2023-09-06T09:18:20.555" v="67" actId="26606"/>
          <ac:spMkLst>
            <pc:docMk/>
            <pc:sldMk cId="2112034913" sldId="259"/>
            <ac:spMk id="7" creationId="{081E4A58-353D-44AE-B2FC-2A74E2E400F7}"/>
          </ac:spMkLst>
        </pc:spChg>
        <pc:spChg chg="add del mod">
          <ac:chgData name="Jo-Ann Ward" userId="cc4ed5f1-cedb-4a98-8727-f2c28783c563" providerId="ADAL" clId="{025D6202-45ED-4725-A48F-253B645C922C}" dt="2023-09-06T09:24:31.302" v="82" actId="478"/>
          <ac:spMkLst>
            <pc:docMk/>
            <pc:sldMk cId="2112034913" sldId="259"/>
            <ac:spMk id="8" creationId="{9FF7C44A-0FAC-6E00-44CB-CD57483642FE}"/>
          </ac:spMkLst>
        </pc:spChg>
        <pc:spChg chg="add del">
          <ac:chgData name="Jo-Ann Ward" userId="cc4ed5f1-cedb-4a98-8727-f2c28783c563" providerId="ADAL" clId="{025D6202-45ED-4725-A48F-253B645C922C}" dt="2023-09-06T09:38:38.632" v="264"/>
          <ac:spMkLst>
            <pc:docMk/>
            <pc:sldMk cId="2112034913" sldId="259"/>
            <ac:spMk id="9" creationId="{1BB867FF-FC45-48F7-8104-F89BE54909F1}"/>
          </ac:spMkLst>
        </pc:spChg>
        <pc:spChg chg="add del">
          <ac:chgData name="Jo-Ann Ward" userId="cc4ed5f1-cedb-4a98-8727-f2c28783c563" providerId="ADAL" clId="{025D6202-45ED-4725-A48F-253B645C922C}" dt="2023-09-06T09:38:38.632" v="264"/>
          <ac:spMkLst>
            <pc:docMk/>
            <pc:sldMk cId="2112034913" sldId="259"/>
            <ac:spMk id="11" creationId="{8BB56887-D0D5-4F0C-9E19-7247EB83C8B7}"/>
          </ac:spMkLst>
        </pc:spChg>
        <pc:spChg chg="add del">
          <ac:chgData name="Jo-Ann Ward" userId="cc4ed5f1-cedb-4a98-8727-f2c28783c563" providerId="ADAL" clId="{025D6202-45ED-4725-A48F-253B645C922C}" dt="2023-09-06T09:38:38.632" v="264"/>
          <ac:spMkLst>
            <pc:docMk/>
            <pc:sldMk cId="2112034913" sldId="259"/>
            <ac:spMk id="13" creationId="{081E4A58-353D-44AE-B2FC-2A74E2E400F7}"/>
          </ac:spMkLst>
        </pc:spChg>
      </pc:sldChg>
      <pc:sldChg chg="addSp delSp del delDesignElem">
        <pc:chgData name="Jo-Ann Ward" userId="cc4ed5f1-cedb-4a98-8727-f2c28783c563" providerId="ADAL" clId="{025D6202-45ED-4725-A48F-253B645C922C}" dt="2023-09-06T09:38:04.992" v="255" actId="2696"/>
        <pc:sldMkLst>
          <pc:docMk/>
          <pc:sldMk cId="1322835580" sldId="260"/>
        </pc:sldMkLst>
        <pc:spChg chg="add del">
          <ac:chgData name="Jo-Ann Ward" userId="cc4ed5f1-cedb-4a98-8727-f2c28783c563" providerId="ADAL" clId="{025D6202-45ED-4725-A48F-253B645C922C}" dt="2023-09-06T09:18:08.129" v="66"/>
          <ac:spMkLst>
            <pc:docMk/>
            <pc:sldMk cId="1322835580" sldId="260"/>
            <ac:spMk id="5" creationId="{389575E1-3389-451A-A5F7-27854C25C599}"/>
          </ac:spMkLst>
        </pc:spChg>
        <pc:spChg chg="add del">
          <ac:chgData name="Jo-Ann Ward" userId="cc4ed5f1-cedb-4a98-8727-f2c28783c563" providerId="ADAL" clId="{025D6202-45ED-4725-A48F-253B645C922C}" dt="2023-09-06T09:18:08.129" v="66"/>
          <ac:spMkLst>
            <pc:docMk/>
            <pc:sldMk cId="1322835580" sldId="260"/>
            <ac:spMk id="6" creationId="{A53CCC5C-D88E-40FB-B30B-23DCDBD01D37}"/>
          </ac:spMkLst>
        </pc:spChg>
        <pc:spChg chg="add del">
          <ac:chgData name="Jo-Ann Ward" userId="cc4ed5f1-cedb-4a98-8727-f2c28783c563" providerId="ADAL" clId="{025D6202-45ED-4725-A48F-253B645C922C}" dt="2023-09-06T09:18:08.129" v="66"/>
          <ac:spMkLst>
            <pc:docMk/>
            <pc:sldMk cId="1322835580" sldId="260"/>
            <ac:spMk id="7" creationId="{081E4A58-353D-44AE-B2FC-2A74E2E400F7}"/>
          </ac:spMkLst>
        </pc:spChg>
      </pc:sldChg>
      <pc:sldChg chg="addSp delSp modSp del mod delDesignElem">
        <pc:chgData name="Jo-Ann Ward" userId="cc4ed5f1-cedb-4a98-8727-f2c28783c563" providerId="ADAL" clId="{025D6202-45ED-4725-A48F-253B645C922C}" dt="2023-09-06T09:53:58.984" v="437" actId="47"/>
        <pc:sldMkLst>
          <pc:docMk/>
          <pc:sldMk cId="2983593039" sldId="263"/>
        </pc:sldMkLst>
        <pc:spChg chg="mod">
          <ac:chgData name="Jo-Ann Ward" userId="cc4ed5f1-cedb-4a98-8727-f2c28783c563" providerId="ADAL" clId="{025D6202-45ED-4725-A48F-253B645C922C}" dt="2023-09-06T09:38:38.632" v="264"/>
          <ac:spMkLst>
            <pc:docMk/>
            <pc:sldMk cId="2983593039" sldId="263"/>
            <ac:spMk id="2" creationId="{6BF53418-9596-5227-DE5D-26B5EF4337A0}"/>
          </ac:spMkLst>
        </pc:spChg>
        <pc:spChg chg="add del">
          <ac:chgData name="Jo-Ann Ward" userId="cc4ed5f1-cedb-4a98-8727-f2c28783c563" providerId="ADAL" clId="{025D6202-45ED-4725-A48F-253B645C922C}" dt="2023-09-06T09:38:38.632" v="264"/>
          <ac:spMkLst>
            <pc:docMk/>
            <pc:sldMk cId="2983593039" sldId="263"/>
            <ac:spMk id="7" creationId="{B50AB553-2A96-4A92-96F2-93548E096954}"/>
          </ac:spMkLst>
        </pc:spChg>
        <pc:graphicFrameChg chg="mod">
          <ac:chgData name="Jo-Ann Ward" userId="cc4ed5f1-cedb-4a98-8727-f2c28783c563" providerId="ADAL" clId="{025D6202-45ED-4725-A48F-253B645C922C}" dt="2023-09-06T09:50:11.456" v="399"/>
          <ac:graphicFrameMkLst>
            <pc:docMk/>
            <pc:sldMk cId="2983593039" sldId="263"/>
            <ac:graphicFrameMk id="5" creationId="{2F4366DD-6C56-2CA2-771C-4BC977D86F69}"/>
          </ac:graphicFrameMkLst>
        </pc:graphicFrameChg>
        <pc:picChg chg="del">
          <ac:chgData name="Jo-Ann Ward" userId="cc4ed5f1-cedb-4a98-8727-f2c28783c563" providerId="ADAL" clId="{025D6202-45ED-4725-A48F-253B645C922C}" dt="2023-09-06T09:50:18.918" v="400" actId="478"/>
          <ac:picMkLst>
            <pc:docMk/>
            <pc:sldMk cId="2983593039" sldId="263"/>
            <ac:picMk id="6" creationId="{007382A3-573A-41C5-8780-19885512888D}"/>
          </ac:picMkLst>
        </pc:picChg>
      </pc:sldChg>
      <pc:sldChg chg="addSp delSp modSp mod delDesignElem">
        <pc:chgData name="Jo-Ann Ward" userId="cc4ed5f1-cedb-4a98-8727-f2c28783c563" providerId="ADAL" clId="{025D6202-45ED-4725-A48F-253B645C922C}" dt="2023-09-06T09:45:46.572" v="370" actId="20577"/>
        <pc:sldMkLst>
          <pc:docMk/>
          <pc:sldMk cId="403295427" sldId="264"/>
        </pc:sldMkLst>
        <pc:spChg chg="mod">
          <ac:chgData name="Jo-Ann Ward" userId="cc4ed5f1-cedb-4a98-8727-f2c28783c563" providerId="ADAL" clId="{025D6202-45ED-4725-A48F-253B645C922C}" dt="2023-09-06T09:45:46.572" v="370" actId="20577"/>
          <ac:spMkLst>
            <pc:docMk/>
            <pc:sldMk cId="403295427" sldId="264"/>
            <ac:spMk id="3" creationId="{9F7EF05A-A12C-AE3F-792F-6E6A587ED4FF}"/>
          </ac:spMkLst>
        </pc:spChg>
        <pc:spChg chg="add del">
          <ac:chgData name="Jo-Ann Ward" userId="cc4ed5f1-cedb-4a98-8727-f2c28783c563" providerId="ADAL" clId="{025D6202-45ED-4725-A48F-253B645C922C}" dt="2023-09-06T09:38:38.632" v="264"/>
          <ac:spMkLst>
            <pc:docMk/>
            <pc:sldMk cId="403295427" sldId="264"/>
            <ac:spMk id="5" creationId="{389575E1-3389-451A-A5F7-27854C25C599}"/>
          </ac:spMkLst>
        </pc:spChg>
        <pc:spChg chg="add del">
          <ac:chgData name="Jo-Ann Ward" userId="cc4ed5f1-cedb-4a98-8727-f2c28783c563" providerId="ADAL" clId="{025D6202-45ED-4725-A48F-253B645C922C}" dt="2023-09-06T09:38:38.632" v="264"/>
          <ac:spMkLst>
            <pc:docMk/>
            <pc:sldMk cId="403295427" sldId="264"/>
            <ac:spMk id="6" creationId="{A53CCC5C-D88E-40FB-B30B-23DCDBD01D37}"/>
          </ac:spMkLst>
        </pc:spChg>
        <pc:spChg chg="add del">
          <ac:chgData name="Jo-Ann Ward" userId="cc4ed5f1-cedb-4a98-8727-f2c28783c563" providerId="ADAL" clId="{025D6202-45ED-4725-A48F-253B645C922C}" dt="2023-09-06T09:38:38.632" v="264"/>
          <ac:spMkLst>
            <pc:docMk/>
            <pc:sldMk cId="403295427" sldId="264"/>
            <ac:spMk id="7" creationId="{081E4A58-353D-44AE-B2FC-2A74E2E400F7}"/>
          </ac:spMkLst>
        </pc:spChg>
      </pc:sldChg>
      <pc:sldChg chg="modSp mod">
        <pc:chgData name="Jo-Ann Ward" userId="cc4ed5f1-cedb-4a98-8727-f2c28783c563" providerId="ADAL" clId="{025D6202-45ED-4725-A48F-253B645C922C}" dt="2023-09-06T09:58:31.619" v="456"/>
        <pc:sldMkLst>
          <pc:docMk/>
          <pc:sldMk cId="3065956228" sldId="265"/>
        </pc:sldMkLst>
        <pc:graphicFrameChg chg="add mod">
          <ac:chgData name="Jo-Ann Ward" userId="cc4ed5f1-cedb-4a98-8727-f2c28783c563" providerId="ADAL" clId="{025D6202-45ED-4725-A48F-253B645C922C}" dt="2023-09-06T09:58:31.619" v="456"/>
          <ac:graphicFrameMkLst>
            <pc:docMk/>
            <pc:sldMk cId="3065956228" sldId="265"/>
            <ac:graphicFrameMk id="5" creationId="{4F8B9369-6FFA-84B9-56B8-32A2949AA1DF}"/>
          </ac:graphicFrameMkLst>
        </pc:graphicFrameChg>
      </pc:sldChg>
      <pc:sldChg chg="addSp delSp modSp del delDesignElem">
        <pc:chgData name="Jo-Ann Ward" userId="cc4ed5f1-cedb-4a98-8727-f2c28783c563" providerId="ADAL" clId="{025D6202-45ED-4725-A48F-253B645C922C}" dt="2023-09-06T09:36:03.022" v="226" actId="2696"/>
        <pc:sldMkLst>
          <pc:docMk/>
          <pc:sldMk cId="38229632" sldId="266"/>
        </pc:sldMkLst>
        <pc:spChg chg="mod">
          <ac:chgData name="Jo-Ann Ward" userId="cc4ed5f1-cedb-4a98-8727-f2c28783c563" providerId="ADAL" clId="{025D6202-45ED-4725-A48F-253B645C922C}" dt="2023-09-06T09:18:08.129" v="66"/>
          <ac:spMkLst>
            <pc:docMk/>
            <pc:sldMk cId="38229632" sldId="266"/>
            <ac:spMk id="2" creationId="{37777828-9AA9-F457-371F-9D22A69BC58C}"/>
          </ac:spMkLst>
        </pc:spChg>
        <pc:spChg chg="add del">
          <ac:chgData name="Jo-Ann Ward" userId="cc4ed5f1-cedb-4a98-8727-f2c28783c563" providerId="ADAL" clId="{025D6202-45ED-4725-A48F-253B645C922C}" dt="2023-09-06T09:18:08.129" v="66"/>
          <ac:spMkLst>
            <pc:docMk/>
            <pc:sldMk cId="38229632" sldId="266"/>
            <ac:spMk id="15" creationId="{100EDD19-6802-4EC3-95CE-CFFAB042CFD6}"/>
          </ac:spMkLst>
        </pc:spChg>
        <pc:spChg chg="add del">
          <ac:chgData name="Jo-Ann Ward" userId="cc4ed5f1-cedb-4a98-8727-f2c28783c563" providerId="ADAL" clId="{025D6202-45ED-4725-A48F-253B645C922C}" dt="2023-09-06T09:18:08.129" v="66"/>
          <ac:spMkLst>
            <pc:docMk/>
            <pc:sldMk cId="38229632" sldId="266"/>
            <ac:spMk id="17" creationId="{DB17E863-922E-4C26-BD64-E8FD41D28661}"/>
          </ac:spMkLst>
        </pc:spChg>
      </pc:sldChg>
      <pc:sldChg chg="addSp delSp modSp mod modAnim">
        <pc:chgData name="Jo-Ann Ward" userId="cc4ed5f1-cedb-4a98-8727-f2c28783c563" providerId="ADAL" clId="{025D6202-45ED-4725-A48F-253B645C922C}" dt="2023-09-06T09:38:38.632" v="264"/>
        <pc:sldMkLst>
          <pc:docMk/>
          <pc:sldMk cId="3027484557" sldId="268"/>
        </pc:sldMkLst>
        <pc:spChg chg="mod">
          <ac:chgData name="Jo-Ann Ward" userId="cc4ed5f1-cedb-4a98-8727-f2c28783c563" providerId="ADAL" clId="{025D6202-45ED-4725-A48F-253B645C922C}" dt="2023-09-06T09:38:38.632" v="264"/>
          <ac:spMkLst>
            <pc:docMk/>
            <pc:sldMk cId="3027484557" sldId="268"/>
            <ac:spMk id="2" creationId="{31BAA5E5-D5D5-EF77-C93A-824883E4ED3C}"/>
          </ac:spMkLst>
        </pc:spChg>
        <pc:spChg chg="mod">
          <ac:chgData name="Jo-Ann Ward" userId="cc4ed5f1-cedb-4a98-8727-f2c28783c563" providerId="ADAL" clId="{025D6202-45ED-4725-A48F-253B645C922C}" dt="2023-09-06T09:35:54.616" v="225" actId="1076"/>
          <ac:spMkLst>
            <pc:docMk/>
            <pc:sldMk cId="3027484557" sldId="268"/>
            <ac:spMk id="3" creationId="{48EEC0BD-AE19-D880-6B18-0A58FC6563A5}"/>
          </ac:spMkLst>
        </pc:spChg>
        <pc:spChg chg="mod">
          <ac:chgData name="Jo-Ann Ward" userId="cc4ed5f1-cedb-4a98-8727-f2c28783c563" providerId="ADAL" clId="{025D6202-45ED-4725-A48F-253B645C922C}" dt="2023-09-06T09:35:45.336" v="224" actId="20577"/>
          <ac:spMkLst>
            <pc:docMk/>
            <pc:sldMk cId="3027484557" sldId="268"/>
            <ac:spMk id="6" creationId="{11F246AF-B572-916F-A3BB-7EE4E27B03ED}"/>
          </ac:spMkLst>
        </pc:spChg>
        <pc:spChg chg="add del mod">
          <ac:chgData name="Jo-Ann Ward" userId="cc4ed5f1-cedb-4a98-8727-f2c28783c563" providerId="ADAL" clId="{025D6202-45ED-4725-A48F-253B645C922C}" dt="2023-09-06T09:34:17.484" v="197"/>
          <ac:spMkLst>
            <pc:docMk/>
            <pc:sldMk cId="3027484557" sldId="268"/>
            <ac:spMk id="7" creationId="{DA488E1D-5E8E-9E6C-07CC-0E0B8530AD10}"/>
          </ac:spMkLst>
        </pc:spChg>
        <pc:picChg chg="del">
          <ac:chgData name="Jo-Ann Ward" userId="cc4ed5f1-cedb-4a98-8727-f2c28783c563" providerId="ADAL" clId="{025D6202-45ED-4725-A48F-253B645C922C}" dt="2023-09-06T09:34:02.886" v="196" actId="478"/>
          <ac:picMkLst>
            <pc:docMk/>
            <pc:sldMk cId="3027484557" sldId="268"/>
            <ac:picMk id="5" creationId="{685298F6-30ED-2566-B96F-BA6D16554D33}"/>
          </ac:picMkLst>
        </pc:picChg>
        <pc:picChg chg="add mod">
          <ac:chgData name="Jo-Ann Ward" userId="cc4ed5f1-cedb-4a98-8727-f2c28783c563" providerId="ADAL" clId="{025D6202-45ED-4725-A48F-253B645C922C}" dt="2023-09-06T09:34:20.646" v="198" actId="1076"/>
          <ac:picMkLst>
            <pc:docMk/>
            <pc:sldMk cId="3027484557" sldId="268"/>
            <ac:picMk id="8" creationId="{47DB5E67-AA61-44E4-13D6-591F3233D8AF}"/>
          </ac:picMkLst>
        </pc:picChg>
      </pc:sldChg>
      <pc:sldChg chg="addSp delSp modSp del mod delDesignElem">
        <pc:chgData name="Jo-Ann Ward" userId="cc4ed5f1-cedb-4a98-8727-f2c28783c563" providerId="ADAL" clId="{025D6202-45ED-4725-A48F-253B645C922C}" dt="2023-09-06T09:53:57.672" v="436" actId="47"/>
        <pc:sldMkLst>
          <pc:docMk/>
          <pc:sldMk cId="3719593671" sldId="269"/>
        </pc:sldMkLst>
        <pc:spChg chg="mod">
          <ac:chgData name="Jo-Ann Ward" userId="cc4ed5f1-cedb-4a98-8727-f2c28783c563" providerId="ADAL" clId="{025D6202-45ED-4725-A48F-253B645C922C}" dt="2023-09-06T09:38:38.632" v="264"/>
          <ac:spMkLst>
            <pc:docMk/>
            <pc:sldMk cId="3719593671" sldId="269"/>
            <ac:spMk id="2" creationId="{6BF53418-9596-5227-DE5D-26B5EF4337A0}"/>
          </ac:spMkLst>
        </pc:spChg>
        <pc:spChg chg="add del">
          <ac:chgData name="Jo-Ann Ward" userId="cc4ed5f1-cedb-4a98-8727-f2c28783c563" providerId="ADAL" clId="{025D6202-45ED-4725-A48F-253B645C922C}" dt="2023-09-06T09:38:38.632" v="264"/>
          <ac:spMkLst>
            <pc:docMk/>
            <pc:sldMk cId="3719593671" sldId="269"/>
            <ac:spMk id="7" creationId="{B50AB553-2A96-4A92-96F2-93548E096954}"/>
          </ac:spMkLst>
        </pc:spChg>
        <pc:graphicFrameChg chg="mod">
          <ac:chgData name="Jo-Ann Ward" userId="cc4ed5f1-cedb-4a98-8727-f2c28783c563" providerId="ADAL" clId="{025D6202-45ED-4725-A48F-253B645C922C}" dt="2023-09-06T09:45:29.682" v="367"/>
          <ac:graphicFrameMkLst>
            <pc:docMk/>
            <pc:sldMk cId="3719593671" sldId="269"/>
            <ac:graphicFrameMk id="5" creationId="{2F4366DD-6C56-2CA2-771C-4BC977D86F69}"/>
          </ac:graphicFrameMkLst>
        </pc:graphicFrameChg>
        <pc:picChg chg="del">
          <ac:chgData name="Jo-Ann Ward" userId="cc4ed5f1-cedb-4a98-8727-f2c28783c563" providerId="ADAL" clId="{025D6202-45ED-4725-A48F-253B645C922C}" dt="2023-09-06T09:50:25.225" v="401" actId="478"/>
          <ac:picMkLst>
            <pc:docMk/>
            <pc:sldMk cId="3719593671" sldId="269"/>
            <ac:picMk id="6" creationId="{007382A3-573A-41C5-8780-19885512888D}"/>
          </ac:picMkLst>
        </pc:picChg>
      </pc:sldChg>
      <pc:sldChg chg="addSp delSp modSp new mod setBg modAnim delDesignElem">
        <pc:chgData name="Jo-Ann Ward" userId="cc4ed5f1-cedb-4a98-8727-f2c28783c563" providerId="ADAL" clId="{025D6202-45ED-4725-A48F-253B645C922C}" dt="2023-09-06T10:00:24.955" v="477" actId="20577"/>
        <pc:sldMkLst>
          <pc:docMk/>
          <pc:sldMk cId="1809325934" sldId="270"/>
        </pc:sldMkLst>
        <pc:spChg chg="mod">
          <ac:chgData name="Jo-Ann Ward" userId="cc4ed5f1-cedb-4a98-8727-f2c28783c563" providerId="ADAL" clId="{025D6202-45ED-4725-A48F-253B645C922C}" dt="2023-09-06T09:39:00.024" v="265" actId="16037"/>
          <ac:spMkLst>
            <pc:docMk/>
            <pc:sldMk cId="1809325934" sldId="270"/>
            <ac:spMk id="2" creationId="{B0186458-F5D1-02E4-3CB8-61BF5D4473FD}"/>
          </ac:spMkLst>
        </pc:spChg>
        <pc:spChg chg="mod">
          <ac:chgData name="Jo-Ann Ward" userId="cc4ed5f1-cedb-4a98-8727-f2c28783c563" providerId="ADAL" clId="{025D6202-45ED-4725-A48F-253B645C922C}" dt="2023-09-06T10:00:24.955" v="477" actId="20577"/>
          <ac:spMkLst>
            <pc:docMk/>
            <pc:sldMk cId="1809325934" sldId="270"/>
            <ac:spMk id="3" creationId="{85EB6DF6-51DE-AA5D-FA45-46D396DB1FCE}"/>
          </ac:spMkLst>
        </pc:spChg>
        <pc:spChg chg="add del mod">
          <ac:chgData name="Jo-Ann Ward" userId="cc4ed5f1-cedb-4a98-8727-f2c28783c563" providerId="ADAL" clId="{025D6202-45ED-4725-A48F-253B645C922C}" dt="2023-09-06T09:27:55.413" v="109" actId="21"/>
          <ac:spMkLst>
            <pc:docMk/>
            <pc:sldMk cId="1809325934" sldId="270"/>
            <ac:spMk id="4" creationId="{7CCBE86C-3EF1-0B99-BBE4-6BC9A39C1DF6}"/>
          </ac:spMkLst>
        </pc:spChg>
        <pc:spChg chg="add del">
          <ac:chgData name="Jo-Ann Ward" userId="cc4ed5f1-cedb-4a98-8727-f2c28783c563" providerId="ADAL" clId="{025D6202-45ED-4725-A48F-253B645C922C}" dt="2023-09-06T09:38:38.632" v="264"/>
          <ac:spMkLst>
            <pc:docMk/>
            <pc:sldMk cId="1809325934" sldId="270"/>
            <ac:spMk id="8" creationId="{907EF6B7-1338-4443-8C46-6A318D952DFD}"/>
          </ac:spMkLst>
        </pc:spChg>
        <pc:spChg chg="add del">
          <ac:chgData name="Jo-Ann Ward" userId="cc4ed5f1-cedb-4a98-8727-f2c28783c563" providerId="ADAL" clId="{025D6202-45ED-4725-A48F-253B645C922C}" dt="2023-09-06T09:38:38.632" v="264"/>
          <ac:spMkLst>
            <pc:docMk/>
            <pc:sldMk cId="1809325934" sldId="270"/>
            <ac:spMk id="10" creationId="{DAAE4CDD-124C-4DCF-9584-B6033B545DD5}"/>
          </ac:spMkLst>
        </pc:spChg>
        <pc:spChg chg="add del">
          <ac:chgData name="Jo-Ann Ward" userId="cc4ed5f1-cedb-4a98-8727-f2c28783c563" providerId="ADAL" clId="{025D6202-45ED-4725-A48F-253B645C922C}" dt="2023-09-06T09:38:38.632" v="264"/>
          <ac:spMkLst>
            <pc:docMk/>
            <pc:sldMk cId="1809325934" sldId="270"/>
            <ac:spMk id="12" creationId="{081E4A58-353D-44AE-B2FC-2A74E2E400F7}"/>
          </ac:spMkLst>
        </pc:spChg>
      </pc:sldChg>
      <pc:sldChg chg="addSp delSp modSp new del mod setBg">
        <pc:chgData name="Jo-Ann Ward" userId="cc4ed5f1-cedb-4a98-8727-f2c28783c563" providerId="ADAL" clId="{025D6202-45ED-4725-A48F-253B645C922C}" dt="2023-09-06T09:29:41.243" v="136" actId="2696"/>
        <pc:sldMkLst>
          <pc:docMk/>
          <pc:sldMk cId="2289791328" sldId="271"/>
        </pc:sldMkLst>
        <pc:spChg chg="del">
          <ac:chgData name="Jo-Ann Ward" userId="cc4ed5f1-cedb-4a98-8727-f2c28783c563" providerId="ADAL" clId="{025D6202-45ED-4725-A48F-253B645C922C}" dt="2023-09-06T09:28:29.686" v="115" actId="478"/>
          <ac:spMkLst>
            <pc:docMk/>
            <pc:sldMk cId="2289791328" sldId="271"/>
            <ac:spMk id="2" creationId="{CE8E00F5-5BF6-875E-2240-B79808B73410}"/>
          </ac:spMkLst>
        </pc:spChg>
        <pc:spChg chg="del mod">
          <ac:chgData name="Jo-Ann Ward" userId="cc4ed5f1-cedb-4a98-8727-f2c28783c563" providerId="ADAL" clId="{025D6202-45ED-4725-A48F-253B645C922C}" dt="2023-09-06T09:27:59.189" v="110" actId="478"/>
          <ac:spMkLst>
            <pc:docMk/>
            <pc:sldMk cId="2289791328" sldId="271"/>
            <ac:spMk id="3" creationId="{258E06EB-690F-E40E-EDE2-013DBB6E9E43}"/>
          </ac:spMkLst>
        </pc:spChg>
        <pc:spChg chg="add mod">
          <ac:chgData name="Jo-Ann Ward" userId="cc4ed5f1-cedb-4a98-8727-f2c28783c563" providerId="ADAL" clId="{025D6202-45ED-4725-A48F-253B645C922C}" dt="2023-09-06T09:29:17.927" v="124" actId="1076"/>
          <ac:spMkLst>
            <pc:docMk/>
            <pc:sldMk cId="2289791328" sldId="271"/>
            <ac:spMk id="4" creationId="{74B66731-EC0A-DF63-A2EE-428972151575}"/>
          </ac:spMkLst>
        </pc:spChg>
        <pc:spChg chg="add del">
          <ac:chgData name="Jo-Ann Ward" userId="cc4ed5f1-cedb-4a98-8727-f2c28783c563" providerId="ADAL" clId="{025D6202-45ED-4725-A48F-253B645C922C}" dt="2023-09-06T09:29:11.530" v="122" actId="22"/>
          <ac:spMkLst>
            <pc:docMk/>
            <pc:sldMk cId="2289791328" sldId="271"/>
            <ac:spMk id="6" creationId="{0BDE5218-EA3F-4E90-E2DD-23CD65016570}"/>
          </ac:spMkLst>
        </pc:spChg>
        <pc:spChg chg="add del">
          <ac:chgData name="Jo-Ann Ward" userId="cc4ed5f1-cedb-4a98-8727-f2c28783c563" providerId="ADAL" clId="{025D6202-45ED-4725-A48F-253B645C922C}" dt="2023-09-06T09:29:17.726" v="123" actId="26606"/>
          <ac:spMkLst>
            <pc:docMk/>
            <pc:sldMk cId="2289791328" sldId="271"/>
            <ac:spMk id="9" creationId="{907EF6B7-1338-4443-8C46-6A318D952DFD}"/>
          </ac:spMkLst>
        </pc:spChg>
        <pc:spChg chg="add del">
          <ac:chgData name="Jo-Ann Ward" userId="cc4ed5f1-cedb-4a98-8727-f2c28783c563" providerId="ADAL" clId="{025D6202-45ED-4725-A48F-253B645C922C}" dt="2023-09-06T09:29:17.726" v="123" actId="26606"/>
          <ac:spMkLst>
            <pc:docMk/>
            <pc:sldMk cId="2289791328" sldId="271"/>
            <ac:spMk id="11" creationId="{DAAE4CDD-124C-4DCF-9584-B6033B545DD5}"/>
          </ac:spMkLst>
        </pc:spChg>
        <pc:spChg chg="add del">
          <ac:chgData name="Jo-Ann Ward" userId="cc4ed5f1-cedb-4a98-8727-f2c28783c563" providerId="ADAL" clId="{025D6202-45ED-4725-A48F-253B645C922C}" dt="2023-09-06T09:29:17.726" v="123" actId="26606"/>
          <ac:spMkLst>
            <pc:docMk/>
            <pc:sldMk cId="2289791328" sldId="271"/>
            <ac:spMk id="13" creationId="{081E4A58-353D-44AE-B2FC-2A74E2E400F7}"/>
          </ac:spMkLst>
        </pc:spChg>
      </pc:sldChg>
      <pc:sldChg chg="addSp delSp modSp new mod">
        <pc:chgData name="Jo-Ann Ward" userId="cc4ed5f1-cedb-4a98-8727-f2c28783c563" providerId="ADAL" clId="{025D6202-45ED-4725-A48F-253B645C922C}" dt="2023-09-06T09:49:57.168" v="397" actId="1076"/>
        <pc:sldMkLst>
          <pc:docMk/>
          <pc:sldMk cId="3705171854" sldId="271"/>
        </pc:sldMkLst>
        <pc:spChg chg="mod">
          <ac:chgData name="Jo-Ann Ward" userId="cc4ed5f1-cedb-4a98-8727-f2c28783c563" providerId="ADAL" clId="{025D6202-45ED-4725-A48F-253B645C922C}" dt="2023-09-06T09:38:38.632" v="264"/>
          <ac:spMkLst>
            <pc:docMk/>
            <pc:sldMk cId="3705171854" sldId="271"/>
            <ac:spMk id="2" creationId="{1ACE2FA9-1A98-35B1-CF6E-8B3DF3256419}"/>
          </ac:spMkLst>
        </pc:spChg>
        <pc:spChg chg="del mod">
          <ac:chgData name="Jo-Ann Ward" userId="cc4ed5f1-cedb-4a98-8727-f2c28783c563" providerId="ADAL" clId="{025D6202-45ED-4725-A48F-253B645C922C}" dt="2023-09-06T09:49:48.130" v="395" actId="478"/>
          <ac:spMkLst>
            <pc:docMk/>
            <pc:sldMk cId="3705171854" sldId="271"/>
            <ac:spMk id="3" creationId="{7CE1940B-3892-4734-5BAF-4550D1850F5D}"/>
          </ac:spMkLst>
        </pc:spChg>
        <pc:picChg chg="add mod modCrop">
          <ac:chgData name="Jo-Ann Ward" userId="cc4ed5f1-cedb-4a98-8727-f2c28783c563" providerId="ADAL" clId="{025D6202-45ED-4725-A48F-253B645C922C}" dt="2023-09-06T09:49:57.168" v="397" actId="1076"/>
          <ac:picMkLst>
            <pc:docMk/>
            <pc:sldMk cId="3705171854" sldId="271"/>
            <ac:picMk id="5" creationId="{8C34E625-B073-4411-EB9C-B7E4A06DE05A}"/>
          </ac:picMkLst>
        </pc:picChg>
      </pc:sldChg>
      <pc:sldChg chg="modSp add mod">
        <pc:chgData name="Jo-Ann Ward" userId="cc4ed5f1-cedb-4a98-8727-f2c28783c563" providerId="ADAL" clId="{025D6202-45ED-4725-A48F-253B645C922C}" dt="2023-09-06T09:56:49.082" v="452"/>
        <pc:sldMkLst>
          <pc:docMk/>
          <pc:sldMk cId="3737457157" sldId="272"/>
        </pc:sldMkLst>
        <pc:spChg chg="mod">
          <ac:chgData name="Jo-Ann Ward" userId="cc4ed5f1-cedb-4a98-8727-f2c28783c563" providerId="ADAL" clId="{025D6202-45ED-4725-A48F-253B645C922C}" dt="2023-09-06T09:53:30.992" v="432" actId="20577"/>
          <ac:spMkLst>
            <pc:docMk/>
            <pc:sldMk cId="3737457157" sldId="272"/>
            <ac:spMk id="2" creationId="{49D0330F-558D-D127-BED9-1C9F153CE769}"/>
          </ac:spMkLst>
        </pc:spChg>
        <pc:graphicFrameChg chg="add mod">
          <ac:chgData name="Jo-Ann Ward" userId="cc4ed5f1-cedb-4a98-8727-f2c28783c563" providerId="ADAL" clId="{025D6202-45ED-4725-A48F-253B645C922C}" dt="2023-09-06T09:56:49.082" v="452"/>
          <ac:graphicFrameMkLst>
            <pc:docMk/>
            <pc:sldMk cId="3737457157" sldId="272"/>
            <ac:graphicFrameMk id="5" creationId="{4F8B9369-6FFA-84B9-56B8-32A2949AA1DF}"/>
          </ac:graphicFrameMkLst>
        </pc:graphicFrameChg>
      </pc:sldChg>
      <pc:sldChg chg="modSp add mod">
        <pc:chgData name="Jo-Ann Ward" userId="cc4ed5f1-cedb-4a98-8727-f2c28783c563" providerId="ADAL" clId="{025D6202-45ED-4725-A48F-253B645C922C}" dt="2023-09-06T09:55:38.307" v="445" actId="27957"/>
        <pc:sldMkLst>
          <pc:docMk/>
          <pc:sldMk cId="653770758" sldId="273"/>
        </pc:sldMkLst>
        <pc:spChg chg="mod">
          <ac:chgData name="Jo-Ann Ward" userId="cc4ed5f1-cedb-4a98-8727-f2c28783c563" providerId="ADAL" clId="{025D6202-45ED-4725-A48F-253B645C922C}" dt="2023-09-06T09:52:11.671" v="409"/>
          <ac:spMkLst>
            <pc:docMk/>
            <pc:sldMk cId="653770758" sldId="273"/>
            <ac:spMk id="2" creationId="{49D0330F-558D-D127-BED9-1C9F153CE769}"/>
          </ac:spMkLst>
        </pc:spChg>
        <pc:graphicFrameChg chg="add mod">
          <ac:chgData name="Jo-Ann Ward" userId="cc4ed5f1-cedb-4a98-8727-f2c28783c563" providerId="ADAL" clId="{025D6202-45ED-4725-A48F-253B645C922C}" dt="2023-09-06T09:55:38.307" v="445" actId="27957"/>
          <ac:graphicFrameMkLst>
            <pc:docMk/>
            <pc:sldMk cId="653770758" sldId="273"/>
            <ac:graphicFrameMk id="5" creationId="{4F8B9369-6FFA-84B9-56B8-32A2949AA1DF}"/>
          </ac:graphicFrameMkLst>
        </pc:graphicFrameChg>
      </pc:sldChg>
      <pc:sldMasterChg chg="addSp modSp mod modSldLayout">
        <pc:chgData name="Jo-Ann Ward" userId="cc4ed5f1-cedb-4a98-8727-f2c28783c563" providerId="ADAL" clId="{025D6202-45ED-4725-A48F-253B645C922C}" dt="2023-09-06T09:49:21.674" v="392" actId="1076"/>
        <pc:sldMasterMkLst>
          <pc:docMk/>
          <pc:sldMasterMk cId="810723572" sldId="2147483763"/>
        </pc:sldMasterMkLst>
        <pc:picChg chg="add mod">
          <ac:chgData name="Jo-Ann Ward" userId="cc4ed5f1-cedb-4a98-8727-f2c28783c563" providerId="ADAL" clId="{025D6202-45ED-4725-A48F-253B645C922C}" dt="2023-09-06T09:49:21.674" v="392" actId="1076"/>
          <ac:picMkLst>
            <pc:docMk/>
            <pc:sldMasterMk cId="810723572" sldId="2147483763"/>
            <ac:picMk id="7" creationId="{B5092C40-B54E-F325-682D-169E8646D5A1}"/>
          </ac:picMkLst>
        </pc:picChg>
        <pc:sldLayoutChg chg="delSp modSp mod">
          <pc:chgData name="Jo-Ann Ward" userId="cc4ed5f1-cedb-4a98-8727-f2c28783c563" providerId="ADAL" clId="{025D6202-45ED-4725-A48F-253B645C922C}" dt="2023-09-06T09:47:44.588" v="386" actId="478"/>
          <pc:sldLayoutMkLst>
            <pc:docMk/>
            <pc:sldMasterMk cId="810723572" sldId="2147483763"/>
            <pc:sldLayoutMk cId="631707507" sldId="2147483764"/>
          </pc:sldLayoutMkLst>
          <pc:spChg chg="mod">
            <ac:chgData name="Jo-Ann Ward" userId="cc4ed5f1-cedb-4a98-8727-f2c28783c563" providerId="ADAL" clId="{025D6202-45ED-4725-A48F-253B645C922C}" dt="2023-09-06T09:12:08.008" v="0" actId="2711"/>
            <ac:spMkLst>
              <pc:docMk/>
              <pc:sldMasterMk cId="810723572" sldId="2147483763"/>
              <pc:sldLayoutMk cId="631707507" sldId="2147483764"/>
              <ac:spMk id="2" creationId="{00000000-0000-0000-0000-000000000000}"/>
            </ac:spMkLst>
          </pc:spChg>
          <pc:spChg chg="mod">
            <ac:chgData name="Jo-Ann Ward" userId="cc4ed5f1-cedb-4a98-8727-f2c28783c563" providerId="ADAL" clId="{025D6202-45ED-4725-A48F-253B645C922C}" dt="2023-09-06T09:12:13.392" v="1" actId="2711"/>
            <ac:spMkLst>
              <pc:docMk/>
              <pc:sldMasterMk cId="810723572" sldId="2147483763"/>
              <pc:sldLayoutMk cId="631707507" sldId="2147483764"/>
              <ac:spMk id="3" creationId="{00000000-0000-0000-0000-000000000000}"/>
            </ac:spMkLst>
          </pc:spChg>
          <pc:picChg chg="del mod">
            <ac:chgData name="Jo-Ann Ward" userId="cc4ed5f1-cedb-4a98-8727-f2c28783c563" providerId="ADAL" clId="{025D6202-45ED-4725-A48F-253B645C922C}" dt="2023-09-06T09:47:44.588" v="386" actId="478"/>
            <ac:picMkLst>
              <pc:docMk/>
              <pc:sldMasterMk cId="810723572" sldId="2147483763"/>
              <pc:sldLayoutMk cId="631707507" sldId="2147483764"/>
              <ac:picMk id="7" creationId="{DD19597E-687C-2923-E02F-2E0FBB645553}"/>
            </ac:picMkLst>
          </pc:picChg>
        </pc:sldLayoutChg>
        <pc:sldLayoutChg chg="addSp delSp modSp mod">
          <pc:chgData name="Jo-Ann Ward" userId="cc4ed5f1-cedb-4a98-8727-f2c28783c563" providerId="ADAL" clId="{025D6202-45ED-4725-A48F-253B645C922C}" dt="2023-09-06T09:47:47.271" v="387" actId="478"/>
          <pc:sldLayoutMkLst>
            <pc:docMk/>
            <pc:sldMasterMk cId="810723572" sldId="2147483763"/>
            <pc:sldLayoutMk cId="3861197672" sldId="2147483765"/>
          </pc:sldLayoutMkLst>
          <pc:spChg chg="mod">
            <ac:chgData name="Jo-Ann Ward" userId="cc4ed5f1-cedb-4a98-8727-f2c28783c563" providerId="ADAL" clId="{025D6202-45ED-4725-A48F-253B645C922C}" dt="2023-09-06T09:12:23.484" v="3" actId="2711"/>
            <ac:spMkLst>
              <pc:docMk/>
              <pc:sldMasterMk cId="810723572" sldId="2147483763"/>
              <pc:sldLayoutMk cId="3861197672" sldId="2147483765"/>
              <ac:spMk id="2" creationId="{00000000-0000-0000-0000-000000000000}"/>
            </ac:spMkLst>
          </pc:spChg>
          <pc:spChg chg="mod">
            <ac:chgData name="Jo-Ann Ward" userId="cc4ed5f1-cedb-4a98-8727-f2c28783c563" providerId="ADAL" clId="{025D6202-45ED-4725-A48F-253B645C922C}" dt="2023-09-06T09:12:19.339" v="2" actId="2711"/>
            <ac:spMkLst>
              <pc:docMk/>
              <pc:sldMasterMk cId="810723572" sldId="2147483763"/>
              <pc:sldLayoutMk cId="3861197672" sldId="2147483765"/>
              <ac:spMk id="3" creationId="{00000000-0000-0000-0000-000000000000}"/>
            </ac:spMkLst>
          </pc:spChg>
          <pc:picChg chg="add del mod">
            <ac:chgData name="Jo-Ann Ward" userId="cc4ed5f1-cedb-4a98-8727-f2c28783c563" providerId="ADAL" clId="{025D6202-45ED-4725-A48F-253B645C922C}" dt="2023-09-06T09:47:47.271" v="387" actId="478"/>
            <ac:picMkLst>
              <pc:docMk/>
              <pc:sldMasterMk cId="810723572" sldId="2147483763"/>
              <pc:sldLayoutMk cId="3861197672" sldId="2147483765"/>
              <ac:picMk id="7" creationId="{16012AE4-E040-7E1E-C9C4-A23D5BF1747B}"/>
            </ac:picMkLst>
          </pc:picChg>
        </pc:sldLayoutChg>
        <pc:sldLayoutChg chg="addSp delSp modSp mod">
          <pc:chgData name="Jo-Ann Ward" userId="cc4ed5f1-cedb-4a98-8727-f2c28783c563" providerId="ADAL" clId="{025D6202-45ED-4725-A48F-253B645C922C}" dt="2023-09-06T09:47:49.643" v="388" actId="478"/>
          <pc:sldLayoutMkLst>
            <pc:docMk/>
            <pc:sldMasterMk cId="810723572" sldId="2147483763"/>
            <pc:sldLayoutMk cId="3872196601" sldId="2147483766"/>
          </pc:sldLayoutMkLst>
          <pc:spChg chg="mod">
            <ac:chgData name="Jo-Ann Ward" userId="cc4ed5f1-cedb-4a98-8727-f2c28783c563" providerId="ADAL" clId="{025D6202-45ED-4725-A48F-253B645C922C}" dt="2023-09-06T09:12:28.471" v="4" actId="2711"/>
            <ac:spMkLst>
              <pc:docMk/>
              <pc:sldMasterMk cId="810723572" sldId="2147483763"/>
              <pc:sldLayoutMk cId="3872196601" sldId="2147483766"/>
              <ac:spMk id="2" creationId="{00000000-0000-0000-0000-000000000000}"/>
            </ac:spMkLst>
          </pc:spChg>
          <pc:picChg chg="add del mod">
            <ac:chgData name="Jo-Ann Ward" userId="cc4ed5f1-cedb-4a98-8727-f2c28783c563" providerId="ADAL" clId="{025D6202-45ED-4725-A48F-253B645C922C}" dt="2023-09-06T09:47:49.643" v="388" actId="478"/>
            <ac:picMkLst>
              <pc:docMk/>
              <pc:sldMasterMk cId="810723572" sldId="2147483763"/>
              <pc:sldLayoutMk cId="3872196601" sldId="2147483766"/>
              <ac:picMk id="7" creationId="{15BAB608-A3F8-CA03-5B90-29730DEF1E08}"/>
            </ac:picMkLst>
          </pc:picChg>
        </pc:sldLayoutChg>
        <pc:sldLayoutChg chg="modSp">
          <pc:chgData name="Jo-Ann Ward" userId="cc4ed5f1-cedb-4a98-8727-f2c28783c563" providerId="ADAL" clId="{025D6202-45ED-4725-A48F-253B645C922C}" dt="2023-09-06T09:12:51.943" v="9" actId="2711"/>
          <pc:sldLayoutMkLst>
            <pc:docMk/>
            <pc:sldMasterMk cId="810723572" sldId="2147483763"/>
            <pc:sldLayoutMk cId="2191525425" sldId="2147483768"/>
          </pc:sldLayoutMkLst>
          <pc:spChg chg="mod">
            <ac:chgData name="Jo-Ann Ward" userId="cc4ed5f1-cedb-4a98-8727-f2c28783c563" providerId="ADAL" clId="{025D6202-45ED-4725-A48F-253B645C922C}" dt="2023-09-06T09:12:36.950" v="5" actId="2711"/>
            <ac:spMkLst>
              <pc:docMk/>
              <pc:sldMasterMk cId="810723572" sldId="2147483763"/>
              <pc:sldLayoutMk cId="2191525425" sldId="2147483768"/>
              <ac:spMk id="2" creationId="{00000000-0000-0000-0000-000000000000}"/>
            </ac:spMkLst>
          </pc:spChg>
          <pc:spChg chg="mod">
            <ac:chgData name="Jo-Ann Ward" userId="cc4ed5f1-cedb-4a98-8727-f2c28783c563" providerId="ADAL" clId="{025D6202-45ED-4725-A48F-253B645C922C}" dt="2023-09-06T09:12:40.347" v="6" actId="2711"/>
            <ac:spMkLst>
              <pc:docMk/>
              <pc:sldMasterMk cId="810723572" sldId="2147483763"/>
              <pc:sldLayoutMk cId="2191525425" sldId="2147483768"/>
              <ac:spMk id="3" creationId="{00000000-0000-0000-0000-000000000000}"/>
            </ac:spMkLst>
          </pc:spChg>
          <pc:spChg chg="mod">
            <ac:chgData name="Jo-Ann Ward" userId="cc4ed5f1-cedb-4a98-8727-f2c28783c563" providerId="ADAL" clId="{025D6202-45ED-4725-A48F-253B645C922C}" dt="2023-09-06T09:12:44.036" v="7" actId="2711"/>
            <ac:spMkLst>
              <pc:docMk/>
              <pc:sldMasterMk cId="810723572" sldId="2147483763"/>
              <pc:sldLayoutMk cId="2191525425" sldId="2147483768"/>
              <ac:spMk id="4" creationId="{00000000-0000-0000-0000-000000000000}"/>
            </ac:spMkLst>
          </pc:spChg>
          <pc:spChg chg="mod">
            <ac:chgData name="Jo-Ann Ward" userId="cc4ed5f1-cedb-4a98-8727-f2c28783c563" providerId="ADAL" clId="{025D6202-45ED-4725-A48F-253B645C922C}" dt="2023-09-06T09:12:51.943" v="9" actId="2711"/>
            <ac:spMkLst>
              <pc:docMk/>
              <pc:sldMasterMk cId="810723572" sldId="2147483763"/>
              <pc:sldLayoutMk cId="2191525425" sldId="2147483768"/>
              <ac:spMk id="5" creationId="{00000000-0000-0000-0000-000000000000}"/>
            </ac:spMkLst>
          </pc:spChg>
          <pc:spChg chg="mod">
            <ac:chgData name="Jo-Ann Ward" userId="cc4ed5f1-cedb-4a98-8727-f2c28783c563" providerId="ADAL" clId="{025D6202-45ED-4725-A48F-253B645C922C}" dt="2023-09-06T09:12:48.460" v="8" actId="2711"/>
            <ac:spMkLst>
              <pc:docMk/>
              <pc:sldMasterMk cId="810723572" sldId="2147483763"/>
              <pc:sldLayoutMk cId="2191525425" sldId="2147483768"/>
              <ac:spMk id="6" creationId="{00000000-0000-0000-0000-000000000000}"/>
            </ac:spMkLst>
          </pc:spChg>
        </pc:sldLayoutChg>
      </pc:sldMasterChg>
      <pc:sldMasterChg chg="modSldLayout">
        <pc:chgData name="Jo-Ann Ward" userId="cc4ed5f1-cedb-4a98-8727-f2c28783c563" providerId="ADAL" clId="{025D6202-45ED-4725-A48F-253B645C922C}" dt="2023-09-06T09:38:36.834" v="263"/>
        <pc:sldMasterMkLst>
          <pc:docMk/>
          <pc:sldMasterMk cId="1344401283" sldId="2147483775"/>
        </pc:sldMasterMkLst>
        <pc:sldLayoutChg chg="addSp">
          <pc:chgData name="Jo-Ann Ward" userId="cc4ed5f1-cedb-4a98-8727-f2c28783c563" providerId="ADAL" clId="{025D6202-45ED-4725-A48F-253B645C922C}" dt="2023-09-06T09:38:36.834" v="263"/>
          <pc:sldLayoutMkLst>
            <pc:docMk/>
            <pc:sldMasterMk cId="1344401283" sldId="2147483775"/>
            <pc:sldLayoutMk cId="3354202248" sldId="2147483776"/>
          </pc:sldLayoutMkLst>
          <pc:picChg chg="add">
            <ac:chgData name="Jo-Ann Ward" userId="cc4ed5f1-cedb-4a98-8727-f2c28783c563" providerId="ADAL" clId="{025D6202-45ED-4725-A48F-253B645C922C}" dt="2023-09-06T09:38:36.834" v="263"/>
            <ac:picMkLst>
              <pc:docMk/>
              <pc:sldMasterMk cId="1344401283" sldId="2147483775"/>
              <pc:sldLayoutMk cId="3354202248" sldId="2147483776"/>
              <ac:picMk id="7" creationId="{924C8267-295E-5E5C-B78A-D94775DD071B}"/>
            </ac:picMkLst>
          </pc:picChg>
        </pc:sldLayoutChg>
      </pc:sldMasterChg>
      <pc:sldMasterChg chg="modSldLayout">
        <pc:chgData name="Jo-Ann Ward" userId="cc4ed5f1-cedb-4a98-8727-f2c28783c563" providerId="ADAL" clId="{025D6202-45ED-4725-A48F-253B645C922C}" dt="2023-09-06T09:17:56.164" v="61"/>
        <pc:sldMasterMkLst>
          <pc:docMk/>
          <pc:sldMasterMk cId="2491840937" sldId="2147483775"/>
        </pc:sldMasterMkLst>
        <pc:sldLayoutChg chg="addSp">
          <pc:chgData name="Jo-Ann Ward" userId="cc4ed5f1-cedb-4a98-8727-f2c28783c563" providerId="ADAL" clId="{025D6202-45ED-4725-A48F-253B645C922C}" dt="2023-09-06T09:17:56.164" v="61"/>
          <pc:sldLayoutMkLst>
            <pc:docMk/>
            <pc:sldMasterMk cId="2491840937" sldId="2147483775"/>
            <pc:sldLayoutMk cId="3820368289" sldId="2147483776"/>
          </pc:sldLayoutMkLst>
          <pc:picChg chg="add">
            <ac:chgData name="Jo-Ann Ward" userId="cc4ed5f1-cedb-4a98-8727-f2c28783c563" providerId="ADAL" clId="{025D6202-45ED-4725-A48F-253B645C922C}" dt="2023-09-06T09:17:56.164" v="61"/>
            <ac:picMkLst>
              <pc:docMk/>
              <pc:sldMasterMk cId="2491840937" sldId="2147483775"/>
              <pc:sldLayoutMk cId="3820368289" sldId="2147483776"/>
              <ac:picMk id="7" creationId="{87E6E158-64F9-DC3E-31F2-A5656AEDC152}"/>
            </ac:picMkLst>
          </pc:picChg>
        </pc:sldLayoutChg>
      </pc:sldMasterChg>
      <pc:sldMasterChg chg="modSldLayout">
        <pc:chgData name="Jo-Ann Ward" userId="cc4ed5f1-cedb-4a98-8727-f2c28783c563" providerId="ADAL" clId="{025D6202-45ED-4725-A48F-253B645C922C}" dt="2023-09-06T09:17:59.088" v="62"/>
        <pc:sldMasterMkLst>
          <pc:docMk/>
          <pc:sldMasterMk cId="245867102" sldId="2147483787"/>
        </pc:sldMasterMkLst>
        <pc:sldLayoutChg chg="addSp">
          <pc:chgData name="Jo-Ann Ward" userId="cc4ed5f1-cedb-4a98-8727-f2c28783c563" providerId="ADAL" clId="{025D6202-45ED-4725-A48F-253B645C922C}" dt="2023-09-06T09:17:59.088" v="62"/>
          <pc:sldLayoutMkLst>
            <pc:docMk/>
            <pc:sldMasterMk cId="245867102" sldId="2147483787"/>
            <pc:sldLayoutMk cId="3505570647" sldId="2147483788"/>
          </pc:sldLayoutMkLst>
          <pc:picChg chg="add">
            <ac:chgData name="Jo-Ann Ward" userId="cc4ed5f1-cedb-4a98-8727-f2c28783c563" providerId="ADAL" clId="{025D6202-45ED-4725-A48F-253B645C922C}" dt="2023-09-06T09:17:59.088" v="62"/>
            <ac:picMkLst>
              <pc:docMk/>
              <pc:sldMasterMk cId="245867102" sldId="2147483787"/>
              <pc:sldLayoutMk cId="3505570647" sldId="2147483788"/>
              <ac:picMk id="7" creationId="{68B3EB79-6725-A186-FB70-C21FD0303930}"/>
            </ac:picMkLst>
          </pc:picChg>
        </pc:sldLayoutChg>
      </pc:sldMasterChg>
      <pc:sldMasterChg chg="modSldLayout">
        <pc:chgData name="Jo-Ann Ward" userId="cc4ed5f1-cedb-4a98-8727-f2c28783c563" providerId="ADAL" clId="{025D6202-45ED-4725-A48F-253B645C922C}" dt="2023-09-06T09:18:01.016" v="63"/>
        <pc:sldMasterMkLst>
          <pc:docMk/>
          <pc:sldMasterMk cId="3479897787" sldId="2147483799"/>
        </pc:sldMasterMkLst>
        <pc:sldLayoutChg chg="addSp">
          <pc:chgData name="Jo-Ann Ward" userId="cc4ed5f1-cedb-4a98-8727-f2c28783c563" providerId="ADAL" clId="{025D6202-45ED-4725-A48F-253B645C922C}" dt="2023-09-06T09:18:01.016" v="63"/>
          <pc:sldLayoutMkLst>
            <pc:docMk/>
            <pc:sldMasterMk cId="3479897787" sldId="2147483799"/>
            <pc:sldLayoutMk cId="1373719203" sldId="2147483800"/>
          </pc:sldLayoutMkLst>
          <pc:picChg chg="add">
            <ac:chgData name="Jo-Ann Ward" userId="cc4ed5f1-cedb-4a98-8727-f2c28783c563" providerId="ADAL" clId="{025D6202-45ED-4725-A48F-253B645C922C}" dt="2023-09-06T09:18:01.016" v="63"/>
            <ac:picMkLst>
              <pc:docMk/>
              <pc:sldMasterMk cId="3479897787" sldId="2147483799"/>
              <pc:sldLayoutMk cId="1373719203" sldId="2147483800"/>
              <ac:picMk id="7" creationId="{704B3412-2B7C-5E48-8E55-4591D03FA20A}"/>
            </ac:picMkLst>
          </pc:picChg>
        </pc:sldLayoutChg>
      </pc:sldMasterChg>
    </pc:docChg>
  </pc:docChgLst>
  <pc:docChgLst>
    <pc:chgData name="Jo-Ann Ward" userId="S::joann.ward@actionaid.org::cc4ed5f1-cedb-4a98-8727-f2c28783c563" providerId="AD" clId="Web-{9B207E1E-B7FF-A714-DAED-25236E38C939}"/>
    <pc:docChg chg="modSld">
      <pc:chgData name="Jo-Ann Ward" userId="S::joann.ward@actionaid.org::cc4ed5f1-cedb-4a98-8727-f2c28783c563" providerId="AD" clId="Web-{9B207E1E-B7FF-A714-DAED-25236E38C939}" dt="2022-09-21T13:36:20.951" v="0" actId="20577"/>
      <pc:docMkLst>
        <pc:docMk/>
      </pc:docMkLst>
      <pc:sldChg chg="modSp">
        <pc:chgData name="Jo-Ann Ward" userId="S::joann.ward@actionaid.org::cc4ed5f1-cedb-4a98-8727-f2c28783c563" providerId="AD" clId="Web-{9B207E1E-B7FF-A714-DAED-25236E38C939}" dt="2022-09-21T13:36:20.951" v="0" actId="20577"/>
        <pc:sldMkLst>
          <pc:docMk/>
          <pc:sldMk cId="1021229630" sldId="256"/>
        </pc:sldMkLst>
        <pc:spChg chg="mod">
          <ac:chgData name="Jo-Ann Ward" userId="S::joann.ward@actionaid.org::cc4ed5f1-cedb-4a98-8727-f2c28783c563" providerId="AD" clId="Web-{9B207E1E-B7FF-A714-DAED-25236E38C939}" dt="2022-09-21T13:36:20.951" v="0" actId="20577"/>
          <ac:spMkLst>
            <pc:docMk/>
            <pc:sldMk cId="1021229630" sldId="256"/>
            <ac:spMk id="3" creationId="{B142DB96-4877-223D-3045-1E5B66F33EDC}"/>
          </ac:spMkLst>
        </pc:spChg>
      </pc:sldChg>
    </pc:docChg>
  </pc:docChgLst>
  <pc:docChgLst>
    <pc:chgData name="Jo-Ann Ward" userId="S::joann.ward@actionaid.org::cc4ed5f1-cedb-4a98-8727-f2c28783c563" providerId="AD" clId="Web-{748155E2-7621-D3B1-A1D2-CF2534348011}"/>
    <pc:docChg chg="modSld">
      <pc:chgData name="Jo-Ann Ward" userId="S::joann.ward@actionaid.org::cc4ed5f1-cedb-4a98-8727-f2c28783c563" providerId="AD" clId="Web-{748155E2-7621-D3B1-A1D2-CF2534348011}" dt="2022-08-09T15:58:43.366" v="7" actId="20577"/>
      <pc:docMkLst>
        <pc:docMk/>
      </pc:docMkLst>
      <pc:sldChg chg="modSp">
        <pc:chgData name="Jo-Ann Ward" userId="S::joann.ward@actionaid.org::cc4ed5f1-cedb-4a98-8727-f2c28783c563" providerId="AD" clId="Web-{748155E2-7621-D3B1-A1D2-CF2534348011}" dt="2022-08-09T15:56:06.988" v="2" actId="20577"/>
        <pc:sldMkLst>
          <pc:docMk/>
          <pc:sldMk cId="2983593039" sldId="263"/>
        </pc:sldMkLst>
        <pc:spChg chg="mod">
          <ac:chgData name="Jo-Ann Ward" userId="S::joann.ward@actionaid.org::cc4ed5f1-cedb-4a98-8727-f2c28783c563" providerId="AD" clId="Web-{748155E2-7621-D3B1-A1D2-CF2534348011}" dt="2022-08-09T15:56:06.988" v="2" actId="20577"/>
          <ac:spMkLst>
            <pc:docMk/>
            <pc:sldMk cId="2983593039" sldId="263"/>
            <ac:spMk id="3" creationId="{4588B6F7-7C7C-B7B7-B45C-C751564C3C25}"/>
          </ac:spMkLst>
        </pc:spChg>
      </pc:sldChg>
      <pc:sldChg chg="modSp">
        <pc:chgData name="Jo-Ann Ward" userId="S::joann.ward@actionaid.org::cc4ed5f1-cedb-4a98-8727-f2c28783c563" providerId="AD" clId="Web-{748155E2-7621-D3B1-A1D2-CF2534348011}" dt="2022-08-09T15:58:43.366" v="7" actId="20577"/>
        <pc:sldMkLst>
          <pc:docMk/>
          <pc:sldMk cId="403295427" sldId="264"/>
        </pc:sldMkLst>
        <pc:spChg chg="mod">
          <ac:chgData name="Jo-Ann Ward" userId="S::joann.ward@actionaid.org::cc4ed5f1-cedb-4a98-8727-f2c28783c563" providerId="AD" clId="Web-{748155E2-7621-D3B1-A1D2-CF2534348011}" dt="2022-08-09T15:58:43.366" v="7" actId="20577"/>
          <ac:spMkLst>
            <pc:docMk/>
            <pc:sldMk cId="403295427" sldId="264"/>
            <ac:spMk id="3" creationId="{9F7EF05A-A12C-AE3F-792F-6E6A587ED4FF}"/>
          </ac:spMkLst>
        </pc:spChg>
      </pc:sldChg>
    </pc:docChg>
  </pc:docChgLst>
  <pc:docChgLst>
    <pc:chgData name="Jo-Ann Ward" userId="S::joann.ward@actionaid.org::cc4ed5f1-cedb-4a98-8727-f2c28783c563" providerId="AD" clId="Web-{45544F6D-A9D3-5BE4-F49D-AFD430EF74CC}"/>
    <pc:docChg chg="modSld sldOrd addMainMaster delMainMaster">
      <pc:chgData name="Jo-Ann Ward" userId="S::joann.ward@actionaid.org::cc4ed5f1-cedb-4a98-8727-f2c28783c563" providerId="AD" clId="Web-{45544F6D-A9D3-5BE4-F49D-AFD430EF74CC}" dt="2023-09-06T09:15:24.956" v="13"/>
      <pc:docMkLst>
        <pc:docMk/>
      </pc:docMkLst>
      <pc:sldChg chg="modSp mod modClrScheme chgLayout">
        <pc:chgData name="Jo-Ann Ward" userId="S::joann.ward@actionaid.org::cc4ed5f1-cedb-4a98-8727-f2c28783c563" providerId="AD" clId="Web-{45544F6D-A9D3-5BE4-F49D-AFD430EF74CC}" dt="2023-09-06T09:15:16.768" v="12"/>
        <pc:sldMkLst>
          <pc:docMk/>
          <pc:sldMk cId="1021229630" sldId="256"/>
        </pc:sldMkLst>
        <pc:spChg chg="mod ord">
          <ac:chgData name="Jo-Ann Ward" userId="S::joann.ward@actionaid.org::cc4ed5f1-cedb-4a98-8727-f2c28783c563" providerId="AD" clId="Web-{45544F6D-A9D3-5BE4-F49D-AFD430EF74CC}" dt="2023-09-06T09:15:16.768" v="12"/>
          <ac:spMkLst>
            <pc:docMk/>
            <pc:sldMk cId="1021229630" sldId="256"/>
            <ac:spMk id="2" creationId="{4CADBDF7-A3C5-C1C2-DBAC-AC95D8D9EBEB}"/>
          </ac:spMkLst>
        </pc:spChg>
        <pc:spChg chg="mod ord">
          <ac:chgData name="Jo-Ann Ward" userId="S::joann.ward@actionaid.org::cc4ed5f1-cedb-4a98-8727-f2c28783c563" providerId="AD" clId="Web-{45544F6D-A9D3-5BE4-F49D-AFD430EF74CC}" dt="2023-09-06T09:15:16.768" v="12"/>
          <ac:spMkLst>
            <pc:docMk/>
            <pc:sldMk cId="1021229630" sldId="256"/>
            <ac:spMk id="3" creationId="{B142DB96-4877-223D-3045-1E5B66F33EDC}"/>
          </ac:spMkLst>
        </pc:spChg>
      </pc:sldChg>
      <pc:sldChg chg="addSp delSp modSp mod modClrScheme delDesignElem chgLayout">
        <pc:chgData name="Jo-Ann Ward" userId="S::joann.ward@actionaid.org::cc4ed5f1-cedb-4a98-8727-f2c28783c563" providerId="AD" clId="Web-{45544F6D-A9D3-5BE4-F49D-AFD430EF74CC}" dt="2023-09-06T09:15:16.768" v="12"/>
        <pc:sldMkLst>
          <pc:docMk/>
          <pc:sldMk cId="3651168180" sldId="257"/>
        </pc:sldMkLst>
        <pc:spChg chg="mod ord">
          <ac:chgData name="Jo-Ann Ward" userId="S::joann.ward@actionaid.org::cc4ed5f1-cedb-4a98-8727-f2c28783c563" providerId="AD" clId="Web-{45544F6D-A9D3-5BE4-F49D-AFD430EF74CC}" dt="2023-09-06T09:15:16.768" v="12"/>
          <ac:spMkLst>
            <pc:docMk/>
            <pc:sldMk cId="3651168180" sldId="257"/>
            <ac:spMk id="2" creationId="{84B619E5-7307-CE46-C949-84FD3213EB11}"/>
          </ac:spMkLst>
        </pc:spChg>
        <pc:spChg chg="mod ord">
          <ac:chgData name="Jo-Ann Ward" userId="S::joann.ward@actionaid.org::cc4ed5f1-cedb-4a98-8727-f2c28783c563" providerId="AD" clId="Web-{45544F6D-A9D3-5BE4-F49D-AFD430EF74CC}" dt="2023-09-06T09:15:16.768" v="12"/>
          <ac:spMkLst>
            <pc:docMk/>
            <pc:sldMk cId="3651168180" sldId="257"/>
            <ac:spMk id="3" creationId="{998F233C-6E62-B739-7414-AABB7B8F53B5}"/>
          </ac:spMkLst>
        </pc:spChg>
        <pc:spChg chg="add del">
          <ac:chgData name="Jo-Ann Ward" userId="S::joann.ward@actionaid.org::cc4ed5f1-cedb-4a98-8727-f2c28783c563" providerId="AD" clId="Web-{45544F6D-A9D3-5BE4-F49D-AFD430EF74CC}" dt="2023-09-06T09:15:16.768" v="12"/>
          <ac:spMkLst>
            <pc:docMk/>
            <pc:sldMk cId="3651168180" sldId="257"/>
            <ac:spMk id="9" creationId="{907EF6B7-1338-4443-8C46-6A318D952DFD}"/>
          </ac:spMkLst>
        </pc:spChg>
        <pc:spChg chg="add del">
          <ac:chgData name="Jo-Ann Ward" userId="S::joann.ward@actionaid.org::cc4ed5f1-cedb-4a98-8727-f2c28783c563" providerId="AD" clId="Web-{45544F6D-A9D3-5BE4-F49D-AFD430EF74CC}" dt="2023-09-06T09:15:16.768" v="12"/>
          <ac:spMkLst>
            <pc:docMk/>
            <pc:sldMk cId="3651168180" sldId="257"/>
            <ac:spMk id="11" creationId="{DAAE4CDD-124C-4DCF-9584-B6033B545DD5}"/>
          </ac:spMkLst>
        </pc:spChg>
        <pc:spChg chg="add del">
          <ac:chgData name="Jo-Ann Ward" userId="S::joann.ward@actionaid.org::cc4ed5f1-cedb-4a98-8727-f2c28783c563" providerId="AD" clId="Web-{45544F6D-A9D3-5BE4-F49D-AFD430EF74CC}" dt="2023-09-06T09:15:16.768" v="12"/>
          <ac:spMkLst>
            <pc:docMk/>
            <pc:sldMk cId="3651168180" sldId="257"/>
            <ac:spMk id="13" creationId="{081E4A58-353D-44AE-B2FC-2A74E2E400F7}"/>
          </ac:spMkLst>
        </pc:spChg>
      </pc:sldChg>
      <pc:sldChg chg="addSp delSp modSp mod modClrScheme delDesignElem chgLayout">
        <pc:chgData name="Jo-Ann Ward" userId="S::joann.ward@actionaid.org::cc4ed5f1-cedb-4a98-8727-f2c28783c563" providerId="AD" clId="Web-{45544F6D-A9D3-5BE4-F49D-AFD430EF74CC}" dt="2023-09-06T09:15:16.768" v="12"/>
        <pc:sldMkLst>
          <pc:docMk/>
          <pc:sldMk cId="2516668485" sldId="258"/>
        </pc:sldMkLst>
        <pc:spChg chg="mod ord">
          <ac:chgData name="Jo-Ann Ward" userId="S::joann.ward@actionaid.org::cc4ed5f1-cedb-4a98-8727-f2c28783c563" providerId="AD" clId="Web-{45544F6D-A9D3-5BE4-F49D-AFD430EF74CC}" dt="2023-09-06T09:15:16.768" v="12"/>
          <ac:spMkLst>
            <pc:docMk/>
            <pc:sldMk cId="2516668485" sldId="258"/>
            <ac:spMk id="2" creationId="{7EBD6DBA-FB79-B5B4-43F4-DF83EC58B8C1}"/>
          </ac:spMkLst>
        </pc:spChg>
        <pc:spChg chg="mod ord">
          <ac:chgData name="Jo-Ann Ward" userId="S::joann.ward@actionaid.org::cc4ed5f1-cedb-4a98-8727-f2c28783c563" providerId="AD" clId="Web-{45544F6D-A9D3-5BE4-F49D-AFD430EF74CC}" dt="2023-09-06T09:15:16.768" v="12"/>
          <ac:spMkLst>
            <pc:docMk/>
            <pc:sldMk cId="2516668485" sldId="258"/>
            <ac:spMk id="3" creationId="{E209D68D-BD69-4D3D-21F7-EE1F4F9DC1A6}"/>
          </ac:spMkLst>
        </pc:spChg>
        <pc:spChg chg="add del">
          <ac:chgData name="Jo-Ann Ward" userId="S::joann.ward@actionaid.org::cc4ed5f1-cedb-4a98-8727-f2c28783c563" providerId="AD" clId="Web-{45544F6D-A9D3-5BE4-F49D-AFD430EF74CC}" dt="2023-09-06T09:15:16.768" v="12"/>
          <ac:spMkLst>
            <pc:docMk/>
            <pc:sldMk cId="2516668485" sldId="258"/>
            <ac:spMk id="5" creationId="{389575E1-3389-451A-A5F7-27854C25C599}"/>
          </ac:spMkLst>
        </pc:spChg>
        <pc:spChg chg="add del">
          <ac:chgData name="Jo-Ann Ward" userId="S::joann.ward@actionaid.org::cc4ed5f1-cedb-4a98-8727-f2c28783c563" providerId="AD" clId="Web-{45544F6D-A9D3-5BE4-F49D-AFD430EF74CC}" dt="2023-09-06T09:15:16.768" v="12"/>
          <ac:spMkLst>
            <pc:docMk/>
            <pc:sldMk cId="2516668485" sldId="258"/>
            <ac:spMk id="6" creationId="{A53CCC5C-D88E-40FB-B30B-23DCDBD01D37}"/>
          </ac:spMkLst>
        </pc:spChg>
        <pc:spChg chg="add del">
          <ac:chgData name="Jo-Ann Ward" userId="S::joann.ward@actionaid.org::cc4ed5f1-cedb-4a98-8727-f2c28783c563" providerId="AD" clId="Web-{45544F6D-A9D3-5BE4-F49D-AFD430EF74CC}" dt="2023-09-06T09:15:16.768" v="12"/>
          <ac:spMkLst>
            <pc:docMk/>
            <pc:sldMk cId="2516668485" sldId="258"/>
            <ac:spMk id="7" creationId="{081E4A58-353D-44AE-B2FC-2A74E2E400F7}"/>
          </ac:spMkLst>
        </pc:spChg>
      </pc:sldChg>
      <pc:sldChg chg="addSp delSp modSp mod ord modClrScheme delDesignElem chgLayout">
        <pc:chgData name="Jo-Ann Ward" userId="S::joann.ward@actionaid.org::cc4ed5f1-cedb-4a98-8727-f2c28783c563" providerId="AD" clId="Web-{45544F6D-A9D3-5BE4-F49D-AFD430EF74CC}" dt="2023-09-06T09:15:24.956" v="13"/>
        <pc:sldMkLst>
          <pc:docMk/>
          <pc:sldMk cId="2112034913" sldId="259"/>
        </pc:sldMkLst>
        <pc:spChg chg="mod ord">
          <ac:chgData name="Jo-Ann Ward" userId="S::joann.ward@actionaid.org::cc4ed5f1-cedb-4a98-8727-f2c28783c563" providerId="AD" clId="Web-{45544F6D-A9D3-5BE4-F49D-AFD430EF74CC}" dt="2023-09-06T09:15:16.768" v="12"/>
          <ac:spMkLst>
            <pc:docMk/>
            <pc:sldMk cId="2112034913" sldId="259"/>
            <ac:spMk id="2" creationId="{0CCD35EE-208E-746E-B39D-6C4B7F64B88F}"/>
          </ac:spMkLst>
        </pc:spChg>
        <pc:spChg chg="mod ord">
          <ac:chgData name="Jo-Ann Ward" userId="S::joann.ward@actionaid.org::cc4ed5f1-cedb-4a98-8727-f2c28783c563" providerId="AD" clId="Web-{45544F6D-A9D3-5BE4-F49D-AFD430EF74CC}" dt="2023-09-06T09:15:16.768" v="12"/>
          <ac:spMkLst>
            <pc:docMk/>
            <pc:sldMk cId="2112034913" sldId="259"/>
            <ac:spMk id="3" creationId="{75C24CA4-B95C-AC56-3660-EA395C1ED85E}"/>
          </ac:spMkLst>
        </pc:spChg>
        <pc:spChg chg="add del">
          <ac:chgData name="Jo-Ann Ward" userId="S::joann.ward@actionaid.org::cc4ed5f1-cedb-4a98-8727-f2c28783c563" providerId="AD" clId="Web-{45544F6D-A9D3-5BE4-F49D-AFD430EF74CC}" dt="2023-09-06T09:15:16.768" v="12"/>
          <ac:spMkLst>
            <pc:docMk/>
            <pc:sldMk cId="2112034913" sldId="259"/>
            <ac:spMk id="5" creationId="{1BB867FF-FC45-48F7-8104-F89BE54909F1}"/>
          </ac:spMkLst>
        </pc:spChg>
        <pc:spChg chg="add del">
          <ac:chgData name="Jo-Ann Ward" userId="S::joann.ward@actionaid.org::cc4ed5f1-cedb-4a98-8727-f2c28783c563" providerId="AD" clId="Web-{45544F6D-A9D3-5BE4-F49D-AFD430EF74CC}" dt="2023-09-06T09:15:16.768" v="12"/>
          <ac:spMkLst>
            <pc:docMk/>
            <pc:sldMk cId="2112034913" sldId="259"/>
            <ac:spMk id="6" creationId="{8BB56887-D0D5-4F0C-9E19-7247EB83C8B7}"/>
          </ac:spMkLst>
        </pc:spChg>
        <pc:spChg chg="add del">
          <ac:chgData name="Jo-Ann Ward" userId="S::joann.ward@actionaid.org::cc4ed5f1-cedb-4a98-8727-f2c28783c563" providerId="AD" clId="Web-{45544F6D-A9D3-5BE4-F49D-AFD430EF74CC}" dt="2023-09-06T09:15:16.768" v="12"/>
          <ac:spMkLst>
            <pc:docMk/>
            <pc:sldMk cId="2112034913" sldId="259"/>
            <ac:spMk id="7" creationId="{081E4A58-353D-44AE-B2FC-2A74E2E400F7}"/>
          </ac:spMkLst>
        </pc:spChg>
      </pc:sldChg>
      <pc:sldChg chg="addSp delSp modSp mod modClrScheme delDesignElem chgLayout">
        <pc:chgData name="Jo-Ann Ward" userId="S::joann.ward@actionaid.org::cc4ed5f1-cedb-4a98-8727-f2c28783c563" providerId="AD" clId="Web-{45544F6D-A9D3-5BE4-F49D-AFD430EF74CC}" dt="2023-09-06T09:15:16.768" v="12"/>
        <pc:sldMkLst>
          <pc:docMk/>
          <pc:sldMk cId="1322835580" sldId="260"/>
        </pc:sldMkLst>
        <pc:spChg chg="mod ord">
          <ac:chgData name="Jo-Ann Ward" userId="S::joann.ward@actionaid.org::cc4ed5f1-cedb-4a98-8727-f2c28783c563" providerId="AD" clId="Web-{45544F6D-A9D3-5BE4-F49D-AFD430EF74CC}" dt="2023-09-06T09:15:16.768" v="12"/>
          <ac:spMkLst>
            <pc:docMk/>
            <pc:sldMk cId="1322835580" sldId="260"/>
            <ac:spMk id="2" creationId="{197CEDEB-2C71-C911-7E6B-57E96AE69AE9}"/>
          </ac:spMkLst>
        </pc:spChg>
        <pc:spChg chg="mod ord">
          <ac:chgData name="Jo-Ann Ward" userId="S::joann.ward@actionaid.org::cc4ed5f1-cedb-4a98-8727-f2c28783c563" providerId="AD" clId="Web-{45544F6D-A9D3-5BE4-F49D-AFD430EF74CC}" dt="2023-09-06T09:15:16.768" v="12"/>
          <ac:spMkLst>
            <pc:docMk/>
            <pc:sldMk cId="1322835580" sldId="260"/>
            <ac:spMk id="3" creationId="{CC493E1A-BD4F-680B-AD52-DD7C2BBFAB1E}"/>
          </ac:spMkLst>
        </pc:spChg>
        <pc:spChg chg="add del">
          <ac:chgData name="Jo-Ann Ward" userId="S::joann.ward@actionaid.org::cc4ed5f1-cedb-4a98-8727-f2c28783c563" providerId="AD" clId="Web-{45544F6D-A9D3-5BE4-F49D-AFD430EF74CC}" dt="2023-09-06T09:15:16.768" v="12"/>
          <ac:spMkLst>
            <pc:docMk/>
            <pc:sldMk cId="1322835580" sldId="260"/>
            <ac:spMk id="5" creationId="{389575E1-3389-451A-A5F7-27854C25C599}"/>
          </ac:spMkLst>
        </pc:spChg>
        <pc:spChg chg="add del">
          <ac:chgData name="Jo-Ann Ward" userId="S::joann.ward@actionaid.org::cc4ed5f1-cedb-4a98-8727-f2c28783c563" providerId="AD" clId="Web-{45544F6D-A9D3-5BE4-F49D-AFD430EF74CC}" dt="2023-09-06T09:15:16.768" v="12"/>
          <ac:spMkLst>
            <pc:docMk/>
            <pc:sldMk cId="1322835580" sldId="260"/>
            <ac:spMk id="6" creationId="{A53CCC5C-D88E-40FB-B30B-23DCDBD01D37}"/>
          </ac:spMkLst>
        </pc:spChg>
        <pc:spChg chg="add del">
          <ac:chgData name="Jo-Ann Ward" userId="S::joann.ward@actionaid.org::cc4ed5f1-cedb-4a98-8727-f2c28783c563" providerId="AD" clId="Web-{45544F6D-A9D3-5BE4-F49D-AFD430EF74CC}" dt="2023-09-06T09:15:16.768" v="12"/>
          <ac:spMkLst>
            <pc:docMk/>
            <pc:sldMk cId="1322835580" sldId="260"/>
            <ac:spMk id="7" creationId="{081E4A58-353D-44AE-B2FC-2A74E2E400F7}"/>
          </ac:spMkLst>
        </pc:spChg>
      </pc:sldChg>
      <pc:sldChg chg="addSp delSp modSp mod modClrScheme delDesignElem chgLayout">
        <pc:chgData name="Jo-Ann Ward" userId="S::joann.ward@actionaid.org::cc4ed5f1-cedb-4a98-8727-f2c28783c563" providerId="AD" clId="Web-{45544F6D-A9D3-5BE4-F49D-AFD430EF74CC}" dt="2023-09-06T09:15:16.768" v="12"/>
        <pc:sldMkLst>
          <pc:docMk/>
          <pc:sldMk cId="2983593039" sldId="263"/>
        </pc:sldMkLst>
        <pc:spChg chg="mod ord">
          <ac:chgData name="Jo-Ann Ward" userId="S::joann.ward@actionaid.org::cc4ed5f1-cedb-4a98-8727-f2c28783c563" providerId="AD" clId="Web-{45544F6D-A9D3-5BE4-F49D-AFD430EF74CC}" dt="2023-09-06T09:15:16.768" v="12"/>
          <ac:spMkLst>
            <pc:docMk/>
            <pc:sldMk cId="2983593039" sldId="263"/>
            <ac:spMk id="2" creationId="{6BF53418-9596-5227-DE5D-26B5EF4337A0}"/>
          </ac:spMkLst>
        </pc:spChg>
        <pc:spChg chg="add del">
          <ac:chgData name="Jo-Ann Ward" userId="S::joann.ward@actionaid.org::cc4ed5f1-cedb-4a98-8727-f2c28783c563" providerId="AD" clId="Web-{45544F6D-A9D3-5BE4-F49D-AFD430EF74CC}" dt="2023-09-06T09:15:16.768" v="12"/>
          <ac:spMkLst>
            <pc:docMk/>
            <pc:sldMk cId="2983593039" sldId="263"/>
            <ac:spMk id="7" creationId="{B50AB553-2A96-4A92-96F2-93548E096954}"/>
          </ac:spMkLst>
        </pc:spChg>
        <pc:graphicFrameChg chg="mod ord">
          <ac:chgData name="Jo-Ann Ward" userId="S::joann.ward@actionaid.org::cc4ed5f1-cedb-4a98-8727-f2c28783c563" providerId="AD" clId="Web-{45544F6D-A9D3-5BE4-F49D-AFD430EF74CC}" dt="2023-09-06T09:15:16.768" v="12"/>
          <ac:graphicFrameMkLst>
            <pc:docMk/>
            <pc:sldMk cId="2983593039" sldId="263"/>
            <ac:graphicFrameMk id="5" creationId="{2F4366DD-6C56-2CA2-771C-4BC977D86F69}"/>
          </ac:graphicFrameMkLst>
        </pc:graphicFrameChg>
      </pc:sldChg>
      <pc:sldChg chg="addSp delSp modSp mod modClrScheme delDesignElem chgLayout">
        <pc:chgData name="Jo-Ann Ward" userId="S::joann.ward@actionaid.org::cc4ed5f1-cedb-4a98-8727-f2c28783c563" providerId="AD" clId="Web-{45544F6D-A9D3-5BE4-F49D-AFD430EF74CC}" dt="2023-09-06T09:15:16.768" v="12"/>
        <pc:sldMkLst>
          <pc:docMk/>
          <pc:sldMk cId="403295427" sldId="264"/>
        </pc:sldMkLst>
        <pc:spChg chg="mod ord">
          <ac:chgData name="Jo-Ann Ward" userId="S::joann.ward@actionaid.org::cc4ed5f1-cedb-4a98-8727-f2c28783c563" providerId="AD" clId="Web-{45544F6D-A9D3-5BE4-F49D-AFD430EF74CC}" dt="2023-09-06T09:15:16.768" v="12"/>
          <ac:spMkLst>
            <pc:docMk/>
            <pc:sldMk cId="403295427" sldId="264"/>
            <ac:spMk id="2" creationId="{107C984C-7738-86F6-DD9F-69696C946FDD}"/>
          </ac:spMkLst>
        </pc:spChg>
        <pc:spChg chg="mod ord">
          <ac:chgData name="Jo-Ann Ward" userId="S::joann.ward@actionaid.org::cc4ed5f1-cedb-4a98-8727-f2c28783c563" providerId="AD" clId="Web-{45544F6D-A9D3-5BE4-F49D-AFD430EF74CC}" dt="2023-09-06T09:15:16.768" v="12"/>
          <ac:spMkLst>
            <pc:docMk/>
            <pc:sldMk cId="403295427" sldId="264"/>
            <ac:spMk id="3" creationId="{9F7EF05A-A12C-AE3F-792F-6E6A587ED4FF}"/>
          </ac:spMkLst>
        </pc:spChg>
        <pc:spChg chg="add del">
          <ac:chgData name="Jo-Ann Ward" userId="S::joann.ward@actionaid.org::cc4ed5f1-cedb-4a98-8727-f2c28783c563" providerId="AD" clId="Web-{45544F6D-A9D3-5BE4-F49D-AFD430EF74CC}" dt="2023-09-06T09:15:16.768" v="12"/>
          <ac:spMkLst>
            <pc:docMk/>
            <pc:sldMk cId="403295427" sldId="264"/>
            <ac:spMk id="5" creationId="{389575E1-3389-451A-A5F7-27854C25C599}"/>
          </ac:spMkLst>
        </pc:spChg>
        <pc:spChg chg="add del">
          <ac:chgData name="Jo-Ann Ward" userId="S::joann.ward@actionaid.org::cc4ed5f1-cedb-4a98-8727-f2c28783c563" providerId="AD" clId="Web-{45544F6D-A9D3-5BE4-F49D-AFD430EF74CC}" dt="2023-09-06T09:15:16.768" v="12"/>
          <ac:spMkLst>
            <pc:docMk/>
            <pc:sldMk cId="403295427" sldId="264"/>
            <ac:spMk id="6" creationId="{A53CCC5C-D88E-40FB-B30B-23DCDBD01D37}"/>
          </ac:spMkLst>
        </pc:spChg>
        <pc:spChg chg="add del">
          <ac:chgData name="Jo-Ann Ward" userId="S::joann.ward@actionaid.org::cc4ed5f1-cedb-4a98-8727-f2c28783c563" providerId="AD" clId="Web-{45544F6D-A9D3-5BE4-F49D-AFD430EF74CC}" dt="2023-09-06T09:15:16.768" v="12"/>
          <ac:spMkLst>
            <pc:docMk/>
            <pc:sldMk cId="403295427" sldId="264"/>
            <ac:spMk id="7" creationId="{081E4A58-353D-44AE-B2FC-2A74E2E400F7}"/>
          </ac:spMkLst>
        </pc:spChg>
      </pc:sldChg>
      <pc:sldChg chg="modSp mod modClrScheme chgLayout">
        <pc:chgData name="Jo-Ann Ward" userId="S::joann.ward@actionaid.org::cc4ed5f1-cedb-4a98-8727-f2c28783c563" providerId="AD" clId="Web-{45544F6D-A9D3-5BE4-F49D-AFD430EF74CC}" dt="2023-09-06T09:15:16.768" v="12"/>
        <pc:sldMkLst>
          <pc:docMk/>
          <pc:sldMk cId="3065956228" sldId="265"/>
        </pc:sldMkLst>
        <pc:spChg chg="mod ord">
          <ac:chgData name="Jo-Ann Ward" userId="S::joann.ward@actionaid.org::cc4ed5f1-cedb-4a98-8727-f2c28783c563" providerId="AD" clId="Web-{45544F6D-A9D3-5BE4-F49D-AFD430EF74CC}" dt="2023-09-06T09:15:16.768" v="12"/>
          <ac:spMkLst>
            <pc:docMk/>
            <pc:sldMk cId="3065956228" sldId="265"/>
            <ac:spMk id="2" creationId="{49D0330F-558D-D127-BED9-1C9F153CE769}"/>
          </ac:spMkLst>
        </pc:spChg>
        <pc:graphicFrameChg chg="mod ord">
          <ac:chgData name="Jo-Ann Ward" userId="S::joann.ward@actionaid.org::cc4ed5f1-cedb-4a98-8727-f2c28783c563" providerId="AD" clId="Web-{45544F6D-A9D3-5BE4-F49D-AFD430EF74CC}" dt="2023-09-06T09:15:16.768" v="12"/>
          <ac:graphicFrameMkLst>
            <pc:docMk/>
            <pc:sldMk cId="3065956228" sldId="265"/>
            <ac:graphicFrameMk id="5" creationId="{4F8B9369-6FFA-84B9-56B8-32A2949AA1DF}"/>
          </ac:graphicFrameMkLst>
        </pc:graphicFrameChg>
      </pc:sldChg>
      <pc:sldChg chg="addSp delSp modSp mod modClrScheme delDesignElem chgLayout">
        <pc:chgData name="Jo-Ann Ward" userId="S::joann.ward@actionaid.org::cc4ed5f1-cedb-4a98-8727-f2c28783c563" providerId="AD" clId="Web-{45544F6D-A9D3-5BE4-F49D-AFD430EF74CC}" dt="2023-09-06T09:15:16.768" v="12"/>
        <pc:sldMkLst>
          <pc:docMk/>
          <pc:sldMk cId="38229632" sldId="266"/>
        </pc:sldMkLst>
        <pc:spChg chg="mod ord">
          <ac:chgData name="Jo-Ann Ward" userId="S::joann.ward@actionaid.org::cc4ed5f1-cedb-4a98-8727-f2c28783c563" providerId="AD" clId="Web-{45544F6D-A9D3-5BE4-F49D-AFD430EF74CC}" dt="2023-09-06T09:15:16.768" v="12"/>
          <ac:spMkLst>
            <pc:docMk/>
            <pc:sldMk cId="38229632" sldId="266"/>
            <ac:spMk id="2" creationId="{37777828-9AA9-F457-371F-9D22A69BC58C}"/>
          </ac:spMkLst>
        </pc:spChg>
        <pc:spChg chg="mod ord">
          <ac:chgData name="Jo-Ann Ward" userId="S::joann.ward@actionaid.org::cc4ed5f1-cedb-4a98-8727-f2c28783c563" providerId="AD" clId="Web-{45544F6D-A9D3-5BE4-F49D-AFD430EF74CC}" dt="2023-09-06T09:15:16.768" v="12"/>
          <ac:spMkLst>
            <pc:docMk/>
            <pc:sldMk cId="38229632" sldId="266"/>
            <ac:spMk id="3" creationId="{0CE6369B-BA52-04D4-DB1C-85FEC3B8325C}"/>
          </ac:spMkLst>
        </pc:spChg>
        <pc:spChg chg="add del">
          <ac:chgData name="Jo-Ann Ward" userId="S::joann.ward@actionaid.org::cc4ed5f1-cedb-4a98-8727-f2c28783c563" providerId="AD" clId="Web-{45544F6D-A9D3-5BE4-F49D-AFD430EF74CC}" dt="2023-09-06T09:15:16.768" v="12"/>
          <ac:spMkLst>
            <pc:docMk/>
            <pc:sldMk cId="38229632" sldId="266"/>
            <ac:spMk id="15" creationId="{100EDD19-6802-4EC3-95CE-CFFAB042CFD6}"/>
          </ac:spMkLst>
        </pc:spChg>
        <pc:spChg chg="add del">
          <ac:chgData name="Jo-Ann Ward" userId="S::joann.ward@actionaid.org::cc4ed5f1-cedb-4a98-8727-f2c28783c563" providerId="AD" clId="Web-{45544F6D-A9D3-5BE4-F49D-AFD430EF74CC}" dt="2023-09-06T09:15:16.768" v="12"/>
          <ac:spMkLst>
            <pc:docMk/>
            <pc:sldMk cId="38229632" sldId="266"/>
            <ac:spMk id="17" creationId="{DB17E863-922E-4C26-BD64-E8FD41D28661}"/>
          </ac:spMkLst>
        </pc:spChg>
      </pc:sldChg>
      <pc:sldChg chg="modSp mod modClrScheme chgLayout">
        <pc:chgData name="Jo-Ann Ward" userId="S::joann.ward@actionaid.org::cc4ed5f1-cedb-4a98-8727-f2c28783c563" providerId="AD" clId="Web-{45544F6D-A9D3-5BE4-F49D-AFD430EF74CC}" dt="2023-09-06T09:15:16.768" v="12"/>
        <pc:sldMkLst>
          <pc:docMk/>
          <pc:sldMk cId="3027484557" sldId="268"/>
        </pc:sldMkLst>
        <pc:spChg chg="mod ord">
          <ac:chgData name="Jo-Ann Ward" userId="S::joann.ward@actionaid.org::cc4ed5f1-cedb-4a98-8727-f2c28783c563" providerId="AD" clId="Web-{45544F6D-A9D3-5BE4-F49D-AFD430EF74CC}" dt="2023-09-06T09:15:16.768" v="12"/>
          <ac:spMkLst>
            <pc:docMk/>
            <pc:sldMk cId="3027484557" sldId="268"/>
            <ac:spMk id="2" creationId="{31BAA5E5-D5D5-EF77-C93A-824883E4ED3C}"/>
          </ac:spMkLst>
        </pc:spChg>
        <pc:spChg chg="mod ord">
          <ac:chgData name="Jo-Ann Ward" userId="S::joann.ward@actionaid.org::cc4ed5f1-cedb-4a98-8727-f2c28783c563" providerId="AD" clId="Web-{45544F6D-A9D3-5BE4-F49D-AFD430EF74CC}" dt="2023-09-06T09:15:16.768" v="12"/>
          <ac:spMkLst>
            <pc:docMk/>
            <pc:sldMk cId="3027484557" sldId="268"/>
            <ac:spMk id="3" creationId="{48EEC0BD-AE19-D880-6B18-0A58FC6563A5}"/>
          </ac:spMkLst>
        </pc:spChg>
        <pc:picChg chg="mod ord">
          <ac:chgData name="Jo-Ann Ward" userId="S::joann.ward@actionaid.org::cc4ed5f1-cedb-4a98-8727-f2c28783c563" providerId="AD" clId="Web-{45544F6D-A9D3-5BE4-F49D-AFD430EF74CC}" dt="2023-09-06T09:15:16.768" v="12"/>
          <ac:picMkLst>
            <pc:docMk/>
            <pc:sldMk cId="3027484557" sldId="268"/>
            <ac:picMk id="5" creationId="{685298F6-30ED-2566-B96F-BA6D16554D33}"/>
          </ac:picMkLst>
        </pc:picChg>
      </pc:sldChg>
      <pc:sldChg chg="addSp delSp modSp mod modClrScheme delDesignElem chgLayout">
        <pc:chgData name="Jo-Ann Ward" userId="S::joann.ward@actionaid.org::cc4ed5f1-cedb-4a98-8727-f2c28783c563" providerId="AD" clId="Web-{45544F6D-A9D3-5BE4-F49D-AFD430EF74CC}" dt="2023-09-06T09:15:16.768" v="12"/>
        <pc:sldMkLst>
          <pc:docMk/>
          <pc:sldMk cId="3719593671" sldId="269"/>
        </pc:sldMkLst>
        <pc:spChg chg="mod ord">
          <ac:chgData name="Jo-Ann Ward" userId="S::joann.ward@actionaid.org::cc4ed5f1-cedb-4a98-8727-f2c28783c563" providerId="AD" clId="Web-{45544F6D-A9D3-5BE4-F49D-AFD430EF74CC}" dt="2023-09-06T09:15:16.768" v="12"/>
          <ac:spMkLst>
            <pc:docMk/>
            <pc:sldMk cId="3719593671" sldId="269"/>
            <ac:spMk id="2" creationId="{6BF53418-9596-5227-DE5D-26B5EF4337A0}"/>
          </ac:spMkLst>
        </pc:spChg>
        <pc:spChg chg="add del">
          <ac:chgData name="Jo-Ann Ward" userId="S::joann.ward@actionaid.org::cc4ed5f1-cedb-4a98-8727-f2c28783c563" providerId="AD" clId="Web-{45544F6D-A9D3-5BE4-F49D-AFD430EF74CC}" dt="2023-09-06T09:15:16.768" v="12"/>
          <ac:spMkLst>
            <pc:docMk/>
            <pc:sldMk cId="3719593671" sldId="269"/>
            <ac:spMk id="7" creationId="{B50AB553-2A96-4A92-96F2-93548E096954}"/>
          </ac:spMkLst>
        </pc:spChg>
        <pc:graphicFrameChg chg="mod ord">
          <ac:chgData name="Jo-Ann Ward" userId="S::joann.ward@actionaid.org::cc4ed5f1-cedb-4a98-8727-f2c28783c563" providerId="AD" clId="Web-{45544F6D-A9D3-5BE4-F49D-AFD430EF74CC}" dt="2023-09-06T09:15:16.768" v="12"/>
          <ac:graphicFrameMkLst>
            <pc:docMk/>
            <pc:sldMk cId="3719593671" sldId="269"/>
            <ac:graphicFrameMk id="5" creationId="{2F4366DD-6C56-2CA2-771C-4BC977D86F69}"/>
          </ac:graphicFrameMkLst>
        </pc:graphicFrameChg>
      </pc:sldChg>
      <pc:sldMasterChg chg="add del addSldLayout delSldLayout">
        <pc:chgData name="Jo-Ann Ward" userId="S::joann.ward@actionaid.org::cc4ed5f1-cedb-4a98-8727-f2c28783c563" providerId="AD" clId="Web-{45544F6D-A9D3-5BE4-F49D-AFD430EF74CC}" dt="2023-09-06T09:15:16.768" v="12"/>
        <pc:sldMasterMkLst>
          <pc:docMk/>
          <pc:sldMasterMk cId="810723572" sldId="2147483763"/>
        </pc:sldMasterMkLst>
        <pc:sldLayoutChg chg="add del">
          <pc:chgData name="Jo-Ann Ward" userId="S::joann.ward@actionaid.org::cc4ed5f1-cedb-4a98-8727-f2c28783c563" providerId="AD" clId="Web-{45544F6D-A9D3-5BE4-F49D-AFD430EF74CC}" dt="2023-09-06T09:15:16.768" v="12"/>
          <pc:sldLayoutMkLst>
            <pc:docMk/>
            <pc:sldMasterMk cId="810723572" sldId="2147483763"/>
            <pc:sldLayoutMk cId="631707507" sldId="2147483764"/>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3861197672" sldId="2147483765"/>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3872196601" sldId="2147483766"/>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985569691" sldId="2147483767"/>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2191525425" sldId="2147483768"/>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1771226452" sldId="2147483769"/>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3019169928" sldId="2147483770"/>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1861698325" sldId="2147483771"/>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1320429894" sldId="2147483772"/>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3551521766" sldId="2147483773"/>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1484408653" sldId="2147483774"/>
          </pc:sldLayoutMkLst>
        </pc:sldLayoutChg>
      </pc:sldMasterChg>
      <pc:sldMasterChg chg="add del addSldLayout delSldLayout modSldLayout">
        <pc:chgData name="Jo-Ann Ward" userId="S::joann.ward@actionaid.org::cc4ed5f1-cedb-4a98-8727-f2c28783c563" providerId="AD" clId="Web-{45544F6D-A9D3-5BE4-F49D-AFD430EF74CC}" dt="2023-09-06T09:15:16.768" v="12"/>
        <pc:sldMasterMkLst>
          <pc:docMk/>
          <pc:sldMasterMk cId="3114493191" sldId="2147483775"/>
        </pc:sldMasterMkLst>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3292537018" sldId="2147483776"/>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1566377289" sldId="2147483777"/>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3033826108" sldId="2147483778"/>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2305606157" sldId="2147483779"/>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3032510353" sldId="2147483780"/>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91045856" sldId="2147483781"/>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2374865718" sldId="2147483782"/>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143137471" sldId="2147483783"/>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529602471" sldId="2147483784"/>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2444111206" sldId="2147483785"/>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2143002248" sldId="2147483786"/>
          </pc:sldLayoutMkLst>
        </pc:sldLayoutChg>
      </pc:sldMasterChg>
    </pc:docChg>
  </pc:docChgLst>
  <pc:docChgLst>
    <pc:chgData name="Jo-Ann Ward" userId="cc4ed5f1-cedb-4a98-8727-f2c28783c563" providerId="ADAL" clId="{B11303ED-CDE2-472B-AD23-253D60133DFB}"/>
    <pc:docChg chg="custSel addSld delSld modSld sldOrd">
      <pc:chgData name="Jo-Ann Ward" userId="cc4ed5f1-cedb-4a98-8727-f2c28783c563" providerId="ADAL" clId="{B11303ED-CDE2-472B-AD23-253D60133DFB}" dt="2023-09-11T14:03:04.014" v="358" actId="20577"/>
      <pc:docMkLst>
        <pc:docMk/>
      </pc:docMkLst>
      <pc:sldChg chg="modSp">
        <pc:chgData name="Jo-Ann Ward" userId="cc4ed5f1-cedb-4a98-8727-f2c28783c563" providerId="ADAL" clId="{B11303ED-CDE2-472B-AD23-253D60133DFB}" dt="2023-09-11T14:03:04.014" v="358" actId="20577"/>
        <pc:sldMkLst>
          <pc:docMk/>
          <pc:sldMk cId="1021229630" sldId="256"/>
        </pc:sldMkLst>
        <pc:spChg chg="mod">
          <ac:chgData name="Jo-Ann Ward" userId="cc4ed5f1-cedb-4a98-8727-f2c28783c563" providerId="ADAL" clId="{B11303ED-CDE2-472B-AD23-253D60133DFB}" dt="2023-09-11T14:03:04.014" v="358" actId="20577"/>
          <ac:spMkLst>
            <pc:docMk/>
            <pc:sldMk cId="1021229630" sldId="256"/>
            <ac:spMk id="2" creationId="{4CADBDF7-A3C5-C1C2-DBAC-AC95D8D9EBEB}"/>
          </ac:spMkLst>
        </pc:spChg>
      </pc:sldChg>
      <pc:sldChg chg="del">
        <pc:chgData name="Jo-Ann Ward" userId="cc4ed5f1-cedb-4a98-8727-f2c28783c563" providerId="ADAL" clId="{B11303ED-CDE2-472B-AD23-253D60133DFB}" dt="2023-09-11T13:31:12.078" v="213" actId="2696"/>
        <pc:sldMkLst>
          <pc:docMk/>
          <pc:sldMk cId="3651168180" sldId="257"/>
        </pc:sldMkLst>
      </pc:sldChg>
      <pc:sldChg chg="modSp mod">
        <pc:chgData name="Jo-Ann Ward" userId="cc4ed5f1-cedb-4a98-8727-f2c28783c563" providerId="ADAL" clId="{B11303ED-CDE2-472B-AD23-253D60133DFB}" dt="2023-09-11T13:58:18.977" v="356" actId="403"/>
        <pc:sldMkLst>
          <pc:docMk/>
          <pc:sldMk cId="2516668485" sldId="258"/>
        </pc:sldMkLst>
        <pc:spChg chg="mod">
          <ac:chgData name="Jo-Ann Ward" userId="cc4ed5f1-cedb-4a98-8727-f2c28783c563" providerId="ADAL" clId="{B11303ED-CDE2-472B-AD23-253D60133DFB}" dt="2023-09-11T13:58:18.977" v="356" actId="403"/>
          <ac:spMkLst>
            <pc:docMk/>
            <pc:sldMk cId="2516668485" sldId="258"/>
            <ac:spMk id="3" creationId="{E209D68D-BD69-4D3D-21F7-EE1F4F9DC1A6}"/>
          </ac:spMkLst>
        </pc:spChg>
      </pc:sldChg>
      <pc:sldChg chg="modSp mod modAnim">
        <pc:chgData name="Jo-Ann Ward" userId="cc4ed5f1-cedb-4a98-8727-f2c28783c563" providerId="ADAL" clId="{B11303ED-CDE2-472B-AD23-253D60133DFB}" dt="2023-09-11T13:21:32.752" v="212" actId="403"/>
        <pc:sldMkLst>
          <pc:docMk/>
          <pc:sldMk cId="2112034913" sldId="259"/>
        </pc:sldMkLst>
        <pc:spChg chg="mod">
          <ac:chgData name="Jo-Ann Ward" userId="cc4ed5f1-cedb-4a98-8727-f2c28783c563" providerId="ADAL" clId="{B11303ED-CDE2-472B-AD23-253D60133DFB}" dt="2023-09-11T13:21:32.752" v="212" actId="403"/>
          <ac:spMkLst>
            <pc:docMk/>
            <pc:sldMk cId="2112034913" sldId="259"/>
            <ac:spMk id="3" creationId="{75C24CA4-B95C-AC56-3660-EA395C1ED85E}"/>
          </ac:spMkLst>
        </pc:spChg>
      </pc:sldChg>
      <pc:sldChg chg="modSp mod">
        <pc:chgData name="Jo-Ann Ward" userId="cc4ed5f1-cedb-4a98-8727-f2c28783c563" providerId="ADAL" clId="{B11303ED-CDE2-472B-AD23-253D60133DFB}" dt="2023-09-11T13:49:43.846" v="350" actId="20577"/>
        <pc:sldMkLst>
          <pc:docMk/>
          <pc:sldMk cId="403295427" sldId="264"/>
        </pc:sldMkLst>
        <pc:spChg chg="mod">
          <ac:chgData name="Jo-Ann Ward" userId="cc4ed5f1-cedb-4a98-8727-f2c28783c563" providerId="ADAL" clId="{B11303ED-CDE2-472B-AD23-253D60133DFB}" dt="2023-09-11T13:49:43.846" v="350" actId="20577"/>
          <ac:spMkLst>
            <pc:docMk/>
            <pc:sldMk cId="403295427" sldId="264"/>
            <ac:spMk id="3" creationId="{9F7EF05A-A12C-AE3F-792F-6E6A587ED4FF}"/>
          </ac:spMkLst>
        </pc:spChg>
      </pc:sldChg>
      <pc:sldChg chg="modSp">
        <pc:chgData name="Jo-Ann Ward" userId="cc4ed5f1-cedb-4a98-8727-f2c28783c563" providerId="ADAL" clId="{B11303ED-CDE2-472B-AD23-253D60133DFB}" dt="2023-09-11T13:48:50.957" v="345"/>
        <pc:sldMkLst>
          <pc:docMk/>
          <pc:sldMk cId="3065956228" sldId="265"/>
        </pc:sldMkLst>
        <pc:graphicFrameChg chg="mod">
          <ac:chgData name="Jo-Ann Ward" userId="cc4ed5f1-cedb-4a98-8727-f2c28783c563" providerId="ADAL" clId="{B11303ED-CDE2-472B-AD23-253D60133DFB}" dt="2023-09-11T13:48:50.957" v="345"/>
          <ac:graphicFrameMkLst>
            <pc:docMk/>
            <pc:sldMk cId="3065956228" sldId="265"/>
            <ac:graphicFrameMk id="5" creationId="{4F8B9369-6FFA-84B9-56B8-32A2949AA1DF}"/>
          </ac:graphicFrameMkLst>
        </pc:graphicFrameChg>
      </pc:sldChg>
      <pc:sldChg chg="del">
        <pc:chgData name="Jo-Ann Ward" userId="cc4ed5f1-cedb-4a98-8727-f2c28783c563" providerId="ADAL" clId="{B11303ED-CDE2-472B-AD23-253D60133DFB}" dt="2023-09-11T13:41:03.776" v="325" actId="2696"/>
        <pc:sldMkLst>
          <pc:docMk/>
          <pc:sldMk cId="3027484557" sldId="268"/>
        </pc:sldMkLst>
      </pc:sldChg>
      <pc:sldChg chg="modSp mod ord modAnim">
        <pc:chgData name="Jo-Ann Ward" userId="cc4ed5f1-cedb-4a98-8727-f2c28783c563" providerId="ADAL" clId="{B11303ED-CDE2-472B-AD23-253D60133DFB}" dt="2023-09-11T13:57:49.354" v="352" actId="20577"/>
        <pc:sldMkLst>
          <pc:docMk/>
          <pc:sldMk cId="1809325934" sldId="270"/>
        </pc:sldMkLst>
        <pc:spChg chg="mod">
          <ac:chgData name="Jo-Ann Ward" userId="cc4ed5f1-cedb-4a98-8727-f2c28783c563" providerId="ADAL" clId="{B11303ED-CDE2-472B-AD23-253D60133DFB}" dt="2023-09-11T13:11:28.518" v="58" actId="20577"/>
          <ac:spMkLst>
            <pc:docMk/>
            <pc:sldMk cId="1809325934" sldId="270"/>
            <ac:spMk id="2" creationId="{B0186458-F5D1-02E4-3CB8-61BF5D4473FD}"/>
          </ac:spMkLst>
        </pc:spChg>
        <pc:spChg chg="mod">
          <ac:chgData name="Jo-Ann Ward" userId="cc4ed5f1-cedb-4a98-8727-f2c28783c563" providerId="ADAL" clId="{B11303ED-CDE2-472B-AD23-253D60133DFB}" dt="2023-09-11T13:57:49.354" v="352" actId="20577"/>
          <ac:spMkLst>
            <pc:docMk/>
            <pc:sldMk cId="1809325934" sldId="270"/>
            <ac:spMk id="3" creationId="{85EB6DF6-51DE-AA5D-FA45-46D396DB1FCE}"/>
          </ac:spMkLst>
        </pc:spChg>
      </pc:sldChg>
      <pc:sldChg chg="addSp delSp modSp mod">
        <pc:chgData name="Jo-Ann Ward" userId="cc4ed5f1-cedb-4a98-8727-f2c28783c563" providerId="ADAL" clId="{B11303ED-CDE2-472B-AD23-253D60133DFB}" dt="2023-09-11T13:33:39.283" v="281" actId="478"/>
        <pc:sldMkLst>
          <pc:docMk/>
          <pc:sldMk cId="3705171854" sldId="271"/>
        </pc:sldMkLst>
        <pc:spChg chg="del mod">
          <ac:chgData name="Jo-Ann Ward" userId="cc4ed5f1-cedb-4a98-8727-f2c28783c563" providerId="ADAL" clId="{B11303ED-CDE2-472B-AD23-253D60133DFB}" dt="2023-09-11T13:33:39.283" v="281" actId="478"/>
          <ac:spMkLst>
            <pc:docMk/>
            <pc:sldMk cId="3705171854" sldId="271"/>
            <ac:spMk id="2" creationId="{1ACE2FA9-1A98-35B1-CF6E-8B3DF3256419}"/>
          </ac:spMkLst>
        </pc:spChg>
        <pc:picChg chg="add mod modCrop">
          <ac:chgData name="Jo-Ann Ward" userId="cc4ed5f1-cedb-4a98-8727-f2c28783c563" providerId="ADAL" clId="{B11303ED-CDE2-472B-AD23-253D60133DFB}" dt="2023-09-11T13:32:15.638" v="222"/>
          <ac:picMkLst>
            <pc:docMk/>
            <pc:sldMk cId="3705171854" sldId="271"/>
            <ac:picMk id="4" creationId="{2ED99D52-97E2-1558-8AAB-840641802FC2}"/>
          </ac:picMkLst>
        </pc:picChg>
        <pc:picChg chg="del">
          <ac:chgData name="Jo-Ann Ward" userId="cc4ed5f1-cedb-4a98-8727-f2c28783c563" providerId="ADAL" clId="{B11303ED-CDE2-472B-AD23-253D60133DFB}" dt="2023-09-11T13:31:14.359" v="214" actId="478"/>
          <ac:picMkLst>
            <pc:docMk/>
            <pc:sldMk cId="3705171854" sldId="271"/>
            <ac:picMk id="5" creationId="{8C34E625-B073-4411-EB9C-B7E4A06DE05A}"/>
          </ac:picMkLst>
        </pc:picChg>
      </pc:sldChg>
      <pc:sldChg chg="modSp">
        <pc:chgData name="Jo-Ann Ward" userId="cc4ed5f1-cedb-4a98-8727-f2c28783c563" providerId="ADAL" clId="{B11303ED-CDE2-472B-AD23-253D60133DFB}" dt="2023-09-11T13:49:04.542" v="346"/>
        <pc:sldMkLst>
          <pc:docMk/>
          <pc:sldMk cId="3737457157" sldId="272"/>
        </pc:sldMkLst>
        <pc:graphicFrameChg chg="mod">
          <ac:chgData name="Jo-Ann Ward" userId="cc4ed5f1-cedb-4a98-8727-f2c28783c563" providerId="ADAL" clId="{B11303ED-CDE2-472B-AD23-253D60133DFB}" dt="2023-09-11T13:49:04.542" v="346"/>
          <ac:graphicFrameMkLst>
            <pc:docMk/>
            <pc:sldMk cId="3737457157" sldId="272"/>
            <ac:graphicFrameMk id="5" creationId="{4F8B9369-6FFA-84B9-56B8-32A2949AA1DF}"/>
          </ac:graphicFrameMkLst>
        </pc:graphicFrameChg>
      </pc:sldChg>
      <pc:sldChg chg="modSp">
        <pc:chgData name="Jo-Ann Ward" userId="cc4ed5f1-cedb-4a98-8727-f2c28783c563" providerId="ADAL" clId="{B11303ED-CDE2-472B-AD23-253D60133DFB}" dt="2023-09-11T13:43:38.474" v="334" actId="20577"/>
        <pc:sldMkLst>
          <pc:docMk/>
          <pc:sldMk cId="653770758" sldId="273"/>
        </pc:sldMkLst>
        <pc:graphicFrameChg chg="mod">
          <ac:chgData name="Jo-Ann Ward" userId="cc4ed5f1-cedb-4a98-8727-f2c28783c563" providerId="ADAL" clId="{B11303ED-CDE2-472B-AD23-253D60133DFB}" dt="2023-09-11T13:43:38.474" v="334" actId="20577"/>
          <ac:graphicFrameMkLst>
            <pc:docMk/>
            <pc:sldMk cId="653770758" sldId="273"/>
            <ac:graphicFrameMk id="5" creationId="{4F8B9369-6FFA-84B9-56B8-32A2949AA1DF}"/>
          </ac:graphicFrameMkLst>
        </pc:graphicFrameChg>
      </pc:sldChg>
      <pc:sldChg chg="modSp add ord modAnim">
        <pc:chgData name="Jo-Ann Ward" userId="cc4ed5f1-cedb-4a98-8727-f2c28783c563" providerId="ADAL" clId="{B11303ED-CDE2-472B-AD23-253D60133DFB}" dt="2023-09-11T13:19:18.599" v="132" actId="404"/>
        <pc:sldMkLst>
          <pc:docMk/>
          <pc:sldMk cId="776333941" sldId="274"/>
        </pc:sldMkLst>
        <pc:spChg chg="mod">
          <ac:chgData name="Jo-Ann Ward" userId="cc4ed5f1-cedb-4a98-8727-f2c28783c563" providerId="ADAL" clId="{B11303ED-CDE2-472B-AD23-253D60133DFB}" dt="2023-09-11T13:19:18.599" v="132" actId="404"/>
          <ac:spMkLst>
            <pc:docMk/>
            <pc:sldMk cId="776333941" sldId="274"/>
            <ac:spMk id="3" creationId="{75C24CA4-B95C-AC56-3660-EA395C1ED85E}"/>
          </ac:spMkLst>
        </pc:spChg>
      </pc:sldChg>
      <pc:sldChg chg="new del">
        <pc:chgData name="Jo-Ann Ward" userId="cc4ed5f1-cedb-4a98-8727-f2c28783c563" providerId="ADAL" clId="{B11303ED-CDE2-472B-AD23-253D60133DFB}" dt="2023-09-11T13:34:27.961" v="284" actId="2696"/>
        <pc:sldMkLst>
          <pc:docMk/>
          <pc:sldMk cId="2615223545" sldId="275"/>
        </pc:sldMkLst>
      </pc:sldChg>
      <pc:sldChg chg="modSp add mod ord modAnim">
        <pc:chgData name="Jo-Ann Ward" userId="cc4ed5f1-cedb-4a98-8727-f2c28783c563" providerId="ADAL" clId="{B11303ED-CDE2-472B-AD23-253D60133DFB}" dt="2023-09-11T13:34:51.126" v="300" actId="20577"/>
        <pc:sldMkLst>
          <pc:docMk/>
          <pc:sldMk cId="1572878792" sldId="276"/>
        </pc:sldMkLst>
        <pc:spChg chg="mod">
          <ac:chgData name="Jo-Ann Ward" userId="cc4ed5f1-cedb-4a98-8727-f2c28783c563" providerId="ADAL" clId="{B11303ED-CDE2-472B-AD23-253D60133DFB}" dt="2023-09-11T13:34:35.442" v="295" actId="20577"/>
          <ac:spMkLst>
            <pc:docMk/>
            <pc:sldMk cId="1572878792" sldId="276"/>
            <ac:spMk id="2" creationId="{B0186458-F5D1-02E4-3CB8-61BF5D4473FD}"/>
          </ac:spMkLst>
        </pc:spChg>
        <pc:spChg chg="mod">
          <ac:chgData name="Jo-Ann Ward" userId="cc4ed5f1-cedb-4a98-8727-f2c28783c563" providerId="ADAL" clId="{B11303ED-CDE2-472B-AD23-253D60133DFB}" dt="2023-09-11T13:34:51.126" v="300" actId="20577"/>
          <ac:spMkLst>
            <pc:docMk/>
            <pc:sldMk cId="1572878792" sldId="276"/>
            <ac:spMk id="3" creationId="{85EB6DF6-51DE-AA5D-FA45-46D396DB1FCE}"/>
          </ac:spMkLst>
        </pc:spChg>
      </pc:sldChg>
      <pc:sldChg chg="new del">
        <pc:chgData name="Jo-Ann Ward" userId="cc4ed5f1-cedb-4a98-8727-f2c28783c563" providerId="ADAL" clId="{B11303ED-CDE2-472B-AD23-253D60133DFB}" dt="2023-09-11T13:41:01.261" v="324" actId="2696"/>
        <pc:sldMkLst>
          <pc:docMk/>
          <pc:sldMk cId="3270935209" sldId="277"/>
        </pc:sldMkLst>
      </pc:sldChg>
      <pc:sldChg chg="modSp add mod modAnim">
        <pc:chgData name="Jo-Ann Ward" userId="cc4ed5f1-cedb-4a98-8727-f2c28783c563" providerId="ADAL" clId="{B11303ED-CDE2-472B-AD23-253D60133DFB}" dt="2023-09-11T13:58:11.146" v="354" actId="20577"/>
        <pc:sldMkLst>
          <pc:docMk/>
          <pc:sldMk cId="3705598582" sldId="278"/>
        </pc:sldMkLst>
        <pc:spChg chg="mod">
          <ac:chgData name="Jo-Ann Ward" userId="cc4ed5f1-cedb-4a98-8727-f2c28783c563" providerId="ADAL" clId="{B11303ED-CDE2-472B-AD23-253D60133DFB}" dt="2023-09-11T13:58:11.146" v="354" actId="20577"/>
          <ac:spMkLst>
            <pc:docMk/>
            <pc:sldMk cId="3705598582" sldId="278"/>
            <ac:spMk id="2" creationId="{B0186458-F5D1-02E4-3CB8-61BF5D4473FD}"/>
          </ac:spMkLst>
        </pc:spChg>
        <pc:spChg chg="mod">
          <ac:chgData name="Jo-Ann Ward" userId="cc4ed5f1-cedb-4a98-8727-f2c28783c563" providerId="ADAL" clId="{B11303ED-CDE2-472B-AD23-253D60133DFB}" dt="2023-09-11T13:40:52.596" v="323" actId="20577"/>
          <ac:spMkLst>
            <pc:docMk/>
            <pc:sldMk cId="3705598582" sldId="278"/>
            <ac:spMk id="3" creationId="{85EB6DF6-51DE-AA5D-FA45-46D396DB1FCE}"/>
          </ac:spMkLst>
        </pc:spChg>
      </pc:sldChg>
    </pc:docChg>
  </pc:docChgLst>
  <pc:docChgLst>
    <pc:chgData name="Jo-Ann Ward" userId="S::joann.ward@actionaid.org::cc4ed5f1-cedb-4a98-8727-f2c28783c563" providerId="AD" clId="Web-{C340B1D9-5BC6-5C4C-5F68-14EFDA485AE3}"/>
    <pc:docChg chg="modSld sldOrd">
      <pc:chgData name="Jo-Ann Ward" userId="S::joann.ward@actionaid.org::cc4ed5f1-cedb-4a98-8727-f2c28783c563" providerId="AD" clId="Web-{C340B1D9-5BC6-5C4C-5F68-14EFDA485AE3}" dt="2022-08-16T13:55:32.859" v="85" actId="20577"/>
      <pc:docMkLst>
        <pc:docMk/>
      </pc:docMkLst>
      <pc:sldChg chg="modSp">
        <pc:chgData name="Jo-Ann Ward" userId="S::joann.ward@actionaid.org::cc4ed5f1-cedb-4a98-8727-f2c28783c563" providerId="AD" clId="Web-{C340B1D9-5BC6-5C4C-5F68-14EFDA485AE3}" dt="2022-08-16T13:53:10.676" v="11" actId="20577"/>
        <pc:sldMkLst>
          <pc:docMk/>
          <pc:sldMk cId="2516668485" sldId="258"/>
        </pc:sldMkLst>
        <pc:spChg chg="mod">
          <ac:chgData name="Jo-Ann Ward" userId="S::joann.ward@actionaid.org::cc4ed5f1-cedb-4a98-8727-f2c28783c563" providerId="AD" clId="Web-{C340B1D9-5BC6-5C4C-5F68-14EFDA485AE3}" dt="2022-08-16T13:53:10.676" v="11" actId="20577"/>
          <ac:spMkLst>
            <pc:docMk/>
            <pc:sldMk cId="2516668485" sldId="258"/>
            <ac:spMk id="3" creationId="{E209D68D-BD69-4D3D-21F7-EE1F4F9DC1A6}"/>
          </ac:spMkLst>
        </pc:spChg>
      </pc:sldChg>
      <pc:sldChg chg="modSp">
        <pc:chgData name="Jo-Ann Ward" userId="S::joann.ward@actionaid.org::cc4ed5f1-cedb-4a98-8727-f2c28783c563" providerId="AD" clId="Web-{C340B1D9-5BC6-5C4C-5F68-14EFDA485AE3}" dt="2022-08-16T13:53:51.195" v="48" actId="20577"/>
        <pc:sldMkLst>
          <pc:docMk/>
          <pc:sldMk cId="1322835580" sldId="260"/>
        </pc:sldMkLst>
        <pc:spChg chg="mod">
          <ac:chgData name="Jo-Ann Ward" userId="S::joann.ward@actionaid.org::cc4ed5f1-cedb-4a98-8727-f2c28783c563" providerId="AD" clId="Web-{C340B1D9-5BC6-5C4C-5F68-14EFDA485AE3}" dt="2022-08-16T13:53:51.195" v="48" actId="20577"/>
          <ac:spMkLst>
            <pc:docMk/>
            <pc:sldMk cId="1322835580" sldId="260"/>
            <ac:spMk id="3" creationId="{CC493E1A-BD4F-680B-AD52-DD7C2BBFAB1E}"/>
          </ac:spMkLst>
        </pc:spChg>
      </pc:sldChg>
      <pc:sldChg chg="modSp">
        <pc:chgData name="Jo-Ann Ward" userId="S::joann.ward@actionaid.org::cc4ed5f1-cedb-4a98-8727-f2c28783c563" providerId="AD" clId="Web-{C340B1D9-5BC6-5C4C-5F68-14EFDA485AE3}" dt="2022-08-16T13:55:32.859" v="85" actId="20577"/>
        <pc:sldMkLst>
          <pc:docMk/>
          <pc:sldMk cId="403295427" sldId="264"/>
        </pc:sldMkLst>
        <pc:spChg chg="mod">
          <ac:chgData name="Jo-Ann Ward" userId="S::joann.ward@actionaid.org::cc4ed5f1-cedb-4a98-8727-f2c28783c563" providerId="AD" clId="Web-{C340B1D9-5BC6-5C4C-5F68-14EFDA485AE3}" dt="2022-08-16T13:55:32.859" v="85" actId="20577"/>
          <ac:spMkLst>
            <pc:docMk/>
            <pc:sldMk cId="403295427" sldId="264"/>
            <ac:spMk id="3" creationId="{9F7EF05A-A12C-AE3F-792F-6E6A587ED4FF}"/>
          </ac:spMkLst>
        </pc:spChg>
      </pc:sldChg>
      <pc:sldChg chg="modSp ord">
        <pc:chgData name="Jo-Ann Ward" userId="S::joann.ward@actionaid.org::cc4ed5f1-cedb-4a98-8727-f2c28783c563" providerId="AD" clId="Web-{C340B1D9-5BC6-5C4C-5F68-14EFDA485AE3}" dt="2022-08-16T13:55:01.169" v="72" actId="20577"/>
        <pc:sldMkLst>
          <pc:docMk/>
          <pc:sldMk cId="3065956228" sldId="265"/>
        </pc:sldMkLst>
        <pc:spChg chg="mod">
          <ac:chgData name="Jo-Ann Ward" userId="S::joann.ward@actionaid.org::cc4ed5f1-cedb-4a98-8727-f2c28783c563" providerId="AD" clId="Web-{C340B1D9-5BC6-5C4C-5F68-14EFDA485AE3}" dt="2022-08-16T13:55:01.169" v="72" actId="20577"/>
          <ac:spMkLst>
            <pc:docMk/>
            <pc:sldMk cId="3065956228" sldId="265"/>
            <ac:spMk id="2" creationId="{49D0330F-558D-D127-BED9-1C9F153CE769}"/>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ata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dgm:spPr/>
      <dgm:t>
        <a:bodyPr/>
        <a:lstStyle/>
        <a:p>
          <a:pPr rtl="0">
            <a:lnSpc>
              <a:spcPct val="100000"/>
            </a:lnSpc>
          </a:pPr>
          <a:r>
            <a:rPr lang="en-US" b="0" i="0" dirty="0"/>
            <a:t>What had you heard about gender-based violence before and where had you heard about it and how had this influenced your opinion? (from media, friends and family, just around) </a:t>
          </a:r>
          <a:endParaRPr lang="en-US" dirty="0"/>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dgm:spPr/>
      <dgm:t>
        <a:bodyPr/>
        <a:lstStyle/>
        <a:p>
          <a:pPr>
            <a:lnSpc>
              <a:spcPct val="100000"/>
            </a:lnSpc>
          </a:pPr>
          <a:r>
            <a:rPr lang="en-US" b="0" i="0" dirty="0"/>
            <a:t>Who loses and who benefits when it comes to gender-based violence? (Considering the impact that the fear of gender-based violence has). </a:t>
          </a:r>
          <a:endParaRPr lang="en-US" dirty="0"/>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dgm:spPr/>
      <dgm:t>
        <a:bodyPr/>
        <a:lstStyle/>
        <a:p>
          <a:pPr>
            <a:lnSpc>
              <a:spcPct val="100000"/>
            </a:lnSpc>
          </a:pPr>
          <a:r>
            <a:rPr lang="en-US" b="0" i="0" dirty="0"/>
            <a:t>What systems and structures lead to an increase in gender-based violence?  </a:t>
          </a:r>
          <a:endParaRPr lang="en-US" dirty="0"/>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Judge"/>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mpty battery with solid fill"/>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rotWithShape="1">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Forest scene"/>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dgm:spPr/>
      <dgm:t>
        <a:bodyPr/>
        <a:lstStyle/>
        <a:p>
          <a:pPr>
            <a:lnSpc>
              <a:spcPct val="100000"/>
            </a:lnSpc>
          </a:pPr>
          <a:r>
            <a:rPr lang="en-US" dirty="0"/>
            <a:t>Talk about climate change with your friends and family </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7B4FC6F1-D316-4B35-A266-9F063BAE8672}">
      <dgm:prSet/>
      <dgm:spPr/>
      <dgm:t>
        <a:bodyPr/>
        <a:lstStyle/>
        <a:p>
          <a:pPr>
            <a:lnSpc>
              <a:spcPct val="100000"/>
            </a:lnSpc>
          </a:pPr>
          <a:r>
            <a:rPr lang="en-US" b="0" i="0" dirty="0"/>
            <a:t>Write a letter to your local newspaper or local politician about actions that you would like to see taken to end gender-based violence.  </a:t>
          </a:r>
          <a:endParaRPr lang="en-US" dirty="0"/>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2"/>
      <dgm:spPr>
        <a:solidFill>
          <a:srgbClr val="C6BDAE"/>
        </a:solidFill>
      </dgm:spPr>
    </dgm:pt>
    <dgm:pt modelId="{9BB46C39-B390-4BB3-A585-B0BC7FF36504}" type="pres">
      <dgm:prSet presAssocID="{50EA34EB-7180-410D-B541-6D72FC153BD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2">
        <dgm:presLayoutVars>
          <dgm:chMax val="0"/>
          <dgm:chPref val="0"/>
        </dgm:presLayoutVars>
      </dgm:prSet>
      <dgm:spPr/>
    </dgm:pt>
    <dgm:pt modelId="{66F26CB1-E1DB-480E-9B0B-73338E3D4485}" type="pres">
      <dgm:prSet presAssocID="{BD5D071A-AAFC-4D8F-94B5-725461E1D5C5}"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1" presStyleCnt="2"/>
      <dgm:spPr/>
    </dgm:pt>
    <dgm:pt modelId="{9DA9D389-D16D-4DC3-8FDD-3B7EB4F08E0B}" type="pres">
      <dgm:prSet presAssocID="{7B4FC6F1-D316-4B35-A266-9F063BAE867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1" presStyleCnt="2">
        <dgm:presLayoutVars>
          <dgm:chMax val="0"/>
          <dgm:chPref val="0"/>
        </dgm:presLayoutVars>
      </dgm:prSet>
      <dgm:spPr/>
    </dgm:pt>
  </dgm:ptLst>
  <dgm:cxnLst>
    <dgm:cxn modelId="{F97D810A-FC9D-43AF-8DC0-B7F09065D19E}" srcId="{FC41E378-07CB-4A80-9EF5-634632C7B049}" destId="{7B4FC6F1-D316-4B35-A266-9F063BAE8672}" srcOrd="1"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7BFD329E-A592-44C8-9896-8E28BDEE79C2}" type="presOf" srcId="{FC41E378-07CB-4A80-9EF5-634632C7B049}" destId="{C86D1CD4-F48D-4CD4-96AA-3CD376428C5A}"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2119B623-FFC3-4D02-8780-447BD83D1258}" type="presParOf" srcId="{C86D1CD4-F48D-4CD4-96AA-3CD376428C5A}" destId="{3D7F222D-70DD-4A49-B237-1AF5728BA10E}" srcOrd="2"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dgm:spPr/>
      <dgm:t>
        <a:bodyPr/>
        <a:lstStyle/>
        <a:p>
          <a:pPr rtl="0">
            <a:lnSpc>
              <a:spcPct val="100000"/>
            </a:lnSpc>
          </a:pPr>
          <a:r>
            <a:rPr lang="en-US" dirty="0">
              <a:latin typeface="Auxilia" panose="02000000000000000000" pitchFamily="50" charset="0"/>
              <a:cs typeface="Auxilia" panose="02000000000000000000" pitchFamily="50" charset="0"/>
            </a:rPr>
            <a:t>Take part in ActionAid’s </a:t>
          </a:r>
          <a:r>
            <a:rPr lang="en-US" dirty="0" err="1">
              <a:latin typeface="Auxilia" panose="02000000000000000000" pitchFamily="50" charset="0"/>
              <a:cs typeface="Auxilia" panose="02000000000000000000" pitchFamily="50" charset="0"/>
            </a:rPr>
            <a:t>ActionTalks</a:t>
          </a:r>
          <a:r>
            <a:rPr lang="en-US" dirty="0">
              <a:latin typeface="Auxilia" panose="02000000000000000000" pitchFamily="50" charset="0"/>
              <a:cs typeface="Auxilia" panose="02000000000000000000" pitchFamily="50" charset="0"/>
            </a:rPr>
            <a:t> speech writing competition, writing a speech on the topic: </a:t>
          </a:r>
          <a:endParaRPr lang="en-US" dirty="0"/>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dgm:spPr/>
      <dgm:t>
        <a:bodyPr/>
        <a:lstStyle/>
        <a:p>
          <a:pPr>
            <a:lnSpc>
              <a:spcPct val="100000"/>
            </a:lnSpc>
          </a:pPr>
          <a:r>
            <a:rPr lang="en-US" b="0" i="0" dirty="0"/>
            <a:t>Rates of gender-based violence are increasing due to conflict and climate change. What can Ireland do?   </a:t>
          </a:r>
          <a:endParaRPr lang="en-US" dirty="0"/>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dgm:spPr/>
      <dgm:t>
        <a:bodyPr/>
        <a:lstStyle/>
        <a:p>
          <a:pPr>
            <a:lnSpc>
              <a:spcPct val="100000"/>
            </a:lnSpc>
          </a:pPr>
          <a:r>
            <a:rPr lang="en-US" dirty="0">
              <a:latin typeface="Auxilia" panose="02000000000000000000" pitchFamily="50" charset="0"/>
              <a:cs typeface="Auxilia" panose="02000000000000000000" pitchFamily="50" charset="0"/>
            </a:rPr>
            <a:t>First prize is a €500 voucher – learn more at www.actionaid.ie</a:t>
          </a:r>
          <a:endParaRPr lang="en-US" dirty="0"/>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at outline"/>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redit card"/>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custLinFactNeighborX="-58" custLinFactNeighborY="25090"/>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rophy"/>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492"/>
          <a:ext cx="10515600" cy="1152859"/>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48740" y="259886"/>
          <a:ext cx="634072" cy="634072"/>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31553" y="49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844550" rtl="0">
            <a:lnSpc>
              <a:spcPct val="100000"/>
            </a:lnSpc>
            <a:spcBef>
              <a:spcPct val="0"/>
            </a:spcBef>
            <a:spcAft>
              <a:spcPct val="35000"/>
            </a:spcAft>
            <a:buNone/>
          </a:pPr>
          <a:r>
            <a:rPr lang="en-US" sz="1900" b="0" i="0" kern="1200" dirty="0"/>
            <a:t>What had you heard about gender-based violence before and where had you heard about it and how had this influenced your opinion? (from media, friends and family, just around) </a:t>
          </a:r>
          <a:endParaRPr lang="en-US" sz="1900" kern="1200" dirty="0"/>
        </a:p>
      </dsp:txBody>
      <dsp:txXfrm>
        <a:off x="1331553" y="492"/>
        <a:ext cx="9184046" cy="1152859"/>
      </dsp:txXfrm>
    </dsp:sp>
    <dsp:sp modelId="{B6FE4C4D-BE29-4A76-BCCD-93D2F948A9CC}">
      <dsp:nvSpPr>
        <dsp:cNvPr id="0" name=""/>
        <dsp:cNvSpPr/>
      </dsp:nvSpPr>
      <dsp:spPr>
        <a:xfrm>
          <a:off x="0" y="1441567"/>
          <a:ext cx="10515600" cy="1152859"/>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48740" y="1700961"/>
          <a:ext cx="634072" cy="634072"/>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31553" y="1441567"/>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844550">
            <a:lnSpc>
              <a:spcPct val="100000"/>
            </a:lnSpc>
            <a:spcBef>
              <a:spcPct val="0"/>
            </a:spcBef>
            <a:spcAft>
              <a:spcPct val="35000"/>
            </a:spcAft>
            <a:buNone/>
          </a:pPr>
          <a:r>
            <a:rPr lang="en-US" sz="1900" b="0" i="0" kern="1200" dirty="0"/>
            <a:t>Who loses and who benefits when it comes to gender-based violence? (Considering the impact that the fear of gender-based violence has). </a:t>
          </a:r>
          <a:endParaRPr lang="en-US" sz="1900" kern="1200" dirty="0"/>
        </a:p>
      </dsp:txBody>
      <dsp:txXfrm>
        <a:off x="1331553" y="1441567"/>
        <a:ext cx="9184046" cy="1152859"/>
      </dsp:txXfrm>
    </dsp:sp>
    <dsp:sp modelId="{38ADF313-F047-4EED-A3E4-669584378C74}">
      <dsp:nvSpPr>
        <dsp:cNvPr id="0" name=""/>
        <dsp:cNvSpPr/>
      </dsp:nvSpPr>
      <dsp:spPr>
        <a:xfrm>
          <a:off x="0" y="2882642"/>
          <a:ext cx="10515600" cy="115285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48740" y="3142035"/>
          <a:ext cx="634072" cy="634072"/>
        </a:xfrm>
        <a:prstGeom prst="rect">
          <a:avLst/>
        </a:prstGeom>
        <a:blipFill rotWithShape="1">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31553" y="288264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844550">
            <a:lnSpc>
              <a:spcPct val="100000"/>
            </a:lnSpc>
            <a:spcBef>
              <a:spcPct val="0"/>
            </a:spcBef>
            <a:spcAft>
              <a:spcPct val="35000"/>
            </a:spcAft>
            <a:buNone/>
          </a:pPr>
          <a:r>
            <a:rPr lang="en-US" sz="1900" b="0" i="0" kern="1200" dirty="0"/>
            <a:t>What systems and structures lead to an increase in gender-based violence?  </a:t>
          </a:r>
          <a:endParaRPr lang="en-US" sz="1900" kern="1200" dirty="0"/>
        </a:p>
      </dsp:txBody>
      <dsp:txXfrm>
        <a:off x="1331553" y="2882642"/>
        <a:ext cx="9184046" cy="11528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655849"/>
          <a:ext cx="10515600" cy="1210798"/>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66266" y="928278"/>
          <a:ext cx="665939" cy="66593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98472" y="655849"/>
          <a:ext cx="9117127" cy="12107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143" tIns="128143" rIns="128143" bIns="128143" numCol="1" spcCol="1270" anchor="ctr" anchorCtr="0">
          <a:noAutofit/>
        </a:bodyPr>
        <a:lstStyle/>
        <a:p>
          <a:pPr marL="0" lvl="0" indent="0" algn="l" defTabSz="1066800">
            <a:lnSpc>
              <a:spcPct val="100000"/>
            </a:lnSpc>
            <a:spcBef>
              <a:spcPct val="0"/>
            </a:spcBef>
            <a:spcAft>
              <a:spcPct val="35000"/>
            </a:spcAft>
            <a:buNone/>
          </a:pPr>
          <a:r>
            <a:rPr lang="en-US" sz="2400" kern="1200" dirty="0"/>
            <a:t>Talk about climate change with your friends and family </a:t>
          </a:r>
        </a:p>
      </dsp:txBody>
      <dsp:txXfrm>
        <a:off x="1398472" y="655849"/>
        <a:ext cx="9117127" cy="1210798"/>
      </dsp:txXfrm>
    </dsp:sp>
    <dsp:sp modelId="{38ADF313-F047-4EED-A3E4-669584378C74}">
      <dsp:nvSpPr>
        <dsp:cNvPr id="0" name=""/>
        <dsp:cNvSpPr/>
      </dsp:nvSpPr>
      <dsp:spPr>
        <a:xfrm>
          <a:off x="0" y="2169347"/>
          <a:ext cx="10515600" cy="121079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66266" y="2441776"/>
          <a:ext cx="665939" cy="66593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98472" y="2169347"/>
          <a:ext cx="9117127" cy="12107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143" tIns="128143" rIns="128143" bIns="128143" numCol="1" spcCol="1270" anchor="ctr" anchorCtr="0">
          <a:noAutofit/>
        </a:bodyPr>
        <a:lstStyle/>
        <a:p>
          <a:pPr marL="0" lvl="0" indent="0" algn="l" defTabSz="1066800">
            <a:lnSpc>
              <a:spcPct val="100000"/>
            </a:lnSpc>
            <a:spcBef>
              <a:spcPct val="0"/>
            </a:spcBef>
            <a:spcAft>
              <a:spcPct val="35000"/>
            </a:spcAft>
            <a:buNone/>
          </a:pPr>
          <a:r>
            <a:rPr lang="en-US" sz="2400" b="0" i="0" kern="1200" dirty="0"/>
            <a:t>Write a letter to your local newspaper or local politician about actions that you would like to see taken to end gender-based violence.  </a:t>
          </a:r>
          <a:endParaRPr lang="en-US" sz="2400" kern="1200" dirty="0"/>
        </a:p>
      </dsp:txBody>
      <dsp:txXfrm>
        <a:off x="1398472" y="2169347"/>
        <a:ext cx="9117127" cy="12107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492"/>
          <a:ext cx="10515600" cy="1152859"/>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48740" y="259886"/>
          <a:ext cx="634072" cy="634072"/>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31553" y="49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1111250" rtl="0">
            <a:lnSpc>
              <a:spcPct val="100000"/>
            </a:lnSpc>
            <a:spcBef>
              <a:spcPct val="0"/>
            </a:spcBef>
            <a:spcAft>
              <a:spcPct val="35000"/>
            </a:spcAft>
            <a:buNone/>
          </a:pPr>
          <a:r>
            <a:rPr lang="en-US" sz="2500" kern="1200" dirty="0">
              <a:latin typeface="Auxilia" panose="02000000000000000000" pitchFamily="50" charset="0"/>
              <a:cs typeface="Auxilia" panose="02000000000000000000" pitchFamily="50" charset="0"/>
            </a:rPr>
            <a:t>Take part in ActionAid’s </a:t>
          </a:r>
          <a:r>
            <a:rPr lang="en-US" sz="2500" kern="1200" dirty="0" err="1">
              <a:latin typeface="Auxilia" panose="02000000000000000000" pitchFamily="50" charset="0"/>
              <a:cs typeface="Auxilia" panose="02000000000000000000" pitchFamily="50" charset="0"/>
            </a:rPr>
            <a:t>ActionTalks</a:t>
          </a:r>
          <a:r>
            <a:rPr lang="en-US" sz="2500" kern="1200" dirty="0">
              <a:latin typeface="Auxilia" panose="02000000000000000000" pitchFamily="50" charset="0"/>
              <a:cs typeface="Auxilia" panose="02000000000000000000" pitchFamily="50" charset="0"/>
            </a:rPr>
            <a:t> speech writing competition, writing a speech on the topic: </a:t>
          </a:r>
          <a:endParaRPr lang="en-US" sz="2500" kern="1200" dirty="0"/>
        </a:p>
      </dsp:txBody>
      <dsp:txXfrm>
        <a:off x="1331553" y="492"/>
        <a:ext cx="9184046" cy="1152859"/>
      </dsp:txXfrm>
    </dsp:sp>
    <dsp:sp modelId="{B6FE4C4D-BE29-4A76-BCCD-93D2F948A9CC}">
      <dsp:nvSpPr>
        <dsp:cNvPr id="0" name=""/>
        <dsp:cNvSpPr/>
      </dsp:nvSpPr>
      <dsp:spPr>
        <a:xfrm>
          <a:off x="0" y="1441567"/>
          <a:ext cx="10515600" cy="1152859"/>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48740" y="1700961"/>
          <a:ext cx="634072" cy="634072"/>
        </a:xfrm>
        <a:prstGeom prst="rect">
          <a:avLst/>
        </a:prstGeom>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31553" y="1441567"/>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1111250">
            <a:lnSpc>
              <a:spcPct val="100000"/>
            </a:lnSpc>
            <a:spcBef>
              <a:spcPct val="0"/>
            </a:spcBef>
            <a:spcAft>
              <a:spcPct val="35000"/>
            </a:spcAft>
            <a:buNone/>
          </a:pPr>
          <a:r>
            <a:rPr lang="en-US" sz="2500" b="0" i="0" kern="1200" dirty="0"/>
            <a:t>Rates of gender-based violence are increasing due to conflict and climate change. What can Ireland do?   </a:t>
          </a:r>
          <a:endParaRPr lang="en-US" sz="2500" kern="1200" dirty="0"/>
        </a:p>
      </dsp:txBody>
      <dsp:txXfrm>
        <a:off x="1331553" y="1441567"/>
        <a:ext cx="9184046" cy="1152859"/>
      </dsp:txXfrm>
    </dsp:sp>
    <dsp:sp modelId="{38ADF313-F047-4EED-A3E4-669584378C74}">
      <dsp:nvSpPr>
        <dsp:cNvPr id="0" name=""/>
        <dsp:cNvSpPr/>
      </dsp:nvSpPr>
      <dsp:spPr>
        <a:xfrm>
          <a:off x="0" y="2883135"/>
          <a:ext cx="10515600" cy="115285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48740" y="3142035"/>
          <a:ext cx="634072" cy="6340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31553" y="288264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Auxilia" panose="02000000000000000000" pitchFamily="50" charset="0"/>
              <a:cs typeface="Auxilia" panose="02000000000000000000" pitchFamily="50" charset="0"/>
            </a:rPr>
            <a:t>First prize is a €500 voucher – learn more at www.actionaid.ie</a:t>
          </a:r>
          <a:endParaRPr lang="en-US" sz="2500" kern="1200" dirty="0"/>
        </a:p>
      </dsp:txBody>
      <dsp:txXfrm>
        <a:off x="1331553" y="2882642"/>
        <a:ext cx="9184046" cy="115285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atin typeface="Auxilia" panose="02000000000000000000" pitchFamily="50" charset="0"/>
                <a:cs typeface="Auxilia" panose="02000000000000000000" pitchFamily="50"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uxilia" panose="02000000000000000000" pitchFamily="50" charset="0"/>
                <a:cs typeface="Auxilia" panose="020000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B7A7FC44-530E-401A-B09E-F1787681A2F9}" type="datetimeFigureOut">
              <a:rPr lang="en-IE" smtClean="0"/>
              <a:t>05/10/2023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631707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A7FC44-530E-401A-B09E-F1787681A2F9}" type="datetimeFigureOut">
              <a:rPr lang="en-IE" smtClean="0"/>
              <a:t>05/10/2023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551521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A7FC44-530E-401A-B09E-F1787681A2F9}" type="datetimeFigureOut">
              <a:rPr lang="en-IE" smtClean="0"/>
              <a:t>05/10/2023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484408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uxilia" panose="02000000000000000000" pitchFamily="50" charset="0"/>
                <a:cs typeface="Auxilia" panose="02000000000000000000" pitchFamily="50"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05/10/2023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61197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atin typeface="Auxilia" panose="02000000000000000000" pitchFamily="50" charset="0"/>
                <a:cs typeface="Auxilia" panose="02000000000000000000" pitchFamily="50" charset="0"/>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7A7FC44-530E-401A-B09E-F1787681A2F9}" type="datetimeFigureOut">
              <a:rPr lang="en-IE" smtClean="0"/>
              <a:t>05/10/2023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72196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7A7FC44-530E-401A-B09E-F1787681A2F9}" type="datetimeFigureOut">
              <a:rPr lang="en-IE" smtClean="0"/>
              <a:t>05/10/2023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985569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uxilia" panose="02000000000000000000" pitchFamily="50" charset="0"/>
                <a:cs typeface="Auxilia" panose="02000000000000000000" pitchFamily="50" charset="0"/>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atin typeface="Auxilia" panose="02000000000000000000" pitchFamily="50" charset="0"/>
                <a:cs typeface="Auxilia" panose="020000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atin typeface="Auxilia" panose="02000000000000000000" pitchFamily="50" charset="0"/>
                <a:cs typeface="Auxilia" panose="020000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7A7FC44-530E-401A-B09E-F1787681A2F9}" type="datetimeFigureOut">
              <a:rPr lang="en-IE" smtClean="0"/>
              <a:t>05/10/2023</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2191525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7A7FC44-530E-401A-B09E-F1787681A2F9}" type="datetimeFigureOut">
              <a:rPr lang="en-IE" smtClean="0"/>
              <a:t>05/10/2023</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771226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A7FC44-530E-401A-B09E-F1787681A2F9}" type="datetimeFigureOut">
              <a:rPr lang="en-IE" smtClean="0"/>
              <a:t>05/10/2023</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019169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05/10/2023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861698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05/10/2023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320429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A7FC44-530E-401A-B09E-F1787681A2F9}" type="datetimeFigureOut">
              <a:rPr lang="en-IE" smtClean="0"/>
              <a:t>05/10/2023</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77933B-9C55-4300-B67A-2914E2763AF0}" type="slidenum">
              <a:rPr lang="en-IE" smtClean="0"/>
              <a:t>‹#›</a:t>
            </a:fld>
            <a:endParaRPr lang="en-IE"/>
          </a:p>
        </p:txBody>
      </p:sp>
      <p:pic>
        <p:nvPicPr>
          <p:cNvPr id="7" name="Picture 6" descr="A picture containing text, clipart&#10;&#10;Description automatically generated">
            <a:extLst>
              <a:ext uri="{FF2B5EF4-FFF2-40B4-BE49-F238E27FC236}">
                <a16:creationId xmlns:a16="http://schemas.microsoft.com/office/drawing/2014/main" id="{B5092C40-B54E-F325-682D-169E8646D5A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577740" y="6172635"/>
            <a:ext cx="2808919" cy="366277"/>
          </a:xfrm>
          <a:prstGeom prst="rect">
            <a:avLst/>
          </a:prstGeom>
        </p:spPr>
      </p:pic>
    </p:spTree>
    <p:extLst>
      <p:ext uri="{BB962C8B-B14F-4D97-AF65-F5344CB8AC3E}">
        <p14:creationId xmlns:p14="http://schemas.microsoft.com/office/powerpoint/2010/main" val="810723572"/>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s1_TYlyVLJc"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8" Type="http://schemas.openxmlformats.org/officeDocument/2006/relationships/hyperlink" Target="https://www.toointoyou.ie/what-is-abuse/red-flags-for-abuse/" TargetMode="External"/><Relationship Id="rId3" Type="http://schemas.openxmlformats.org/officeDocument/2006/relationships/hyperlink" Target="https://www.concern.net/news/solutions-to-gender-based-violence" TargetMode="External"/><Relationship Id="rId7" Type="http://schemas.openxmlformats.org/officeDocument/2006/relationships/hyperlink" Target="https://www.gbv.ie/wp-content/uploads/2022/03/ICGBV-Policy-Paper-Climate-Change-and-GBV.pdf" TargetMode="External"/><Relationship Id="rId2" Type="http://schemas.openxmlformats.org/officeDocument/2006/relationships/hyperlink" Target="https://www.who.int/news-room/fact-sheets/detail/violence-against-women" TargetMode="External"/><Relationship Id="rId1" Type="http://schemas.openxmlformats.org/officeDocument/2006/relationships/slideLayout" Target="../slideLayouts/slideLayout2.xml"/><Relationship Id="rId6" Type="http://schemas.openxmlformats.org/officeDocument/2006/relationships/hyperlink" Target="https://www.gbv.ie/wp-content/uploads/2023/03/CSW67-Technology-and-Gender-Based-Violence-Risks-and-Opportunities.pdf" TargetMode="External"/><Relationship Id="rId5" Type="http://schemas.openxmlformats.org/officeDocument/2006/relationships/hyperlink" Target="https://www.unwomen.org/en/news-stories/feature-story/2022/11/push-forward-10-ways-to-end-violence-against-women" TargetMode="External"/><Relationship Id="rId4" Type="http://schemas.openxmlformats.org/officeDocument/2006/relationships/hyperlink" Target="https://www.rescue.org/uk/article/what-gender-based-violence-and-how-do-we-prevent-i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who.int/news-room/fact-sheets/detail/violence-against-women#:~:text=Estimates%20published%20by%20WHO%20indicate,violence%20is%20intimate%20partner%20violenc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unwomen.org/en/news-stories/press-release/2022/11/press-release-women-and-girls-are-more-at-risk-to-be-killed-at-home-new-unodc-and-un-women-report-on-femicide-show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girlsnotbrides.org/about-child-marriag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theguardian.com/global-development/2023/may/05/child-marriage-in-decline-but-will-take-300-years-to-eliminat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ilo.org/global/about-the-ilo/newsroom/news/WCMS_863177/lang--en/index.ht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universityofgalway.ie/about-us/news-and-events/news-archive/2023/september/university-of-galway-research-highlights-urgent-need-for-action-against-cyber-violence-towards-women-in-politics.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sdgs.un.org/goals/goal5"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DBDF7-A3C5-C1C2-DBAC-AC95D8D9EBEB}"/>
              </a:ext>
            </a:extLst>
          </p:cNvPr>
          <p:cNvSpPr>
            <a:spLocks noGrp="1"/>
          </p:cNvSpPr>
          <p:nvPr>
            <p:ph type="ctrTitle"/>
          </p:nvPr>
        </p:nvSpPr>
        <p:spPr>
          <a:xfrm>
            <a:off x="4038600" y="1939159"/>
            <a:ext cx="7644627" cy="2751086"/>
          </a:xfrm>
        </p:spPr>
        <p:txBody>
          <a:bodyPr>
            <a:normAutofit/>
          </a:bodyPr>
          <a:lstStyle/>
          <a:p>
            <a:pPr algn="r"/>
            <a:r>
              <a:rPr lang="en-US" dirty="0">
                <a:ea typeface="Calibri Light"/>
                <a:cs typeface="Calibri Light"/>
              </a:rPr>
              <a:t>Gender-based violence and crises</a:t>
            </a:r>
          </a:p>
        </p:txBody>
      </p:sp>
    </p:spTree>
    <p:extLst>
      <p:ext uri="{BB962C8B-B14F-4D97-AF65-F5344CB8AC3E}">
        <p14:creationId xmlns:p14="http://schemas.microsoft.com/office/powerpoint/2010/main" val="102122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2"/>
            <a:extLst>
              <a:ext uri="{FF2B5EF4-FFF2-40B4-BE49-F238E27FC236}">
                <a16:creationId xmlns:a16="http://schemas.microsoft.com/office/drawing/2014/main" id="{2ED99D52-97E2-1558-8AAB-840641802FC2}"/>
              </a:ext>
            </a:extLst>
          </p:cNvPr>
          <p:cNvPicPr>
            <a:picLocks noChangeAspect="1"/>
          </p:cNvPicPr>
          <p:nvPr/>
        </p:nvPicPr>
        <p:blipFill rotWithShape="1">
          <a:blip r:embed="rId3"/>
          <a:srcRect l="6875" t="22500" r="36250" b="21667"/>
          <a:stretch/>
        </p:blipFill>
        <p:spPr>
          <a:xfrm>
            <a:off x="2066925" y="1390651"/>
            <a:ext cx="8058150" cy="4449692"/>
          </a:xfrm>
          <a:prstGeom prst="rect">
            <a:avLst/>
          </a:prstGeom>
        </p:spPr>
      </p:pic>
    </p:spTree>
    <p:extLst>
      <p:ext uri="{BB962C8B-B14F-4D97-AF65-F5344CB8AC3E}">
        <p14:creationId xmlns:p14="http://schemas.microsoft.com/office/powerpoint/2010/main" val="3705171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What is a crisis?</a:t>
            </a:r>
            <a:endParaRPr lang="en-IE"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5EB6DF6-51DE-AA5D-FA45-46D396DB1FCE}"/>
              </a:ext>
            </a:extLst>
          </p:cNvPr>
          <p:cNvSpPr>
            <a:spLocks noGrp="1"/>
          </p:cNvSpPr>
          <p:nvPr>
            <p:ph idx="1"/>
          </p:nvPr>
        </p:nvSpPr>
        <p:spPr>
          <a:xfrm>
            <a:off x="4447308" y="591344"/>
            <a:ext cx="6906491" cy="5585619"/>
          </a:xfrm>
        </p:spPr>
        <p:txBody>
          <a:bodyPr anchor="ctr">
            <a:normAutofit/>
          </a:bodyPr>
          <a:lstStyle/>
          <a:p>
            <a:pPr fontAlgn="base"/>
            <a:r>
              <a:rPr lang="en-US" dirty="0"/>
              <a:t>A crisis is a time of increased difficulty of danger. They can include war, drought, hunger, flooding, rising costs, or a pandemic.  </a:t>
            </a:r>
          </a:p>
          <a:p>
            <a:pPr fontAlgn="base"/>
            <a:r>
              <a:rPr lang="en-US" dirty="0"/>
              <a:t>At the moment the climate crisis is increasing drought, hunger and flooding across the world and the war in Ukraine is increasing prices of basic items like food and fuel in the most </a:t>
            </a:r>
            <a:r>
              <a:rPr lang="en-US" dirty="0" err="1"/>
              <a:t>marginalised</a:t>
            </a:r>
            <a:r>
              <a:rPr lang="en-US" dirty="0"/>
              <a:t> communities.  </a:t>
            </a:r>
          </a:p>
          <a:p>
            <a:pPr fontAlgn="base"/>
            <a:endParaRPr lang="en-US" dirty="0"/>
          </a:p>
        </p:txBody>
      </p:sp>
    </p:spTree>
    <p:extLst>
      <p:ext uri="{BB962C8B-B14F-4D97-AF65-F5344CB8AC3E}">
        <p14:creationId xmlns:p14="http://schemas.microsoft.com/office/powerpoint/2010/main" val="1572878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How do you think crises impact gender-based violence?</a:t>
            </a:r>
            <a:endParaRPr lang="en-IE"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5EB6DF6-51DE-AA5D-FA45-46D396DB1FCE}"/>
              </a:ext>
            </a:extLst>
          </p:cNvPr>
          <p:cNvSpPr>
            <a:spLocks noGrp="1"/>
          </p:cNvSpPr>
          <p:nvPr>
            <p:ph idx="1"/>
          </p:nvPr>
        </p:nvSpPr>
        <p:spPr>
          <a:xfrm>
            <a:off x="4447308" y="591344"/>
            <a:ext cx="6906491" cy="5585619"/>
          </a:xfrm>
        </p:spPr>
        <p:txBody>
          <a:bodyPr anchor="ctr">
            <a:normAutofit fontScale="70000" lnSpcReduction="20000"/>
          </a:bodyPr>
          <a:lstStyle/>
          <a:p>
            <a:pPr fontAlgn="base"/>
            <a:r>
              <a:rPr lang="en-US" dirty="0"/>
              <a:t>Women are several times more likely to die from climate disasters as men and the greater the gender and economic inequality, the greater the disparity. </a:t>
            </a:r>
          </a:p>
          <a:p>
            <a:pPr fontAlgn="base"/>
            <a:r>
              <a:rPr lang="en-US" dirty="0"/>
              <a:t>When climate change leaves families hungry, women report higher incidences of domestic violence. </a:t>
            </a:r>
          </a:p>
          <a:p>
            <a:pPr fontAlgn="base"/>
            <a:r>
              <a:rPr lang="en-US" dirty="0"/>
              <a:t>When water sources dry up, women and girls must walk further to fetch water, leaving them vulnerable to violence.  </a:t>
            </a:r>
          </a:p>
          <a:p>
            <a:pPr fontAlgn="base"/>
            <a:r>
              <a:rPr lang="en-US" dirty="0"/>
              <a:t>When crop failure impacts on family income, women tend to skip meals more than men.  </a:t>
            </a:r>
          </a:p>
          <a:p>
            <a:pPr fontAlgn="base"/>
            <a:r>
              <a:rPr lang="en-US" dirty="0"/>
              <a:t>Girls are pulled out of schooling before their brothers either to save on school fees or to send them to fetch water, setting them on an unequal path for life.  </a:t>
            </a:r>
          </a:p>
          <a:p>
            <a:pPr fontAlgn="base"/>
            <a:r>
              <a:rPr lang="en-US" dirty="0">
                <a:latin typeface="Auxilia"/>
              </a:rPr>
              <a:t>During times of disaster, girls are married off at an early age by parents who can no longer afford to feed them, depriving them of schooling and exposing them to gender-based violence. </a:t>
            </a:r>
            <a:endParaRPr lang="en-US" dirty="0"/>
          </a:p>
          <a:p>
            <a:pPr fontAlgn="base"/>
            <a:r>
              <a:rPr lang="en-US" dirty="0"/>
              <a:t>Gender-based violence increases during times of war and conflict. In some conflicts, it is used as a weapon of war to create fear and terrorize populations. </a:t>
            </a:r>
          </a:p>
        </p:txBody>
      </p:sp>
    </p:spTree>
    <p:extLst>
      <p:ext uri="{BB962C8B-B14F-4D97-AF65-F5344CB8AC3E}">
        <p14:creationId xmlns:p14="http://schemas.microsoft.com/office/powerpoint/2010/main" val="3705598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BD6DBA-FB79-B5B4-43F4-DF83EC58B8C1}"/>
              </a:ext>
            </a:extLst>
          </p:cNvPr>
          <p:cNvSpPr>
            <a:spLocks noGrp="1"/>
          </p:cNvSpPr>
          <p:nvPr>
            <p:ph type="title"/>
          </p:nvPr>
        </p:nvSpPr>
        <p:spPr>
          <a:xfrm>
            <a:off x="686834" y="591344"/>
            <a:ext cx="3200400" cy="5585619"/>
          </a:xfrm>
        </p:spPr>
        <p:txBody>
          <a:bodyPr>
            <a:normAutofit/>
          </a:bodyPr>
          <a:lstStyle/>
          <a:p>
            <a:r>
              <a:rPr lang="en-US" dirty="0">
                <a:solidFill>
                  <a:srgbClr val="FFFFFF"/>
                </a:solidFill>
              </a:rPr>
              <a:t>Class Discussion </a:t>
            </a:r>
            <a:endParaRPr lang="en-IE" dirty="0">
              <a:solidFill>
                <a:srgbClr val="FFFFFF"/>
              </a:solidFill>
            </a:endParaRPr>
          </a:p>
        </p:txBody>
      </p:sp>
      <p:sp>
        <p:nvSpPr>
          <p:cNvPr id="7"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209D68D-BD69-4D3D-21F7-EE1F4F9DC1A6}"/>
              </a:ext>
            </a:extLst>
          </p:cNvPr>
          <p:cNvSpPr>
            <a:spLocks noGrp="1"/>
          </p:cNvSpPr>
          <p:nvPr>
            <p:ph idx="1"/>
          </p:nvPr>
        </p:nvSpPr>
        <p:spPr>
          <a:xfrm>
            <a:off x="4447308" y="591344"/>
            <a:ext cx="6906491" cy="5585619"/>
          </a:xfrm>
        </p:spPr>
        <p:txBody>
          <a:bodyPr anchor="ctr">
            <a:normAutofit/>
          </a:bodyPr>
          <a:lstStyle/>
          <a:p>
            <a:pPr marL="342900" lvl="0" indent="-342900">
              <a:lnSpc>
                <a:spcPct val="107000"/>
              </a:lnSpc>
              <a:buFont typeface="Calibri" panose="020F0502020204030204" pitchFamily="34" charset="0"/>
              <a:buChar char="-"/>
            </a:pPr>
            <a:r>
              <a:rPr lang="en-US" sz="2400" b="0" i="0" dirty="0">
                <a:solidFill>
                  <a:srgbClr val="000000"/>
                </a:solidFill>
                <a:effectLst/>
                <a:latin typeface="Auxilia" panose="02000000000000000000" pitchFamily="50" charset="0"/>
              </a:rPr>
              <a:t>What can be done to end gender-based violence in Ireland and internationally?  </a:t>
            </a:r>
            <a:endParaRPr lang="en-US" sz="3600" dirty="0">
              <a:cs typeface="Calibri"/>
            </a:endParaRPr>
          </a:p>
        </p:txBody>
      </p:sp>
    </p:spTree>
    <p:extLst>
      <p:ext uri="{BB962C8B-B14F-4D97-AF65-F5344CB8AC3E}">
        <p14:creationId xmlns:p14="http://schemas.microsoft.com/office/powerpoint/2010/main" val="2516668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a:t>Reflection: Some questions to ask</a:t>
            </a:r>
            <a:endParaRPr lang="en-US">
              <a:cs typeface="Calibri Light"/>
            </a:endParaRP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735180732"/>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5956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dirty="0"/>
              <a:t>Actions to take</a:t>
            </a:r>
            <a:endParaRPr lang="en-US" dirty="0">
              <a:cs typeface="Calibri Light"/>
            </a:endParaRP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3910766989"/>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3770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dirty="0"/>
              <a:t>Actions to take</a:t>
            </a:r>
            <a:endParaRPr lang="en-US" dirty="0">
              <a:cs typeface="Calibri Light"/>
            </a:endParaRP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3475859747"/>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74571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7C984C-7738-86F6-DD9F-69696C946FDD}"/>
              </a:ext>
            </a:extLst>
          </p:cNvPr>
          <p:cNvSpPr>
            <a:spLocks noGrp="1"/>
          </p:cNvSpPr>
          <p:nvPr>
            <p:ph type="title"/>
          </p:nvPr>
        </p:nvSpPr>
        <p:spPr>
          <a:xfrm>
            <a:off x="686834" y="591344"/>
            <a:ext cx="3200400" cy="5585619"/>
          </a:xfrm>
        </p:spPr>
        <p:txBody>
          <a:bodyPr>
            <a:normAutofit/>
          </a:bodyPr>
          <a:lstStyle/>
          <a:p>
            <a:r>
              <a:rPr lang="en-US" dirty="0">
                <a:solidFill>
                  <a:srgbClr val="FFFFFF"/>
                </a:solidFill>
              </a:rPr>
              <a:t>Further reading </a:t>
            </a:r>
            <a:endParaRPr lang="en-IE" dirty="0">
              <a:solidFill>
                <a:srgbClr val="FFFFFF"/>
              </a:solidFill>
            </a:endParaRPr>
          </a:p>
        </p:txBody>
      </p:sp>
      <p:sp>
        <p:nvSpPr>
          <p:cNvPr id="7"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F7EF05A-A12C-AE3F-792F-6E6A587ED4FF}"/>
              </a:ext>
            </a:extLst>
          </p:cNvPr>
          <p:cNvSpPr>
            <a:spLocks noGrp="1"/>
          </p:cNvSpPr>
          <p:nvPr>
            <p:ph idx="1"/>
          </p:nvPr>
        </p:nvSpPr>
        <p:spPr>
          <a:xfrm>
            <a:off x="4447308" y="591344"/>
            <a:ext cx="6906491" cy="5585619"/>
          </a:xfrm>
        </p:spPr>
        <p:txBody>
          <a:bodyPr vert="horz" lIns="91440" tIns="45720" rIns="91440" bIns="45720" rtlCol="0" anchor="ctr">
            <a:normAutofit/>
          </a:bodyPr>
          <a:lstStyle/>
          <a:p>
            <a:pPr algn="l" rtl="0" fontAlgn="base">
              <a:buFont typeface="Arial" panose="020B0604020202020204" pitchFamily="34" charset="0"/>
              <a:buChar char="•"/>
            </a:pPr>
            <a:r>
              <a:rPr lang="en-IE" sz="1800" b="0" i="0" u="sng" strike="noStrike" dirty="0">
                <a:solidFill>
                  <a:srgbClr val="0000FF"/>
                </a:solidFill>
                <a:effectLst/>
                <a:latin typeface="Auxilia" panose="02000000000000000000" pitchFamily="50" charset="0"/>
                <a:hlinkClick r:id="rId2"/>
              </a:rPr>
              <a:t>https://www.who.int/news-room/fact-sheets/detail/violence-against-women</a:t>
            </a:r>
            <a:r>
              <a:rPr lang="en-IE" sz="1800" b="0" i="0" dirty="0">
                <a:solidFill>
                  <a:srgbClr val="333333"/>
                </a:solidFill>
                <a:effectLst/>
                <a:latin typeface="Auxilia" panose="02000000000000000000" pitchFamily="50" charset="0"/>
              </a:rPr>
              <a:t> </a:t>
            </a:r>
            <a:endParaRPr lang="en-IE" sz="1800" b="0" i="0" dirty="0">
              <a:solidFill>
                <a:srgbClr val="000000"/>
              </a:solidFill>
              <a:effectLst/>
              <a:latin typeface="Auxilia" panose="02000000000000000000" pitchFamily="50" charset="0"/>
            </a:endParaRPr>
          </a:p>
          <a:p>
            <a:pPr algn="l" rtl="0" fontAlgn="base">
              <a:buFont typeface="Arial" panose="020B0604020202020204" pitchFamily="34" charset="0"/>
              <a:buChar char="•"/>
            </a:pPr>
            <a:r>
              <a:rPr lang="en-IE" sz="1800" b="0" i="0" u="sng" strike="noStrike" dirty="0">
                <a:solidFill>
                  <a:srgbClr val="0000FF"/>
                </a:solidFill>
                <a:effectLst/>
                <a:latin typeface="Auxilia" panose="02000000000000000000" pitchFamily="50" charset="0"/>
                <a:hlinkClick r:id="rId3"/>
              </a:rPr>
              <a:t>https://www.concern.net/news/solutions-to-gender-based-violence</a:t>
            </a:r>
            <a:r>
              <a:rPr lang="en-IE" sz="1800" b="0" i="0" dirty="0">
                <a:solidFill>
                  <a:srgbClr val="333333"/>
                </a:solidFill>
                <a:effectLst/>
                <a:latin typeface="Auxilia" panose="02000000000000000000" pitchFamily="50" charset="0"/>
              </a:rPr>
              <a:t> </a:t>
            </a:r>
            <a:endParaRPr lang="en-IE" sz="1800" b="0" i="0" dirty="0">
              <a:solidFill>
                <a:srgbClr val="000000"/>
              </a:solidFill>
              <a:effectLst/>
              <a:latin typeface="Auxilia" panose="02000000000000000000" pitchFamily="50" charset="0"/>
            </a:endParaRPr>
          </a:p>
          <a:p>
            <a:pPr algn="l" rtl="0" fontAlgn="base">
              <a:buFont typeface="Arial" panose="020B0604020202020204" pitchFamily="34" charset="0"/>
              <a:buChar char="•"/>
            </a:pPr>
            <a:r>
              <a:rPr lang="en-IE" sz="1800" b="0" i="0" u="sng" strike="noStrike" dirty="0">
                <a:solidFill>
                  <a:srgbClr val="0000FF"/>
                </a:solidFill>
                <a:effectLst/>
                <a:latin typeface="Auxilia" panose="02000000000000000000" pitchFamily="50" charset="0"/>
                <a:hlinkClick r:id="rId4"/>
              </a:rPr>
              <a:t>https://www.rescue.org/uk/article/what-gender-based-violence-and-how-do-we-prevent-it</a:t>
            </a:r>
            <a:r>
              <a:rPr lang="en-IE" sz="1800" b="0" i="0" dirty="0">
                <a:solidFill>
                  <a:srgbClr val="333333"/>
                </a:solidFill>
                <a:effectLst/>
                <a:latin typeface="Auxilia" panose="02000000000000000000" pitchFamily="50" charset="0"/>
              </a:rPr>
              <a:t> </a:t>
            </a:r>
            <a:endParaRPr lang="en-IE" sz="1800" b="0" i="0" dirty="0">
              <a:solidFill>
                <a:srgbClr val="000000"/>
              </a:solidFill>
              <a:effectLst/>
              <a:latin typeface="Auxilia" panose="02000000000000000000" pitchFamily="50" charset="0"/>
            </a:endParaRPr>
          </a:p>
          <a:p>
            <a:pPr algn="l" rtl="0" fontAlgn="base">
              <a:buFont typeface="Arial" panose="020B0604020202020204" pitchFamily="34" charset="0"/>
              <a:buChar char="•"/>
            </a:pPr>
            <a:r>
              <a:rPr lang="en-IE" sz="1800" b="0" i="0" u="sng" strike="noStrike" dirty="0">
                <a:solidFill>
                  <a:srgbClr val="0000FF"/>
                </a:solidFill>
                <a:effectLst/>
                <a:latin typeface="Auxilia" panose="02000000000000000000" pitchFamily="50" charset="0"/>
                <a:hlinkClick r:id="rId5"/>
              </a:rPr>
              <a:t>https://www.unwomen.org/en/news-stories/feature-story/2022/11/push-forward-10-ways-to-end-violence-against-women</a:t>
            </a:r>
            <a:r>
              <a:rPr lang="en-IE" sz="1800" b="0" i="0" dirty="0">
                <a:solidFill>
                  <a:srgbClr val="333333"/>
                </a:solidFill>
                <a:effectLst/>
                <a:latin typeface="Auxilia" panose="02000000000000000000" pitchFamily="50" charset="0"/>
              </a:rPr>
              <a:t> </a:t>
            </a:r>
            <a:endParaRPr lang="en-IE" sz="1800" b="0" i="0" dirty="0">
              <a:solidFill>
                <a:srgbClr val="000000"/>
              </a:solidFill>
              <a:effectLst/>
              <a:latin typeface="Auxilia" panose="02000000000000000000" pitchFamily="50" charset="0"/>
            </a:endParaRPr>
          </a:p>
          <a:p>
            <a:pPr algn="l" rtl="0" fontAlgn="base">
              <a:buFont typeface="Arial" panose="020B0604020202020204" pitchFamily="34" charset="0"/>
              <a:buChar char="•"/>
            </a:pPr>
            <a:r>
              <a:rPr lang="en-IE" sz="1800" b="0" i="0" u="sng" strike="noStrike" dirty="0">
                <a:solidFill>
                  <a:srgbClr val="0000FF"/>
                </a:solidFill>
                <a:effectLst/>
                <a:latin typeface="Auxilia" panose="02000000000000000000" pitchFamily="50" charset="0"/>
                <a:hlinkClick r:id="rId6"/>
              </a:rPr>
              <a:t>https://www.gbv.ie/wp-content/uploads/2023/03/CSW67-Technology-and-Gender-Based-Violence-Risks-and-Opportunities.pdf</a:t>
            </a:r>
            <a:r>
              <a:rPr lang="en-IE" sz="1800" b="0" i="0" dirty="0">
                <a:solidFill>
                  <a:srgbClr val="333333"/>
                </a:solidFill>
                <a:effectLst/>
                <a:latin typeface="Auxilia" panose="02000000000000000000" pitchFamily="50" charset="0"/>
              </a:rPr>
              <a:t> </a:t>
            </a:r>
            <a:endParaRPr lang="en-IE" sz="1800" b="0" i="0" dirty="0">
              <a:solidFill>
                <a:srgbClr val="000000"/>
              </a:solidFill>
              <a:effectLst/>
              <a:latin typeface="Auxilia" panose="02000000000000000000" pitchFamily="50" charset="0"/>
            </a:endParaRPr>
          </a:p>
          <a:p>
            <a:pPr algn="l" rtl="0" fontAlgn="base">
              <a:buFont typeface="Arial" panose="020B0604020202020204" pitchFamily="34" charset="0"/>
              <a:buChar char="•"/>
            </a:pPr>
            <a:r>
              <a:rPr lang="en-IE" sz="1800" b="0" i="0" u="sng" strike="noStrike" dirty="0">
                <a:solidFill>
                  <a:srgbClr val="0000FF"/>
                </a:solidFill>
                <a:effectLst/>
                <a:latin typeface="Auxilia" panose="02000000000000000000" pitchFamily="50" charset="0"/>
                <a:hlinkClick r:id="rId7"/>
              </a:rPr>
              <a:t>https://www.gbv.ie/wp-content/uploads/2022/03/ICGBV-Policy-Paper-Climate-Change-and-GBV.pdf</a:t>
            </a:r>
            <a:r>
              <a:rPr lang="en-IE" sz="1800" b="0" i="0" dirty="0">
                <a:solidFill>
                  <a:srgbClr val="333333"/>
                </a:solidFill>
                <a:effectLst/>
                <a:latin typeface="Auxilia" panose="02000000000000000000" pitchFamily="50" charset="0"/>
              </a:rPr>
              <a:t> </a:t>
            </a:r>
            <a:endParaRPr lang="en-IE" sz="1800" b="0" i="0" dirty="0">
              <a:solidFill>
                <a:srgbClr val="000000"/>
              </a:solidFill>
              <a:effectLst/>
              <a:latin typeface="Auxilia" panose="02000000000000000000" pitchFamily="50" charset="0"/>
            </a:endParaRPr>
          </a:p>
          <a:p>
            <a:pPr algn="l" rtl="0" fontAlgn="base">
              <a:buFont typeface="Arial" panose="020B0604020202020204" pitchFamily="34" charset="0"/>
              <a:buChar char="•"/>
            </a:pPr>
            <a:r>
              <a:rPr lang="en-IE" sz="1800" b="0" i="0" u="sng" strike="noStrike" dirty="0">
                <a:solidFill>
                  <a:srgbClr val="0000FF"/>
                </a:solidFill>
                <a:effectLst/>
                <a:latin typeface="Auxilia" panose="02000000000000000000" pitchFamily="50" charset="0"/>
                <a:hlinkClick r:id="rId8"/>
              </a:rPr>
              <a:t>https://www.toointoyou.ie/what-is-abuse/red-flags-for-abuse/</a:t>
            </a:r>
            <a:r>
              <a:rPr lang="en-IE" sz="1800" b="0" i="0" dirty="0">
                <a:solidFill>
                  <a:srgbClr val="333333"/>
                </a:solidFill>
                <a:effectLst/>
                <a:latin typeface="Auxilia" panose="02000000000000000000" pitchFamily="50" charset="0"/>
              </a:rPr>
              <a:t> </a:t>
            </a:r>
            <a:endParaRPr lang="en-IE" sz="1800" b="0" i="0" dirty="0">
              <a:solidFill>
                <a:srgbClr val="000000"/>
              </a:solidFill>
              <a:effectLst/>
              <a:latin typeface="Auxilia" panose="02000000000000000000" pitchFamily="50" charset="0"/>
            </a:endParaRPr>
          </a:p>
        </p:txBody>
      </p:sp>
    </p:spTree>
    <p:extLst>
      <p:ext uri="{BB962C8B-B14F-4D97-AF65-F5344CB8AC3E}">
        <p14:creationId xmlns:p14="http://schemas.microsoft.com/office/powerpoint/2010/main" val="403295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What is gender-based violence?</a:t>
            </a:r>
            <a:endParaRPr lang="en-IE"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5EB6DF6-51DE-AA5D-FA45-46D396DB1FCE}"/>
              </a:ext>
            </a:extLst>
          </p:cNvPr>
          <p:cNvSpPr>
            <a:spLocks noGrp="1"/>
          </p:cNvSpPr>
          <p:nvPr>
            <p:ph idx="1"/>
          </p:nvPr>
        </p:nvSpPr>
        <p:spPr>
          <a:xfrm>
            <a:off x="4447308" y="591344"/>
            <a:ext cx="6906491" cy="5585619"/>
          </a:xfrm>
        </p:spPr>
        <p:txBody>
          <a:bodyPr anchor="ctr">
            <a:normAutofit fontScale="92500" lnSpcReduction="20000"/>
          </a:bodyPr>
          <a:lstStyle/>
          <a:p>
            <a:pPr fontAlgn="base"/>
            <a:r>
              <a:rPr lang="en-US" b="1" dirty="0"/>
              <a:t>Any harmful act that is perpetrated against a person that is based on gender norms and unequal power relationships.  </a:t>
            </a:r>
          </a:p>
          <a:p>
            <a:pPr fontAlgn="base"/>
            <a:r>
              <a:rPr lang="en-US" dirty="0"/>
              <a:t>Gender-based violence includes domestic violence, child marriage, FGM, physical and emotional violence (such as coercive control),  sexual harassment, murder, abduction, verbal violence (including hate speech, threats and name calling), stalking, online publication of images, sexual activity without consent, economic violence (often affecting lone parents). </a:t>
            </a:r>
          </a:p>
          <a:p>
            <a:pPr fontAlgn="base"/>
            <a:r>
              <a:rPr lang="en-US" dirty="0"/>
              <a:t>Gender based violence inflicts harm on women, girls, men, boys, transgender, intersex and non-binary individuals and is a severe violation of several human rights.  </a:t>
            </a:r>
          </a:p>
        </p:txBody>
      </p:sp>
    </p:spTree>
    <p:extLst>
      <p:ext uri="{BB962C8B-B14F-4D97-AF65-F5344CB8AC3E}">
        <p14:creationId xmlns:p14="http://schemas.microsoft.com/office/powerpoint/2010/main" val="180932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4800" dirty="0"/>
              <a:t>True or false  </a:t>
            </a:r>
            <a:endParaRPr lang="en-IE" sz="4800" dirty="0"/>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pPr fontAlgn="base"/>
            <a:endParaRPr lang="en-US" sz="4400" dirty="0">
              <a:latin typeface="Auxilia"/>
            </a:endParaRPr>
          </a:p>
          <a:p>
            <a:pPr fontAlgn="base"/>
            <a:r>
              <a:rPr lang="en-US" sz="4400" dirty="0">
                <a:latin typeface="Auxilia"/>
              </a:rPr>
              <a:t>1 in 3 women worldwide will experience violence in their lifetime, most likely at the hands of someone they know. </a:t>
            </a:r>
          </a:p>
          <a:p>
            <a:pPr fontAlgn="base"/>
            <a:r>
              <a:rPr lang="en-US" sz="4400" dirty="0">
                <a:latin typeface="Auxilia"/>
              </a:rPr>
              <a:t>True.  (</a:t>
            </a:r>
            <a:r>
              <a:rPr lang="en-US" sz="4400" dirty="0">
                <a:latin typeface="Auxilia"/>
                <a:hlinkClick r:id="rId2"/>
              </a:rPr>
              <a:t>Source: WHO</a:t>
            </a:r>
            <a:r>
              <a:rPr lang="en-US" sz="4400" dirty="0">
                <a:latin typeface="Auxilia"/>
              </a:rPr>
              <a:t>)</a:t>
            </a:r>
            <a:endParaRPr lang="en-US" sz="4400" dirty="0"/>
          </a:p>
          <a:p>
            <a:pPr marL="0" indent="0" fontAlgn="base">
              <a:buNone/>
            </a:pPr>
            <a:endParaRPr lang="en-US" dirty="0"/>
          </a:p>
          <a:p>
            <a:pPr marL="0" indent="0" algn="r">
              <a:buNone/>
            </a:pPr>
            <a:endParaRPr lang="en-IE" sz="1900" dirty="0"/>
          </a:p>
        </p:txBody>
      </p:sp>
    </p:spTree>
    <p:extLst>
      <p:ext uri="{BB962C8B-B14F-4D97-AF65-F5344CB8AC3E}">
        <p14:creationId xmlns:p14="http://schemas.microsoft.com/office/powerpoint/2010/main" val="203131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4800" dirty="0"/>
              <a:t>True or false  </a:t>
            </a:r>
            <a:endParaRPr lang="en-IE" sz="4800" dirty="0"/>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pPr fontAlgn="base"/>
            <a:endParaRPr lang="en-US" sz="4400" dirty="0">
              <a:latin typeface="Auxilia"/>
            </a:endParaRPr>
          </a:p>
          <a:p>
            <a:pPr fontAlgn="base"/>
            <a:r>
              <a:rPr lang="en-US" sz="4400" dirty="0">
                <a:latin typeface="Auxilia"/>
              </a:rPr>
              <a:t>5 women are killed every hour by their partner or family member.  </a:t>
            </a:r>
          </a:p>
          <a:p>
            <a:pPr fontAlgn="base"/>
            <a:r>
              <a:rPr lang="en-US" sz="4400" dirty="0">
                <a:latin typeface="Auxilia"/>
              </a:rPr>
              <a:t>True. (</a:t>
            </a:r>
            <a:r>
              <a:rPr lang="en-US" sz="4400" dirty="0">
                <a:latin typeface="Auxilia"/>
                <a:hlinkClick r:id="rId2"/>
              </a:rPr>
              <a:t>UN Women</a:t>
            </a:r>
            <a:r>
              <a:rPr lang="en-US" sz="4400" dirty="0">
                <a:latin typeface="Auxilia"/>
              </a:rPr>
              <a:t>)</a:t>
            </a:r>
            <a:endParaRPr lang="en-US" sz="4400" dirty="0"/>
          </a:p>
          <a:p>
            <a:pPr fontAlgn="base"/>
            <a:endParaRPr lang="en-US" dirty="0"/>
          </a:p>
          <a:p>
            <a:pPr marL="0" indent="0" algn="r">
              <a:buNone/>
            </a:pPr>
            <a:endParaRPr lang="en-IE" sz="1900" dirty="0"/>
          </a:p>
        </p:txBody>
      </p:sp>
    </p:spTree>
    <p:extLst>
      <p:ext uri="{BB962C8B-B14F-4D97-AF65-F5344CB8AC3E}">
        <p14:creationId xmlns:p14="http://schemas.microsoft.com/office/powerpoint/2010/main" val="77633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4800" dirty="0"/>
              <a:t>True or false  </a:t>
            </a:r>
            <a:endParaRPr lang="en-IE" sz="4800" dirty="0"/>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pPr fontAlgn="base"/>
            <a:endParaRPr lang="en-US" sz="4400" dirty="0">
              <a:latin typeface="Auxilia"/>
            </a:endParaRPr>
          </a:p>
          <a:p>
            <a:pPr fontAlgn="base"/>
            <a:r>
              <a:rPr lang="en-US" sz="4400" dirty="0">
                <a:latin typeface="Auxilia"/>
              </a:rPr>
              <a:t>One million girls are married before the age of 18, every year.  </a:t>
            </a:r>
          </a:p>
          <a:p>
            <a:pPr fontAlgn="base"/>
            <a:r>
              <a:rPr lang="en-US" sz="4400" dirty="0">
                <a:latin typeface="Auxilia"/>
              </a:rPr>
              <a:t>False – it’s actually </a:t>
            </a:r>
            <a:r>
              <a:rPr lang="en-US" sz="4400" b="1" dirty="0">
                <a:latin typeface="Auxilia"/>
              </a:rPr>
              <a:t>12 million girls </a:t>
            </a:r>
            <a:r>
              <a:rPr lang="en-US" sz="4400" dirty="0">
                <a:latin typeface="Auxilia"/>
              </a:rPr>
              <a:t>who are married before the age of 18 every year.  (</a:t>
            </a:r>
            <a:r>
              <a:rPr lang="en-US" sz="4400" dirty="0">
                <a:latin typeface="Auxilia"/>
                <a:hlinkClick r:id="rId2"/>
              </a:rPr>
              <a:t>Girls Not Brides</a:t>
            </a:r>
            <a:r>
              <a:rPr lang="en-US" sz="4400" dirty="0">
                <a:latin typeface="Auxilia"/>
              </a:rPr>
              <a:t>)</a:t>
            </a:r>
          </a:p>
          <a:p>
            <a:pPr fontAlgn="base"/>
            <a:endParaRPr lang="en-US" dirty="0"/>
          </a:p>
          <a:p>
            <a:pPr marL="0" indent="0" algn="r">
              <a:buNone/>
            </a:pPr>
            <a:endParaRPr lang="en-IE" sz="1900" dirty="0"/>
          </a:p>
        </p:txBody>
      </p:sp>
    </p:spTree>
    <p:extLst>
      <p:ext uri="{BB962C8B-B14F-4D97-AF65-F5344CB8AC3E}">
        <p14:creationId xmlns:p14="http://schemas.microsoft.com/office/powerpoint/2010/main" val="1590068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4800" dirty="0"/>
              <a:t>True or false  </a:t>
            </a:r>
            <a:endParaRPr lang="en-IE" sz="4800" dirty="0"/>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pPr fontAlgn="base"/>
            <a:endParaRPr lang="en-US" sz="4400" dirty="0">
              <a:latin typeface="Auxilia"/>
            </a:endParaRPr>
          </a:p>
          <a:p>
            <a:pPr fontAlgn="base"/>
            <a:r>
              <a:rPr lang="en-US" sz="4400" dirty="0">
                <a:latin typeface="Auxilia"/>
              </a:rPr>
              <a:t>Child marriage is decreasing overall but increasing in the poorest countries. </a:t>
            </a:r>
          </a:p>
          <a:p>
            <a:pPr fontAlgn="base"/>
            <a:r>
              <a:rPr lang="en-US" sz="4400" dirty="0">
                <a:latin typeface="Auxilia"/>
              </a:rPr>
              <a:t>True.  (</a:t>
            </a:r>
            <a:r>
              <a:rPr lang="en-US" sz="4400" dirty="0">
                <a:latin typeface="Auxilia"/>
                <a:hlinkClick r:id="rId2"/>
              </a:rPr>
              <a:t>The Guardian</a:t>
            </a:r>
            <a:r>
              <a:rPr lang="en-US" sz="4400" dirty="0">
                <a:latin typeface="Auxilia"/>
              </a:rPr>
              <a:t>)</a:t>
            </a:r>
            <a:endParaRPr lang="en-US" sz="4400" dirty="0"/>
          </a:p>
          <a:p>
            <a:pPr fontAlgn="base"/>
            <a:endParaRPr lang="en-US" dirty="0"/>
          </a:p>
          <a:p>
            <a:pPr marL="0" indent="0" algn="r">
              <a:buNone/>
            </a:pPr>
            <a:endParaRPr lang="en-IE" sz="1900" dirty="0"/>
          </a:p>
        </p:txBody>
      </p:sp>
    </p:spTree>
    <p:extLst>
      <p:ext uri="{BB962C8B-B14F-4D97-AF65-F5344CB8AC3E}">
        <p14:creationId xmlns:p14="http://schemas.microsoft.com/office/powerpoint/2010/main" val="409293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4800" dirty="0"/>
              <a:t>True or false  </a:t>
            </a:r>
            <a:endParaRPr lang="en-IE" sz="4800" dirty="0"/>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pPr fontAlgn="base"/>
            <a:r>
              <a:rPr lang="en-US" sz="4400" dirty="0">
                <a:latin typeface="Auxilia"/>
              </a:rPr>
              <a:t>Globally, 10 percent of employed men and women said they had experienced psychological violence and harassment in their working life.</a:t>
            </a:r>
          </a:p>
          <a:p>
            <a:pPr fontAlgn="base"/>
            <a:r>
              <a:rPr lang="en-US" sz="4400" dirty="0">
                <a:latin typeface="Auxilia"/>
              </a:rPr>
              <a:t>False, it is actually 17.9 percent. (</a:t>
            </a:r>
            <a:r>
              <a:rPr lang="en-US" sz="4400" dirty="0">
                <a:latin typeface="Auxilia"/>
                <a:hlinkClick r:id="rId2"/>
              </a:rPr>
              <a:t>ILO</a:t>
            </a:r>
            <a:r>
              <a:rPr lang="en-US" sz="4400" dirty="0">
                <a:latin typeface="Auxilia"/>
              </a:rPr>
              <a:t>)</a:t>
            </a:r>
            <a:endParaRPr lang="en-US" sz="4400" dirty="0"/>
          </a:p>
          <a:p>
            <a:pPr marL="0" indent="0" algn="r">
              <a:buNone/>
            </a:pPr>
            <a:endParaRPr lang="en-IE" sz="1900" dirty="0"/>
          </a:p>
        </p:txBody>
      </p:sp>
    </p:spTree>
    <p:extLst>
      <p:ext uri="{BB962C8B-B14F-4D97-AF65-F5344CB8AC3E}">
        <p14:creationId xmlns:p14="http://schemas.microsoft.com/office/powerpoint/2010/main" val="2112034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4800" dirty="0"/>
              <a:t>True or false  </a:t>
            </a:r>
            <a:endParaRPr lang="en-IE" sz="4800" dirty="0"/>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pPr fontAlgn="base"/>
            <a:r>
              <a:rPr lang="en-US" sz="4400" dirty="0">
                <a:latin typeface="Auxilia"/>
              </a:rPr>
              <a:t>University of Galway research found that 96% of those surveyed had received abusive social media messages containing hate speech, foul language and inappropriate comments. </a:t>
            </a:r>
          </a:p>
          <a:p>
            <a:pPr fontAlgn="base"/>
            <a:r>
              <a:rPr lang="en-US" sz="4400" dirty="0">
                <a:latin typeface="Auxilia"/>
              </a:rPr>
              <a:t>True (</a:t>
            </a:r>
            <a:r>
              <a:rPr lang="en-US" sz="4400" dirty="0">
                <a:latin typeface="Auxilia"/>
                <a:hlinkClick r:id="rId2"/>
              </a:rPr>
              <a:t>University of Galway</a:t>
            </a:r>
            <a:r>
              <a:rPr lang="en-US" sz="4400" dirty="0">
                <a:latin typeface="Auxilia"/>
              </a:rPr>
              <a:t>)</a:t>
            </a:r>
            <a:endParaRPr lang="en-US" sz="4400" dirty="0"/>
          </a:p>
          <a:p>
            <a:pPr marL="0" indent="0" algn="r">
              <a:buNone/>
            </a:pPr>
            <a:endParaRPr lang="en-IE" sz="1900" dirty="0"/>
          </a:p>
        </p:txBody>
      </p:sp>
    </p:spTree>
    <p:extLst>
      <p:ext uri="{BB962C8B-B14F-4D97-AF65-F5344CB8AC3E}">
        <p14:creationId xmlns:p14="http://schemas.microsoft.com/office/powerpoint/2010/main" val="2955297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4800" dirty="0"/>
              <a:t>True or false  </a:t>
            </a:r>
            <a:endParaRPr lang="en-IE" sz="4800" dirty="0"/>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pPr fontAlgn="base"/>
            <a:r>
              <a:rPr lang="en-US" sz="4000" dirty="0">
                <a:latin typeface="Auxilia"/>
              </a:rPr>
              <a:t>Sustainable Development Goal 5 on Gender Equality is going to be achieved by 2030 </a:t>
            </a:r>
            <a:endParaRPr lang="en-US" sz="4000" dirty="0"/>
          </a:p>
          <a:p>
            <a:pPr fontAlgn="base"/>
            <a:r>
              <a:rPr lang="en-US" sz="4000" dirty="0">
                <a:latin typeface="Auxilia"/>
              </a:rPr>
              <a:t>False – it is off track, reflecting and affecting the progress of all of the SDGs. Without change, it could take close to another 300 years to achieve full gender equality. (</a:t>
            </a:r>
            <a:r>
              <a:rPr lang="en-US" sz="4000" dirty="0">
                <a:latin typeface="Auxilia"/>
                <a:hlinkClick r:id="rId2"/>
              </a:rPr>
              <a:t>UN</a:t>
            </a:r>
            <a:r>
              <a:rPr lang="en-US" sz="4000" dirty="0">
                <a:latin typeface="Auxilia"/>
              </a:rPr>
              <a:t>)</a:t>
            </a:r>
          </a:p>
          <a:p>
            <a:pPr marL="0" indent="0" algn="r">
              <a:buNone/>
            </a:pPr>
            <a:endParaRPr lang="en-IE" sz="1900" dirty="0"/>
          </a:p>
        </p:txBody>
      </p:sp>
    </p:spTree>
    <p:extLst>
      <p:ext uri="{BB962C8B-B14F-4D97-AF65-F5344CB8AC3E}">
        <p14:creationId xmlns:p14="http://schemas.microsoft.com/office/powerpoint/2010/main" val="403659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ActionAid Colours">
      <a:dk1>
        <a:sysClr val="windowText" lastClr="000000"/>
      </a:dk1>
      <a:lt1>
        <a:sysClr val="window" lastClr="FFFFFF"/>
      </a:lt1>
      <a:dk2>
        <a:srgbClr val="44546A"/>
      </a:dk2>
      <a:lt2>
        <a:srgbClr val="E7E6E6"/>
      </a:lt2>
      <a:accent1>
        <a:srgbClr val="92CCBE"/>
      </a:accent1>
      <a:accent2>
        <a:srgbClr val="8FB4BE"/>
      </a:accent2>
      <a:accent3>
        <a:srgbClr val="FB171C"/>
      </a:accent3>
      <a:accent4>
        <a:srgbClr val="F4BC03"/>
      </a:accent4>
      <a:accent5>
        <a:srgbClr val="FF0000"/>
      </a:accent5>
      <a:accent6>
        <a:srgbClr val="FF7D69"/>
      </a:accent6>
      <a:hlink>
        <a:srgbClr val="0563C1"/>
      </a:hlink>
      <a:folHlink>
        <a:srgbClr val="FB171C"/>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c4c1eac-08e8-4be8-836a-443b36469159">
      <Terms xmlns="http://schemas.microsoft.com/office/infopath/2007/PartnerControls"/>
    </lcf76f155ced4ddcb4097134ff3c332f>
    <TaxCatchAll xmlns="2c116a8c-2560-4f4c-ab85-48c64df05a19" xsi:nil="true"/>
    <_ip_UnifiedCompliancePolicyUIAction xmlns="http://schemas.microsoft.com/sharepoint/v3" xsi:nil="true"/>
    <_ip_UnifiedCompliancePolicyProperties xmlns="http://schemas.microsoft.com/sharepoint/v3" xsi:nil="true"/>
    <SharedWithUsers xmlns="2c116a8c-2560-4f4c-ab85-48c64df05a19">
      <UserInfo>
        <DisplayName>Jane Murray</DisplayName>
        <AccountId>124</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CA1267D87635A40AA3D2059F48070E3" ma:contentTypeVersion="19" ma:contentTypeDescription="Create a new document." ma:contentTypeScope="" ma:versionID="e8f4e4ab215815b92ab8f0a649df3432">
  <xsd:schema xmlns:xsd="http://www.w3.org/2001/XMLSchema" xmlns:xs="http://www.w3.org/2001/XMLSchema" xmlns:p="http://schemas.microsoft.com/office/2006/metadata/properties" xmlns:ns1="http://schemas.microsoft.com/sharepoint/v3" xmlns:ns2="8c4c1eac-08e8-4be8-836a-443b36469159" xmlns:ns3="2c116a8c-2560-4f4c-ab85-48c64df05a19" targetNamespace="http://schemas.microsoft.com/office/2006/metadata/properties" ma:root="true" ma:fieldsID="ce77d5823b8d6dc8870daf93c0d6c182" ns1:_="" ns2:_="" ns3:_="">
    <xsd:import namespace="http://schemas.microsoft.com/sharepoint/v3"/>
    <xsd:import namespace="8c4c1eac-08e8-4be8-836a-443b36469159"/>
    <xsd:import namespace="2c116a8c-2560-4f4c-ab85-48c64df05a1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1:_ip_UnifiedCompliancePolicyProperties" minOccurs="0"/>
                <xsd:element ref="ns1:_ip_UnifiedCompliancePolicyUIAc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4c1eac-08e8-4be8-836a-443b36469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4300e56-6eb0-4d21-9582-721b83a31a3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c116a8c-2560-4f4c-ab85-48c64df05a1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069b73a-5499-4b57-bacb-bd6923db957b}" ma:internalName="TaxCatchAll" ma:showField="CatchAllData" ma:web="2c116a8c-2560-4f4c-ab85-48c64df05a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187ADB-0FC6-47D5-88F9-0944B08A3784}">
  <ds:schemaRefs>
    <ds:schemaRef ds:uri="http://schemas.microsoft.com/sharepoint/v3/contenttype/forms"/>
  </ds:schemaRefs>
</ds:datastoreItem>
</file>

<file path=customXml/itemProps2.xml><?xml version="1.0" encoding="utf-8"?>
<ds:datastoreItem xmlns:ds="http://schemas.openxmlformats.org/officeDocument/2006/customXml" ds:itemID="{CAB969E5-FF46-47CD-A037-B96F91A34E45}">
  <ds:schemaRefs>
    <ds:schemaRef ds:uri="2c116a8c-2560-4f4c-ab85-48c64df05a19"/>
    <ds:schemaRef ds:uri="8c4c1eac-08e8-4be8-836a-443b36469159"/>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EA6B7204-1A2E-4753-A301-804F3429BF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c4c1eac-08e8-4be8-836a-443b36469159"/>
    <ds:schemaRef ds:uri="2c116a8c-2560-4f4c-ab85-48c64df05a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292</TotalTime>
  <Words>902</Words>
  <Application>Microsoft Office PowerPoint</Application>
  <PresentationFormat>Widescreen</PresentationFormat>
  <Paragraphs>62</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Auxilia</vt:lpstr>
      <vt:lpstr>Calibri</vt:lpstr>
      <vt:lpstr>Calibri Light</vt:lpstr>
      <vt:lpstr>Office Theme</vt:lpstr>
      <vt:lpstr>Gender-based violence and crises</vt:lpstr>
      <vt:lpstr>What is gender-based violence?</vt:lpstr>
      <vt:lpstr>True or false  </vt:lpstr>
      <vt:lpstr>True or false  </vt:lpstr>
      <vt:lpstr>True or false  </vt:lpstr>
      <vt:lpstr>True or false  </vt:lpstr>
      <vt:lpstr>True or false  </vt:lpstr>
      <vt:lpstr>True or false  </vt:lpstr>
      <vt:lpstr>True or false  </vt:lpstr>
      <vt:lpstr>PowerPoint Presentation</vt:lpstr>
      <vt:lpstr>What is a crisis?</vt:lpstr>
      <vt:lpstr>How do you think crises impact gender-based violence?</vt:lpstr>
      <vt:lpstr>Class Discussion </vt:lpstr>
      <vt:lpstr>Reflection: Some questions to ask</vt:lpstr>
      <vt:lpstr>Actions to take</vt:lpstr>
      <vt:lpstr>Actions to take</vt:lpstr>
      <vt:lpstr>Further reading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cares?</dc:title>
  <dc:creator>Jo-Ann Ward</dc:creator>
  <cp:lastModifiedBy>Jo-Ann Ward</cp:lastModifiedBy>
  <cp:revision>103</cp:revision>
  <dcterms:created xsi:type="dcterms:W3CDTF">2022-08-04T08:34:17Z</dcterms:created>
  <dcterms:modified xsi:type="dcterms:W3CDTF">2023-10-05T09:03:40Z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0x010100DCA1267D87635A40AA3D2059F48070E3</vt:lpwstr>
  </property>
  <property fmtid="{D5CDD505-2E9C-101B-9397-08002B2CF9AE}" pid="3" name="MediaServiceImageTags">
    <vt:lpwstr/>
  </property>
</Properties>
</file>