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75" r:id="rId7"/>
    <p:sldId id="257" r:id="rId8"/>
    <p:sldId id="271" r:id="rId9"/>
    <p:sldId id="258" r:id="rId10"/>
    <p:sldId id="263" r:id="rId11"/>
    <p:sldId id="260" r:id="rId12"/>
    <p:sldId id="273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849F39-85E1-D757-F611-BA77449D967F}" name="Cillian Quinn" initials="CQ" userId="S::Cillian.Quinn@actionaid.org::06f36ca4-9793-4a33-a4b8-f9614e5db7b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B20F84-ADE0-4A3C-AF69-3FC7FFEF8D7D}" v="1" dt="2022-09-27T09:42:34.832"/>
    <p1510:client id="{DB3C09D1-E2E1-72D2-A6CF-4FD085C4347E}" v="3" dt="2022-09-26T10:40:15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94660"/>
  </p:normalViewPr>
  <p:slideViewPr>
    <p:cSldViewPr snapToGrid="0">
      <p:cViewPr varScale="1">
        <p:scale>
          <a:sx n="25" d="100"/>
          <a:sy n="25" d="100"/>
        </p:scale>
        <p:origin x="53" y="11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-Ann Ward" userId="cc4ed5f1-cedb-4a98-8727-f2c28783c563" providerId="ADAL" clId="{1CB20F84-ADE0-4A3C-AF69-3FC7FFEF8D7D}"/>
    <pc:docChg chg="modSld">
      <pc:chgData name="Jo-Ann Ward" userId="cc4ed5f1-cedb-4a98-8727-f2c28783c563" providerId="ADAL" clId="{1CB20F84-ADE0-4A3C-AF69-3FC7FFEF8D7D}" dt="2022-09-27T09:42:39.467" v="18" actId="1076"/>
      <pc:docMkLst>
        <pc:docMk/>
      </pc:docMkLst>
      <pc:sldChg chg="addSp modSp mod">
        <pc:chgData name="Jo-Ann Ward" userId="cc4ed5f1-cedb-4a98-8727-f2c28783c563" providerId="ADAL" clId="{1CB20F84-ADE0-4A3C-AF69-3FC7FFEF8D7D}" dt="2022-09-27T09:42:39.467" v="18" actId="1076"/>
        <pc:sldMkLst>
          <pc:docMk/>
          <pc:sldMk cId="4001279659" sldId="256"/>
        </pc:sldMkLst>
        <pc:spChg chg="mod">
          <ac:chgData name="Jo-Ann Ward" userId="cc4ed5f1-cedb-4a98-8727-f2c28783c563" providerId="ADAL" clId="{1CB20F84-ADE0-4A3C-AF69-3FC7FFEF8D7D}" dt="2022-09-27T09:42:28.794" v="14" actId="1076"/>
          <ac:spMkLst>
            <pc:docMk/>
            <pc:sldMk cId="4001279659" sldId="256"/>
            <ac:spMk id="3" creationId="{342DBA58-EDD8-203A-8FDB-CF93905D3D0B}"/>
          </ac:spMkLst>
        </pc:spChg>
        <pc:picChg chg="add mod">
          <ac:chgData name="Jo-Ann Ward" userId="cc4ed5f1-cedb-4a98-8727-f2c28783c563" providerId="ADAL" clId="{1CB20F84-ADE0-4A3C-AF69-3FC7FFEF8D7D}" dt="2022-09-27T09:42:39.467" v="18" actId="1076"/>
          <ac:picMkLst>
            <pc:docMk/>
            <pc:sldMk cId="4001279659" sldId="256"/>
            <ac:picMk id="5" creationId="{8D1D8F8F-AA2E-8FA2-C95E-E1F08430DE1A}"/>
          </ac:picMkLst>
        </pc:picChg>
      </pc:sldChg>
      <pc:sldChg chg="modSp mod">
        <pc:chgData name="Jo-Ann Ward" userId="cc4ed5f1-cedb-4a98-8727-f2c28783c563" providerId="ADAL" clId="{1CB20F84-ADE0-4A3C-AF69-3FC7FFEF8D7D}" dt="2022-09-27T09:34:33.090" v="13" actId="20577"/>
        <pc:sldMkLst>
          <pc:docMk/>
          <pc:sldMk cId="3065956228" sldId="263"/>
        </pc:sldMkLst>
        <pc:spChg chg="mod">
          <ac:chgData name="Jo-Ann Ward" userId="cc4ed5f1-cedb-4a98-8727-f2c28783c563" providerId="ADAL" clId="{1CB20F84-ADE0-4A3C-AF69-3FC7FFEF8D7D}" dt="2022-09-27T09:34:33.090" v="13" actId="20577"/>
          <ac:spMkLst>
            <pc:docMk/>
            <pc:sldMk cId="3065956228" sldId="263"/>
            <ac:spMk id="2" creationId="{49D0330F-558D-D127-BED9-1C9F153CE769}"/>
          </ac:spMkLst>
        </pc:spChg>
      </pc:sldChg>
    </pc:docChg>
  </pc:docChgLst>
  <pc:docChgLst>
    <pc:chgData name="Cillian Quinn" userId="06f36ca4-9793-4a33-a4b8-f9614e5db7b1" providerId="ADAL" clId="{36FFB676-C247-4761-BEFB-16AF41F2694B}"/>
    <pc:docChg chg="">
      <pc:chgData name="Cillian Quinn" userId="06f36ca4-9793-4a33-a4b8-f9614e5db7b1" providerId="ADAL" clId="{36FFB676-C247-4761-BEFB-16AF41F2694B}" dt="2022-08-18T14:19:39.369" v="2"/>
      <pc:docMkLst>
        <pc:docMk/>
      </pc:docMkLst>
      <pc:sldChg chg="addCm">
        <pc:chgData name="Cillian Quinn" userId="06f36ca4-9793-4a33-a4b8-f9614e5db7b1" providerId="ADAL" clId="{36FFB676-C247-4761-BEFB-16AF41F2694B}" dt="2022-08-18T14:19:39.369" v="2"/>
        <pc:sldMkLst>
          <pc:docMk/>
          <pc:sldMk cId="1351824291" sldId="257"/>
        </pc:sldMkLst>
      </pc:sldChg>
      <pc:sldChg chg="addCm">
        <pc:chgData name="Cillian Quinn" userId="06f36ca4-9793-4a33-a4b8-f9614e5db7b1" providerId="ADAL" clId="{36FFB676-C247-4761-BEFB-16AF41F2694B}" dt="2022-08-18T14:15:34.811" v="0"/>
        <pc:sldMkLst>
          <pc:docMk/>
          <pc:sldMk cId="3005171994" sldId="262"/>
        </pc:sldMkLst>
      </pc:sldChg>
    </pc:docChg>
  </pc:docChgLst>
  <pc:docChgLst>
    <pc:chgData name="Jo-Ann Ward" userId="S::joann.ward@actionaid.org::cc4ed5f1-cedb-4a98-8727-f2c28783c563" providerId="AD" clId="Web-{62E6A5BA-3119-1A3D-1F32-1B44B9A3A2C8}"/>
    <pc:docChg chg="addSld delSld modSld sldOrd">
      <pc:chgData name="Jo-Ann Ward" userId="S::joann.ward@actionaid.org::cc4ed5f1-cedb-4a98-8727-f2c28783c563" providerId="AD" clId="Web-{62E6A5BA-3119-1A3D-1F32-1B44B9A3A2C8}" dt="2022-09-01T16:19:57.391" v="204" actId="20577"/>
      <pc:docMkLst>
        <pc:docMk/>
      </pc:docMkLst>
      <pc:sldChg chg="addSp modSp">
        <pc:chgData name="Jo-Ann Ward" userId="S::joann.ward@actionaid.org::cc4ed5f1-cedb-4a98-8727-f2c28783c563" providerId="AD" clId="Web-{62E6A5BA-3119-1A3D-1F32-1B44B9A3A2C8}" dt="2022-09-01T16:17:45.950" v="157" actId="20577"/>
        <pc:sldMkLst>
          <pc:docMk/>
          <pc:sldMk cId="1351824291" sldId="257"/>
        </pc:sldMkLst>
        <pc:spChg chg="mod">
          <ac:chgData name="Jo-Ann Ward" userId="S::joann.ward@actionaid.org::cc4ed5f1-cedb-4a98-8727-f2c28783c563" providerId="AD" clId="Web-{62E6A5BA-3119-1A3D-1F32-1B44B9A3A2C8}" dt="2022-09-01T16:17:45.950" v="157" actId="20577"/>
          <ac:spMkLst>
            <pc:docMk/>
            <pc:sldMk cId="1351824291" sldId="257"/>
            <ac:spMk id="3" creationId="{9492D217-4D28-B293-C91F-C4846E89B89D}"/>
          </ac:spMkLst>
        </pc:spChg>
        <pc:picChg chg="add mod">
          <ac:chgData name="Jo-Ann Ward" userId="S::joann.ward@actionaid.org::cc4ed5f1-cedb-4a98-8727-f2c28783c563" providerId="AD" clId="Web-{62E6A5BA-3119-1A3D-1F32-1B44B9A3A2C8}" dt="2022-09-01T16:03:44.146" v="75" actId="1076"/>
          <ac:picMkLst>
            <pc:docMk/>
            <pc:sldMk cId="1351824291" sldId="257"/>
            <ac:picMk id="4" creationId="{ABD670DF-ED2E-B34F-0A6D-B51F00E8DFB2}"/>
          </ac:picMkLst>
        </pc:picChg>
      </pc:sldChg>
      <pc:sldChg chg="modSp">
        <pc:chgData name="Jo-Ann Ward" userId="S::joann.ward@actionaid.org::cc4ed5f1-cedb-4a98-8727-f2c28783c563" providerId="AD" clId="Web-{62E6A5BA-3119-1A3D-1F32-1B44B9A3A2C8}" dt="2022-09-01T16:10:58.845" v="95" actId="20577"/>
        <pc:sldMkLst>
          <pc:docMk/>
          <pc:sldMk cId="171723237" sldId="258"/>
        </pc:sldMkLst>
        <pc:spChg chg="mod">
          <ac:chgData name="Jo-Ann Ward" userId="S::joann.ward@actionaid.org::cc4ed5f1-cedb-4a98-8727-f2c28783c563" providerId="AD" clId="Web-{62E6A5BA-3119-1A3D-1F32-1B44B9A3A2C8}" dt="2022-09-01T16:10:58.845" v="95" actId="20577"/>
          <ac:spMkLst>
            <pc:docMk/>
            <pc:sldMk cId="171723237" sldId="258"/>
            <ac:spMk id="3" creationId="{2398BCD8-597C-037D-626D-161493BACB1D}"/>
          </ac:spMkLst>
        </pc:spChg>
      </pc:sldChg>
      <pc:sldChg chg="modSp">
        <pc:chgData name="Jo-Ann Ward" userId="S::joann.ward@actionaid.org::cc4ed5f1-cedb-4a98-8727-f2c28783c563" providerId="AD" clId="Web-{62E6A5BA-3119-1A3D-1F32-1B44B9A3A2C8}" dt="2022-09-01T15:52:16.659" v="2" actId="20577"/>
        <pc:sldMkLst>
          <pc:docMk/>
          <pc:sldMk cId="1175970678" sldId="260"/>
        </pc:sldMkLst>
        <pc:spChg chg="mod">
          <ac:chgData name="Jo-Ann Ward" userId="S::joann.ward@actionaid.org::cc4ed5f1-cedb-4a98-8727-f2c28783c563" providerId="AD" clId="Web-{62E6A5BA-3119-1A3D-1F32-1B44B9A3A2C8}" dt="2022-09-01T15:52:16.659" v="2" actId="20577"/>
          <ac:spMkLst>
            <pc:docMk/>
            <pc:sldMk cId="1175970678" sldId="260"/>
            <ac:spMk id="7" creationId="{777FD20E-487D-EC0B-6E24-D9925DBFC12B}"/>
          </ac:spMkLst>
        </pc:spChg>
      </pc:sldChg>
      <pc:sldChg chg="modSp">
        <pc:chgData name="Jo-Ann Ward" userId="S::joann.ward@actionaid.org::cc4ed5f1-cedb-4a98-8727-f2c28783c563" providerId="AD" clId="Web-{62E6A5BA-3119-1A3D-1F32-1B44B9A3A2C8}" dt="2022-09-01T16:19:57.391" v="204" actId="20577"/>
        <pc:sldMkLst>
          <pc:docMk/>
          <pc:sldMk cId="3264627577" sldId="261"/>
        </pc:sldMkLst>
        <pc:spChg chg="mod">
          <ac:chgData name="Jo-Ann Ward" userId="S::joann.ward@actionaid.org::cc4ed5f1-cedb-4a98-8727-f2c28783c563" providerId="AD" clId="Web-{62E6A5BA-3119-1A3D-1F32-1B44B9A3A2C8}" dt="2022-09-01T16:19:57.391" v="204" actId="20577"/>
          <ac:spMkLst>
            <pc:docMk/>
            <pc:sldMk cId="3264627577" sldId="261"/>
            <ac:spMk id="3" creationId="{00620B19-A3EA-EEB0-4420-C740CBE90025}"/>
          </ac:spMkLst>
        </pc:spChg>
      </pc:sldChg>
      <pc:sldChg chg="modSp">
        <pc:chgData name="Jo-Ann Ward" userId="S::joann.ward@actionaid.org::cc4ed5f1-cedb-4a98-8727-f2c28783c563" providerId="AD" clId="Web-{62E6A5BA-3119-1A3D-1F32-1B44B9A3A2C8}" dt="2022-09-01T16:05:34.227" v="86" actId="20577"/>
        <pc:sldMkLst>
          <pc:docMk/>
          <pc:sldMk cId="3065956228" sldId="263"/>
        </pc:sldMkLst>
        <pc:graphicFrameChg chg="modGraphic">
          <ac:chgData name="Jo-Ann Ward" userId="S::joann.ward@actionaid.org::cc4ed5f1-cedb-4a98-8727-f2c28783c563" providerId="AD" clId="Web-{62E6A5BA-3119-1A3D-1F32-1B44B9A3A2C8}" dt="2022-09-01T16:05:34.227" v="86" actId="20577"/>
          <ac:graphicFrameMkLst>
            <pc:docMk/>
            <pc:sldMk cId="3065956228" sldId="263"/>
            <ac:graphicFrameMk id="5" creationId="{1957A3A5-2D9A-DD6E-1044-A012998EC4E2}"/>
          </ac:graphicFrameMkLst>
        </pc:graphicFrameChg>
      </pc:sldChg>
      <pc:sldChg chg="addSp delSp modSp">
        <pc:chgData name="Jo-Ann Ward" userId="S::joann.ward@actionaid.org::cc4ed5f1-cedb-4a98-8727-f2c28783c563" providerId="AD" clId="Web-{62E6A5BA-3119-1A3D-1F32-1B44B9A3A2C8}" dt="2022-09-01T16:18:02.779" v="161" actId="20577"/>
        <pc:sldMkLst>
          <pc:docMk/>
          <pc:sldMk cId="3310364338" sldId="271"/>
        </pc:sldMkLst>
        <pc:spChg chg="mod">
          <ac:chgData name="Jo-Ann Ward" userId="S::joann.ward@actionaid.org::cc4ed5f1-cedb-4a98-8727-f2c28783c563" providerId="AD" clId="Web-{62E6A5BA-3119-1A3D-1F32-1B44B9A3A2C8}" dt="2022-09-01T16:18:02.779" v="161" actId="20577"/>
          <ac:spMkLst>
            <pc:docMk/>
            <pc:sldMk cId="3310364338" sldId="271"/>
            <ac:spMk id="3" creationId="{D5E927D7-BEAC-CDAE-842C-B12B516D75E3}"/>
          </ac:spMkLst>
        </pc:spChg>
        <pc:picChg chg="add del mod modCrop">
          <ac:chgData name="Jo-Ann Ward" userId="S::joann.ward@actionaid.org::cc4ed5f1-cedb-4a98-8727-f2c28783c563" providerId="AD" clId="Web-{62E6A5BA-3119-1A3D-1F32-1B44B9A3A2C8}" dt="2022-09-01T16:00:11.984" v="35"/>
          <ac:picMkLst>
            <pc:docMk/>
            <pc:sldMk cId="3310364338" sldId="271"/>
            <ac:picMk id="4" creationId="{E85D5390-C74C-8636-34C5-0EAA1471FB49}"/>
          </ac:picMkLst>
        </pc:picChg>
        <pc:picChg chg="add del mod">
          <ac:chgData name="Jo-Ann Ward" userId="S::joann.ward@actionaid.org::cc4ed5f1-cedb-4a98-8727-f2c28783c563" providerId="AD" clId="Web-{62E6A5BA-3119-1A3D-1F32-1B44B9A3A2C8}" dt="2022-09-01T16:00:12.625" v="36"/>
          <ac:picMkLst>
            <pc:docMk/>
            <pc:sldMk cId="3310364338" sldId="271"/>
            <ac:picMk id="5" creationId="{A9E8985D-D1A5-BECD-DCBE-2190C3CDBDFB}"/>
          </ac:picMkLst>
        </pc:picChg>
        <pc:picChg chg="add mod modCrop">
          <ac:chgData name="Jo-Ann Ward" userId="S::joann.ward@actionaid.org::cc4ed5f1-cedb-4a98-8727-f2c28783c563" providerId="AD" clId="Web-{62E6A5BA-3119-1A3D-1F32-1B44B9A3A2C8}" dt="2022-09-01T16:02:56.989" v="69" actId="1076"/>
          <ac:picMkLst>
            <pc:docMk/>
            <pc:sldMk cId="3310364338" sldId="271"/>
            <ac:picMk id="6" creationId="{7271F6E9-9A89-63D4-F607-6504ACB767D2}"/>
          </ac:picMkLst>
        </pc:picChg>
        <pc:picChg chg="add mod modCrop">
          <ac:chgData name="Jo-Ann Ward" userId="S::joann.ward@actionaid.org::cc4ed5f1-cedb-4a98-8727-f2c28783c563" providerId="AD" clId="Web-{62E6A5BA-3119-1A3D-1F32-1B44B9A3A2C8}" dt="2022-09-01T16:03:00.426" v="70" actId="1076"/>
          <ac:picMkLst>
            <pc:docMk/>
            <pc:sldMk cId="3310364338" sldId="271"/>
            <ac:picMk id="7" creationId="{AE9C6D6F-532C-C22F-B396-B3D22508BEF6}"/>
          </ac:picMkLst>
        </pc:picChg>
        <pc:picChg chg="add mod modCrop">
          <ac:chgData name="Jo-Ann Ward" userId="S::joann.ward@actionaid.org::cc4ed5f1-cedb-4a98-8727-f2c28783c563" providerId="AD" clId="Web-{62E6A5BA-3119-1A3D-1F32-1B44B9A3A2C8}" dt="2022-09-01T16:02:24.925" v="60" actId="14100"/>
          <ac:picMkLst>
            <pc:docMk/>
            <pc:sldMk cId="3310364338" sldId="271"/>
            <ac:picMk id="8" creationId="{AB2A4890-FB22-A7CA-F85F-49FED601B709}"/>
          </ac:picMkLst>
        </pc:picChg>
      </pc:sldChg>
      <pc:sldChg chg="new del">
        <pc:chgData name="Jo-Ann Ward" userId="S::joann.ward@actionaid.org::cc4ed5f1-cedb-4a98-8727-f2c28783c563" providerId="AD" clId="Web-{62E6A5BA-3119-1A3D-1F32-1B44B9A3A2C8}" dt="2022-09-01T15:52:40.628" v="9"/>
        <pc:sldMkLst>
          <pc:docMk/>
          <pc:sldMk cId="1732674544" sldId="272"/>
        </pc:sldMkLst>
      </pc:sldChg>
      <pc:sldChg chg="modSp add replId">
        <pc:chgData name="Jo-Ann Ward" userId="S::joann.ward@actionaid.org::cc4ed5f1-cedb-4a98-8727-f2c28783c563" providerId="AD" clId="Web-{62E6A5BA-3119-1A3D-1F32-1B44B9A3A2C8}" dt="2022-09-01T15:52:37.862" v="8" actId="20577"/>
        <pc:sldMkLst>
          <pc:docMk/>
          <pc:sldMk cId="2301264320" sldId="273"/>
        </pc:sldMkLst>
        <pc:spChg chg="mod">
          <ac:chgData name="Jo-Ann Ward" userId="S::joann.ward@actionaid.org::cc4ed5f1-cedb-4a98-8727-f2c28783c563" providerId="AD" clId="Web-{62E6A5BA-3119-1A3D-1F32-1B44B9A3A2C8}" dt="2022-09-01T15:52:37.862" v="8" actId="20577"/>
          <ac:spMkLst>
            <pc:docMk/>
            <pc:sldMk cId="2301264320" sldId="273"/>
            <ac:spMk id="7" creationId="{777FD20E-487D-EC0B-6E24-D9925DBFC12B}"/>
          </ac:spMkLst>
        </pc:spChg>
      </pc:sldChg>
      <pc:sldChg chg="modSp add del replId">
        <pc:chgData name="Jo-Ann Ward" userId="S::joann.ward@actionaid.org::cc4ed5f1-cedb-4a98-8727-f2c28783c563" providerId="AD" clId="Web-{62E6A5BA-3119-1A3D-1F32-1B44B9A3A2C8}" dt="2022-09-01T16:16:11.917" v="139"/>
        <pc:sldMkLst>
          <pc:docMk/>
          <pc:sldMk cId="2804598214" sldId="274"/>
        </pc:sldMkLst>
        <pc:spChg chg="mod">
          <ac:chgData name="Jo-Ann Ward" userId="S::joann.ward@actionaid.org::cc4ed5f1-cedb-4a98-8727-f2c28783c563" providerId="AD" clId="Web-{62E6A5BA-3119-1A3D-1F32-1B44B9A3A2C8}" dt="2022-09-01T16:15:58.885" v="134" actId="20577"/>
          <ac:spMkLst>
            <pc:docMk/>
            <pc:sldMk cId="2804598214" sldId="274"/>
            <ac:spMk id="3" creationId="{9492D217-4D28-B293-C91F-C4846E89B89D}"/>
          </ac:spMkLst>
        </pc:spChg>
      </pc:sldChg>
      <pc:sldChg chg="addSp delSp modSp new ord">
        <pc:chgData name="Jo-Ann Ward" userId="S::joann.ward@actionaid.org::cc4ed5f1-cedb-4a98-8727-f2c28783c563" providerId="AD" clId="Web-{62E6A5BA-3119-1A3D-1F32-1B44B9A3A2C8}" dt="2022-09-01T16:15:23.978" v="133" actId="20577"/>
        <pc:sldMkLst>
          <pc:docMk/>
          <pc:sldMk cId="83664434" sldId="275"/>
        </pc:sldMkLst>
        <pc:spChg chg="mod">
          <ac:chgData name="Jo-Ann Ward" userId="S::joann.ward@actionaid.org::cc4ed5f1-cedb-4a98-8727-f2c28783c563" providerId="AD" clId="Web-{62E6A5BA-3119-1A3D-1F32-1B44B9A3A2C8}" dt="2022-09-01T16:15:23.978" v="133" actId="20577"/>
          <ac:spMkLst>
            <pc:docMk/>
            <pc:sldMk cId="83664434" sldId="275"/>
            <ac:spMk id="2" creationId="{1BC5F1D8-6BD6-CD37-5AC5-6384F0D8EDBB}"/>
          </ac:spMkLst>
        </pc:spChg>
        <pc:spChg chg="mod">
          <ac:chgData name="Jo-Ann Ward" userId="S::joann.ward@actionaid.org::cc4ed5f1-cedb-4a98-8727-f2c28783c563" providerId="AD" clId="Web-{62E6A5BA-3119-1A3D-1F32-1B44B9A3A2C8}" dt="2022-09-01T16:15:11.071" v="131" actId="20577"/>
          <ac:spMkLst>
            <pc:docMk/>
            <pc:sldMk cId="83664434" sldId="275"/>
            <ac:spMk id="3" creationId="{976D4622-9154-6102-D4C5-E55BC358EC51}"/>
          </ac:spMkLst>
        </pc:spChg>
        <pc:picChg chg="add del mod modCrop">
          <ac:chgData name="Jo-Ann Ward" userId="S::joann.ward@actionaid.org::cc4ed5f1-cedb-4a98-8727-f2c28783c563" providerId="AD" clId="Web-{62E6A5BA-3119-1A3D-1F32-1B44B9A3A2C8}" dt="2022-09-01T16:14:53.352" v="126"/>
          <ac:picMkLst>
            <pc:docMk/>
            <pc:sldMk cId="83664434" sldId="275"/>
            <ac:picMk id="4" creationId="{0B806896-2A5A-7A53-C471-526BDA982DD6}"/>
          </ac:picMkLst>
        </pc:picChg>
        <pc:picChg chg="add del mod">
          <ac:chgData name="Jo-Ann Ward" userId="S::joann.ward@actionaid.org::cc4ed5f1-cedb-4a98-8727-f2c28783c563" providerId="AD" clId="Web-{62E6A5BA-3119-1A3D-1F32-1B44B9A3A2C8}" dt="2022-09-01T16:14:25.507" v="124"/>
          <ac:picMkLst>
            <pc:docMk/>
            <pc:sldMk cId="83664434" sldId="275"/>
            <ac:picMk id="5" creationId="{AEE27410-2293-889F-4BE9-5F01889AB04A}"/>
          </ac:picMkLst>
        </pc:picChg>
        <pc:picChg chg="add mod">
          <ac:chgData name="Jo-Ann Ward" userId="S::joann.ward@actionaid.org::cc4ed5f1-cedb-4a98-8727-f2c28783c563" providerId="AD" clId="Web-{62E6A5BA-3119-1A3D-1F32-1B44B9A3A2C8}" dt="2022-09-01T16:15:15.884" v="132" actId="14100"/>
          <ac:picMkLst>
            <pc:docMk/>
            <pc:sldMk cId="83664434" sldId="275"/>
            <ac:picMk id="6" creationId="{0334E774-6202-AEB8-6E07-B2F6F183E753}"/>
          </ac:picMkLst>
        </pc:picChg>
      </pc:sldChg>
    </pc:docChg>
  </pc:docChgLst>
  <pc:docChgLst>
    <pc:chgData name="Jo-Ann Ward" userId="S::joann.ward@actionaid.org::cc4ed5f1-cedb-4a98-8727-f2c28783c563" providerId="AD" clId="Web-{B5E3F38C-B3F1-CD76-01B3-EDC9590181A0}"/>
    <pc:docChg chg="modSld">
      <pc:chgData name="Jo-Ann Ward" userId="S::joann.ward@actionaid.org::cc4ed5f1-cedb-4a98-8727-f2c28783c563" providerId="AD" clId="Web-{B5E3F38C-B3F1-CD76-01B3-EDC9590181A0}" dt="2022-08-18T14:45:43.750" v="10" actId="20577"/>
      <pc:docMkLst>
        <pc:docMk/>
      </pc:docMkLst>
      <pc:sldChg chg="modSp modCm">
        <pc:chgData name="Jo-Ann Ward" userId="S::joann.ward@actionaid.org::cc4ed5f1-cedb-4a98-8727-f2c28783c563" providerId="AD" clId="Web-{B5E3F38C-B3F1-CD76-01B3-EDC9590181A0}" dt="2022-08-18T14:45:43.750" v="10" actId="20577"/>
        <pc:sldMkLst>
          <pc:docMk/>
          <pc:sldMk cId="1351824291" sldId="257"/>
        </pc:sldMkLst>
        <pc:spChg chg="mod">
          <ac:chgData name="Jo-Ann Ward" userId="S::joann.ward@actionaid.org::cc4ed5f1-cedb-4a98-8727-f2c28783c563" providerId="AD" clId="Web-{B5E3F38C-B3F1-CD76-01B3-EDC9590181A0}" dt="2022-08-18T14:45:43.750" v="10" actId="20577"/>
          <ac:spMkLst>
            <pc:docMk/>
            <pc:sldMk cId="1351824291" sldId="257"/>
            <ac:spMk id="3" creationId="{9492D217-4D28-B293-C91F-C4846E89B89D}"/>
          </ac:spMkLst>
        </pc:spChg>
      </pc:sldChg>
    </pc:docChg>
  </pc:docChgLst>
  <pc:docChgLst>
    <pc:chgData name="Jo-Ann Ward" userId="S::joann.ward@actionaid.org::cc4ed5f1-cedb-4a98-8727-f2c28783c563" providerId="AD" clId="Web-{DB3C09D1-E2E1-72D2-A6CF-4FD085C4347E}"/>
    <pc:docChg chg="delSld modSld">
      <pc:chgData name="Jo-Ann Ward" userId="S::joann.ward@actionaid.org::cc4ed5f1-cedb-4a98-8727-f2c28783c563" providerId="AD" clId="Web-{DB3C09D1-E2E1-72D2-A6CF-4FD085C4347E}" dt="2022-09-26T10:40:15.830" v="2" actId="20577"/>
      <pc:docMkLst>
        <pc:docMk/>
      </pc:docMkLst>
      <pc:sldChg chg="modSp">
        <pc:chgData name="Jo-Ann Ward" userId="S::joann.ward@actionaid.org::cc4ed5f1-cedb-4a98-8727-f2c28783c563" providerId="AD" clId="Web-{DB3C09D1-E2E1-72D2-A6CF-4FD085C4347E}" dt="2022-09-26T10:40:15.830" v="2" actId="20577"/>
        <pc:sldMkLst>
          <pc:docMk/>
          <pc:sldMk cId="171723237" sldId="258"/>
        </pc:sldMkLst>
        <pc:spChg chg="mod">
          <ac:chgData name="Jo-Ann Ward" userId="S::joann.ward@actionaid.org::cc4ed5f1-cedb-4a98-8727-f2c28783c563" providerId="AD" clId="Web-{DB3C09D1-E2E1-72D2-A6CF-4FD085C4347E}" dt="2022-09-26T10:40:15.830" v="2" actId="20577"/>
          <ac:spMkLst>
            <pc:docMk/>
            <pc:sldMk cId="171723237" sldId="258"/>
            <ac:spMk id="3" creationId="{2398BCD8-597C-037D-626D-161493BACB1D}"/>
          </ac:spMkLst>
        </pc:spChg>
      </pc:sldChg>
      <pc:sldChg chg="del">
        <pc:chgData name="Jo-Ann Ward" userId="S::joann.ward@actionaid.org::cc4ed5f1-cedb-4a98-8727-f2c28783c563" providerId="AD" clId="Web-{DB3C09D1-E2E1-72D2-A6CF-4FD085C4347E}" dt="2022-09-26T10:36:47.104" v="1"/>
        <pc:sldMkLst>
          <pc:docMk/>
          <pc:sldMk cId="3899676937" sldId="267"/>
        </pc:sldMkLst>
      </pc:sldChg>
      <pc:sldChg chg="del">
        <pc:chgData name="Jo-Ann Ward" userId="S::joann.ward@actionaid.org::cc4ed5f1-cedb-4a98-8727-f2c28783c563" providerId="AD" clId="Web-{DB3C09D1-E2E1-72D2-A6CF-4FD085C4347E}" dt="2022-09-26T10:36:43.010" v="0"/>
        <pc:sldMkLst>
          <pc:docMk/>
          <pc:sldMk cId="1188006264" sldId="268"/>
        </pc:sldMkLst>
      </pc:sldChg>
    </pc:docChg>
  </pc:docChgLst>
  <pc:docChgLst>
    <pc:chgData name="Jo-Ann Ward" userId="S::joann.ward@actionaid.org::cc4ed5f1-cedb-4a98-8727-f2c28783c563" providerId="AD" clId="Web-{E5BB8037-B925-D76D-B499-63C42FE09CB9}"/>
    <pc:docChg chg="modSld">
      <pc:chgData name="Jo-Ann Ward" userId="S::joann.ward@actionaid.org::cc4ed5f1-cedb-4a98-8727-f2c28783c563" providerId="AD" clId="Web-{E5BB8037-B925-D76D-B499-63C42FE09CB9}" dt="2022-08-16T13:56:11.013" v="5" actId="20577"/>
      <pc:docMkLst>
        <pc:docMk/>
      </pc:docMkLst>
      <pc:sldChg chg="modSp">
        <pc:chgData name="Jo-Ann Ward" userId="S::joann.ward@actionaid.org::cc4ed5f1-cedb-4a98-8727-f2c28783c563" providerId="AD" clId="Web-{E5BB8037-B925-D76D-B499-63C42FE09CB9}" dt="2022-08-16T13:56:11.013" v="5" actId="20577"/>
        <pc:sldMkLst>
          <pc:docMk/>
          <pc:sldMk cId="171723237" sldId="258"/>
        </pc:sldMkLst>
        <pc:spChg chg="mod">
          <ac:chgData name="Jo-Ann Ward" userId="S::joann.ward@actionaid.org::cc4ed5f1-cedb-4a98-8727-f2c28783c563" providerId="AD" clId="Web-{E5BB8037-B925-D76D-B499-63C42FE09CB9}" dt="2022-08-16T13:56:11.013" v="5" actId="20577"/>
          <ac:spMkLst>
            <pc:docMk/>
            <pc:sldMk cId="171723237" sldId="258"/>
            <ac:spMk id="3" creationId="{2398BCD8-597C-037D-626D-161493BACB1D}"/>
          </ac:spMkLst>
        </pc:spChg>
      </pc:sldChg>
      <pc:sldChg chg="modSp">
        <pc:chgData name="Jo-Ann Ward" userId="S::joann.ward@actionaid.org::cc4ed5f1-cedb-4a98-8727-f2c28783c563" providerId="AD" clId="Web-{E5BB8037-B925-D76D-B499-63C42FE09CB9}" dt="2022-08-16T13:55:53.200" v="2" actId="20577"/>
        <pc:sldMkLst>
          <pc:docMk/>
          <pc:sldMk cId="3065956228" sldId="263"/>
        </pc:sldMkLst>
        <pc:spChg chg="mod">
          <ac:chgData name="Jo-Ann Ward" userId="S::joann.ward@actionaid.org::cc4ed5f1-cedb-4a98-8727-f2c28783c563" providerId="AD" clId="Web-{E5BB8037-B925-D76D-B499-63C42FE09CB9}" dt="2022-08-16T13:55:53.200" v="2" actId="20577"/>
          <ac:spMkLst>
            <pc:docMk/>
            <pc:sldMk cId="3065956228" sldId="263"/>
            <ac:spMk id="2" creationId="{49D0330F-558D-D127-BED9-1C9F153CE769}"/>
          </ac:spMkLst>
        </pc:spChg>
      </pc:sldChg>
    </pc:docChg>
  </pc:docChgLst>
  <pc:docChgLst>
    <pc:chgData name="Jo-Ann Ward" userId="cc4ed5f1-cedb-4a98-8727-f2c28783c563" providerId="ADAL" clId="{01B91524-3871-47D8-A15E-FE64734C17BF}"/>
    <pc:docChg chg="undo custSel addSld delSld modSld sldOrd modMainMaster">
      <pc:chgData name="Jo-Ann Ward" userId="cc4ed5f1-cedb-4a98-8727-f2c28783c563" providerId="ADAL" clId="{01B91524-3871-47D8-A15E-FE64734C17BF}" dt="2022-08-15T15:58:51.597" v="1512" actId="20577"/>
      <pc:docMkLst>
        <pc:docMk/>
      </pc:docMkLst>
      <pc:sldChg chg="addSp modSp mod setBg">
        <pc:chgData name="Jo-Ann Ward" userId="cc4ed5f1-cedb-4a98-8727-f2c28783c563" providerId="ADAL" clId="{01B91524-3871-47D8-A15E-FE64734C17BF}" dt="2022-08-15T15:58:51.597" v="1512" actId="20577"/>
        <pc:sldMkLst>
          <pc:docMk/>
          <pc:sldMk cId="4001279659" sldId="256"/>
        </pc:sldMkLst>
        <pc:spChg chg="mod">
          <ac:chgData name="Jo-Ann Ward" userId="cc4ed5f1-cedb-4a98-8727-f2c28783c563" providerId="ADAL" clId="{01B91524-3871-47D8-A15E-FE64734C17BF}" dt="2022-08-15T15:56:36.245" v="1426" actId="26606"/>
          <ac:spMkLst>
            <pc:docMk/>
            <pc:sldMk cId="4001279659" sldId="256"/>
            <ac:spMk id="2" creationId="{E12B5776-F0C1-83C5-75FD-CD98C98915EA}"/>
          </ac:spMkLst>
        </pc:spChg>
        <pc:spChg chg="mod">
          <ac:chgData name="Jo-Ann Ward" userId="cc4ed5f1-cedb-4a98-8727-f2c28783c563" providerId="ADAL" clId="{01B91524-3871-47D8-A15E-FE64734C17BF}" dt="2022-08-15T15:58:51.597" v="1512" actId="20577"/>
          <ac:spMkLst>
            <pc:docMk/>
            <pc:sldMk cId="4001279659" sldId="256"/>
            <ac:spMk id="3" creationId="{342DBA58-EDD8-203A-8FDB-CF93905D3D0B}"/>
          </ac:spMkLst>
        </pc:spChg>
        <pc:spChg chg="add">
          <ac:chgData name="Jo-Ann Ward" userId="cc4ed5f1-cedb-4a98-8727-f2c28783c563" providerId="ADAL" clId="{01B91524-3871-47D8-A15E-FE64734C17BF}" dt="2022-08-15T15:56:36.245" v="1426" actId="26606"/>
          <ac:spMkLst>
            <pc:docMk/>
            <pc:sldMk cId="4001279659" sldId="256"/>
            <ac:spMk id="8" creationId="{FFD48BC7-DC40-47DE-87EE-9F4B6ECB9ABB}"/>
          </ac:spMkLst>
        </pc:spChg>
        <pc:spChg chg="add">
          <ac:chgData name="Jo-Ann Ward" userId="cc4ed5f1-cedb-4a98-8727-f2c28783c563" providerId="ADAL" clId="{01B91524-3871-47D8-A15E-FE64734C17BF}" dt="2022-08-15T15:56:36.245" v="1426" actId="26606"/>
          <ac:spMkLst>
            <pc:docMk/>
            <pc:sldMk cId="4001279659" sldId="256"/>
            <ac:spMk id="10" creationId="{E502BBC7-2C76-46F3-BC24-5985BC13DB88}"/>
          </ac:spMkLst>
        </pc:spChg>
        <pc:spChg chg="add">
          <ac:chgData name="Jo-Ann Ward" userId="cc4ed5f1-cedb-4a98-8727-f2c28783c563" providerId="ADAL" clId="{01B91524-3871-47D8-A15E-FE64734C17BF}" dt="2022-08-15T15:56:36.245" v="1426" actId="26606"/>
          <ac:spMkLst>
            <pc:docMk/>
            <pc:sldMk cId="4001279659" sldId="256"/>
            <ac:spMk id="12" creationId="{C7F28D52-2A5F-4D23-81AE-7CB8B591C7AF}"/>
          </ac:spMkLst>
        </pc:spChg>
        <pc:spChg chg="add">
          <ac:chgData name="Jo-Ann Ward" userId="cc4ed5f1-cedb-4a98-8727-f2c28783c563" providerId="ADAL" clId="{01B91524-3871-47D8-A15E-FE64734C17BF}" dt="2022-08-15T15:56:36.245" v="1426" actId="26606"/>
          <ac:spMkLst>
            <pc:docMk/>
            <pc:sldMk cId="4001279659" sldId="256"/>
            <ac:spMk id="14" creationId="{3629484E-3792-4B3D-89AD-7C8A1ED0E0D4}"/>
          </ac:spMkLst>
        </pc:spChg>
      </pc:sldChg>
      <pc:sldChg chg="addSp delSp modSp mod setBg modAnim">
        <pc:chgData name="Jo-Ann Ward" userId="cc4ed5f1-cedb-4a98-8727-f2c28783c563" providerId="ADAL" clId="{01B91524-3871-47D8-A15E-FE64734C17BF}" dt="2022-08-15T15:25:30.076" v="938" actId="20577"/>
        <pc:sldMkLst>
          <pc:docMk/>
          <pc:sldMk cId="1351824291" sldId="257"/>
        </pc:sldMkLst>
        <pc:spChg chg="mod">
          <ac:chgData name="Jo-Ann Ward" userId="cc4ed5f1-cedb-4a98-8727-f2c28783c563" providerId="ADAL" clId="{01B91524-3871-47D8-A15E-FE64734C17BF}" dt="2022-08-15T15:15:31.703" v="6" actId="26606"/>
          <ac:spMkLst>
            <pc:docMk/>
            <pc:sldMk cId="1351824291" sldId="257"/>
            <ac:spMk id="2" creationId="{87DABBE1-94F6-2AC3-68B0-538CFD979AE7}"/>
          </ac:spMkLst>
        </pc:spChg>
        <pc:spChg chg="mod">
          <ac:chgData name="Jo-Ann Ward" userId="cc4ed5f1-cedb-4a98-8727-f2c28783c563" providerId="ADAL" clId="{01B91524-3871-47D8-A15E-FE64734C17BF}" dt="2022-08-15T15:25:30.076" v="938" actId="20577"/>
          <ac:spMkLst>
            <pc:docMk/>
            <pc:sldMk cId="1351824291" sldId="257"/>
            <ac:spMk id="3" creationId="{9492D217-4D28-B293-C91F-C4846E89B89D}"/>
          </ac:spMkLst>
        </pc:spChg>
        <pc:spChg chg="add del">
          <ac:chgData name="Jo-Ann Ward" userId="cc4ed5f1-cedb-4a98-8727-f2c28783c563" providerId="ADAL" clId="{01B91524-3871-47D8-A15E-FE64734C17BF}" dt="2022-08-15T15:15:31.703" v="5" actId="26606"/>
          <ac:spMkLst>
            <pc:docMk/>
            <pc:sldMk cId="1351824291" sldId="257"/>
            <ac:spMk id="8" creationId="{907EF6B7-1338-4443-8C46-6A318D952DFD}"/>
          </ac:spMkLst>
        </pc:spChg>
        <pc:spChg chg="add del">
          <ac:chgData name="Jo-Ann Ward" userId="cc4ed5f1-cedb-4a98-8727-f2c28783c563" providerId="ADAL" clId="{01B91524-3871-47D8-A15E-FE64734C17BF}" dt="2022-08-15T15:15:31.703" v="5" actId="26606"/>
          <ac:spMkLst>
            <pc:docMk/>
            <pc:sldMk cId="1351824291" sldId="257"/>
            <ac:spMk id="10" creationId="{DAAE4CDD-124C-4DCF-9584-B6033B545DD5}"/>
          </ac:spMkLst>
        </pc:spChg>
        <pc:spChg chg="add del">
          <ac:chgData name="Jo-Ann Ward" userId="cc4ed5f1-cedb-4a98-8727-f2c28783c563" providerId="ADAL" clId="{01B91524-3871-47D8-A15E-FE64734C17BF}" dt="2022-08-15T15:15:31.703" v="5" actId="26606"/>
          <ac:spMkLst>
            <pc:docMk/>
            <pc:sldMk cId="1351824291" sldId="257"/>
            <ac:spMk id="12" creationId="{081E4A58-353D-44AE-B2FC-2A74E2E400F7}"/>
          </ac:spMkLst>
        </pc:spChg>
        <pc:spChg chg="add">
          <ac:chgData name="Jo-Ann Ward" userId="cc4ed5f1-cedb-4a98-8727-f2c28783c563" providerId="ADAL" clId="{01B91524-3871-47D8-A15E-FE64734C17BF}" dt="2022-08-15T15:15:31.703" v="6" actId="26606"/>
          <ac:spMkLst>
            <pc:docMk/>
            <pc:sldMk cId="1351824291" sldId="257"/>
            <ac:spMk id="14" creationId="{1BB867FF-FC45-48F7-8104-F89BE54909F1}"/>
          </ac:spMkLst>
        </pc:spChg>
        <pc:spChg chg="add">
          <ac:chgData name="Jo-Ann Ward" userId="cc4ed5f1-cedb-4a98-8727-f2c28783c563" providerId="ADAL" clId="{01B91524-3871-47D8-A15E-FE64734C17BF}" dt="2022-08-15T15:15:31.703" v="6" actId="26606"/>
          <ac:spMkLst>
            <pc:docMk/>
            <pc:sldMk cId="1351824291" sldId="257"/>
            <ac:spMk id="15" creationId="{8BB56887-D0D5-4F0C-9E19-7247EB83C8B7}"/>
          </ac:spMkLst>
        </pc:spChg>
        <pc:spChg chg="add">
          <ac:chgData name="Jo-Ann Ward" userId="cc4ed5f1-cedb-4a98-8727-f2c28783c563" providerId="ADAL" clId="{01B91524-3871-47D8-A15E-FE64734C17BF}" dt="2022-08-15T15:15:31.703" v="6" actId="26606"/>
          <ac:spMkLst>
            <pc:docMk/>
            <pc:sldMk cId="1351824291" sldId="257"/>
            <ac:spMk id="16" creationId="{081E4A58-353D-44AE-B2FC-2A74E2E400F7}"/>
          </ac:spMkLst>
        </pc:spChg>
      </pc:sldChg>
      <pc:sldChg chg="addSp modSp mod setBg addAnim">
        <pc:chgData name="Jo-Ann Ward" userId="cc4ed5f1-cedb-4a98-8727-f2c28783c563" providerId="ADAL" clId="{01B91524-3871-47D8-A15E-FE64734C17BF}" dt="2022-08-15T15:57:50.058" v="1458" actId="20577"/>
        <pc:sldMkLst>
          <pc:docMk/>
          <pc:sldMk cId="171723237" sldId="258"/>
        </pc:sldMkLst>
        <pc:spChg chg="mod">
          <ac:chgData name="Jo-Ann Ward" userId="cc4ed5f1-cedb-4a98-8727-f2c28783c563" providerId="ADAL" clId="{01B91524-3871-47D8-A15E-FE64734C17BF}" dt="2022-08-15T15:15:36.893" v="7" actId="26606"/>
          <ac:spMkLst>
            <pc:docMk/>
            <pc:sldMk cId="171723237" sldId="258"/>
            <ac:spMk id="2" creationId="{720784DC-9E63-5E3A-2CDC-D3BB89415B4D}"/>
          </ac:spMkLst>
        </pc:spChg>
        <pc:spChg chg="mod">
          <ac:chgData name="Jo-Ann Ward" userId="cc4ed5f1-cedb-4a98-8727-f2c28783c563" providerId="ADAL" clId="{01B91524-3871-47D8-A15E-FE64734C17BF}" dt="2022-08-15T15:57:50.058" v="1458" actId="20577"/>
          <ac:spMkLst>
            <pc:docMk/>
            <pc:sldMk cId="171723237" sldId="258"/>
            <ac:spMk id="3" creationId="{2398BCD8-597C-037D-626D-161493BACB1D}"/>
          </ac:spMkLst>
        </pc:spChg>
        <pc:spChg chg="add">
          <ac:chgData name="Jo-Ann Ward" userId="cc4ed5f1-cedb-4a98-8727-f2c28783c563" providerId="ADAL" clId="{01B91524-3871-47D8-A15E-FE64734C17BF}" dt="2022-08-15T15:15:36.893" v="7" actId="26606"/>
          <ac:spMkLst>
            <pc:docMk/>
            <pc:sldMk cId="171723237" sldId="258"/>
            <ac:spMk id="8" creationId="{907EF6B7-1338-4443-8C46-6A318D952DFD}"/>
          </ac:spMkLst>
        </pc:spChg>
        <pc:spChg chg="add">
          <ac:chgData name="Jo-Ann Ward" userId="cc4ed5f1-cedb-4a98-8727-f2c28783c563" providerId="ADAL" clId="{01B91524-3871-47D8-A15E-FE64734C17BF}" dt="2022-08-15T15:15:36.893" v="7" actId="26606"/>
          <ac:spMkLst>
            <pc:docMk/>
            <pc:sldMk cId="171723237" sldId="258"/>
            <ac:spMk id="10" creationId="{DAAE4CDD-124C-4DCF-9584-B6033B545DD5}"/>
          </ac:spMkLst>
        </pc:spChg>
        <pc:spChg chg="add">
          <ac:chgData name="Jo-Ann Ward" userId="cc4ed5f1-cedb-4a98-8727-f2c28783c563" providerId="ADAL" clId="{01B91524-3871-47D8-A15E-FE64734C17BF}" dt="2022-08-15T15:15:36.893" v="7" actId="26606"/>
          <ac:spMkLst>
            <pc:docMk/>
            <pc:sldMk cId="171723237" sldId="258"/>
            <ac:spMk id="12" creationId="{081E4A58-353D-44AE-B2FC-2A74E2E400F7}"/>
          </ac:spMkLst>
        </pc:spChg>
      </pc:sldChg>
      <pc:sldChg chg="addSp modSp del mod setBg addAnim">
        <pc:chgData name="Jo-Ann Ward" userId="cc4ed5f1-cedb-4a98-8727-f2c28783c563" providerId="ADAL" clId="{01B91524-3871-47D8-A15E-FE64734C17BF}" dt="2022-08-15T15:17:07.197" v="23" actId="2696"/>
        <pc:sldMkLst>
          <pc:docMk/>
          <pc:sldMk cId="1776936604" sldId="259"/>
        </pc:sldMkLst>
        <pc:spChg chg="mod">
          <ac:chgData name="Jo-Ann Ward" userId="cc4ed5f1-cedb-4a98-8727-f2c28783c563" providerId="ADAL" clId="{01B91524-3871-47D8-A15E-FE64734C17BF}" dt="2022-08-15T15:15:44.483" v="9" actId="26606"/>
          <ac:spMkLst>
            <pc:docMk/>
            <pc:sldMk cId="1776936604" sldId="259"/>
            <ac:spMk id="2" creationId="{FB85A2B9-C5C1-3697-58E8-B6F603B563CF}"/>
          </ac:spMkLst>
        </pc:spChg>
        <pc:spChg chg="mod">
          <ac:chgData name="Jo-Ann Ward" userId="cc4ed5f1-cedb-4a98-8727-f2c28783c563" providerId="ADAL" clId="{01B91524-3871-47D8-A15E-FE64734C17BF}" dt="2022-08-15T15:17:01.445" v="20" actId="21"/>
          <ac:spMkLst>
            <pc:docMk/>
            <pc:sldMk cId="1776936604" sldId="259"/>
            <ac:spMk id="3" creationId="{26B64439-9521-F545-ADD6-A78106EB1950}"/>
          </ac:spMkLst>
        </pc:spChg>
        <pc:spChg chg="add">
          <ac:chgData name="Jo-Ann Ward" userId="cc4ed5f1-cedb-4a98-8727-f2c28783c563" providerId="ADAL" clId="{01B91524-3871-47D8-A15E-FE64734C17BF}" dt="2022-08-15T15:15:44.483" v="9" actId="26606"/>
          <ac:spMkLst>
            <pc:docMk/>
            <pc:sldMk cId="1776936604" sldId="259"/>
            <ac:spMk id="8" creationId="{907EF6B7-1338-4443-8C46-6A318D952DFD}"/>
          </ac:spMkLst>
        </pc:spChg>
        <pc:spChg chg="add">
          <ac:chgData name="Jo-Ann Ward" userId="cc4ed5f1-cedb-4a98-8727-f2c28783c563" providerId="ADAL" clId="{01B91524-3871-47D8-A15E-FE64734C17BF}" dt="2022-08-15T15:15:44.483" v="9" actId="26606"/>
          <ac:spMkLst>
            <pc:docMk/>
            <pc:sldMk cId="1776936604" sldId="259"/>
            <ac:spMk id="10" creationId="{DAAE4CDD-124C-4DCF-9584-B6033B545DD5}"/>
          </ac:spMkLst>
        </pc:spChg>
        <pc:spChg chg="add">
          <ac:chgData name="Jo-Ann Ward" userId="cc4ed5f1-cedb-4a98-8727-f2c28783c563" providerId="ADAL" clId="{01B91524-3871-47D8-A15E-FE64734C17BF}" dt="2022-08-15T15:15:44.483" v="9" actId="26606"/>
          <ac:spMkLst>
            <pc:docMk/>
            <pc:sldMk cId="1776936604" sldId="259"/>
            <ac:spMk id="12" creationId="{081E4A58-353D-44AE-B2FC-2A74E2E400F7}"/>
          </ac:spMkLst>
        </pc:spChg>
      </pc:sldChg>
      <pc:sldChg chg="addSp delSp modSp mod setBg">
        <pc:chgData name="Jo-Ann Ward" userId="cc4ed5f1-cedb-4a98-8727-f2c28783c563" providerId="ADAL" clId="{01B91524-3871-47D8-A15E-FE64734C17BF}" dt="2022-08-15T15:26:45.115" v="946" actId="313"/>
        <pc:sldMkLst>
          <pc:docMk/>
          <pc:sldMk cId="1175970678" sldId="260"/>
        </pc:sldMkLst>
        <pc:spChg chg="mod">
          <ac:chgData name="Jo-Ann Ward" userId="cc4ed5f1-cedb-4a98-8727-f2c28783c563" providerId="ADAL" clId="{01B91524-3871-47D8-A15E-FE64734C17BF}" dt="2022-08-15T15:16:13.549" v="14" actId="26606"/>
          <ac:spMkLst>
            <pc:docMk/>
            <pc:sldMk cId="1175970678" sldId="260"/>
            <ac:spMk id="2" creationId="{8B6537EA-D823-2AC5-E8D8-303AE698B7DF}"/>
          </ac:spMkLst>
        </pc:spChg>
        <pc:spChg chg="add del">
          <ac:chgData name="Jo-Ann Ward" userId="cc4ed5f1-cedb-4a98-8727-f2c28783c563" providerId="ADAL" clId="{01B91524-3871-47D8-A15E-FE64734C17BF}" dt="2022-08-15T15:16:13.549" v="14" actId="26606"/>
          <ac:spMkLst>
            <pc:docMk/>
            <pc:sldMk cId="1175970678" sldId="260"/>
            <ac:spMk id="3" creationId="{777FD20E-487D-EC0B-6E24-D9925DBFC12B}"/>
          </ac:spMkLst>
        </pc:spChg>
        <pc:spChg chg="add mod">
          <ac:chgData name="Jo-Ann Ward" userId="cc4ed5f1-cedb-4a98-8727-f2c28783c563" providerId="ADAL" clId="{01B91524-3871-47D8-A15E-FE64734C17BF}" dt="2022-08-15T15:26:45.115" v="946" actId="313"/>
          <ac:spMkLst>
            <pc:docMk/>
            <pc:sldMk cId="1175970678" sldId="260"/>
            <ac:spMk id="7" creationId="{777FD20E-487D-EC0B-6E24-D9925DBFC12B}"/>
          </ac:spMkLst>
        </pc:spChg>
        <pc:spChg chg="add">
          <ac:chgData name="Jo-Ann Ward" userId="cc4ed5f1-cedb-4a98-8727-f2c28783c563" providerId="ADAL" clId="{01B91524-3871-47D8-A15E-FE64734C17BF}" dt="2022-08-15T15:16:13.549" v="14" actId="26606"/>
          <ac:spMkLst>
            <pc:docMk/>
            <pc:sldMk cId="1175970678" sldId="260"/>
            <ac:spMk id="8" creationId="{907EF6B7-1338-4443-8C46-6A318D952DFD}"/>
          </ac:spMkLst>
        </pc:spChg>
        <pc:spChg chg="add">
          <ac:chgData name="Jo-Ann Ward" userId="cc4ed5f1-cedb-4a98-8727-f2c28783c563" providerId="ADAL" clId="{01B91524-3871-47D8-A15E-FE64734C17BF}" dt="2022-08-15T15:16:13.549" v="14" actId="26606"/>
          <ac:spMkLst>
            <pc:docMk/>
            <pc:sldMk cId="1175970678" sldId="260"/>
            <ac:spMk id="10" creationId="{DAAE4CDD-124C-4DCF-9584-B6033B545DD5}"/>
          </ac:spMkLst>
        </pc:spChg>
        <pc:spChg chg="add">
          <ac:chgData name="Jo-Ann Ward" userId="cc4ed5f1-cedb-4a98-8727-f2c28783c563" providerId="ADAL" clId="{01B91524-3871-47D8-A15E-FE64734C17BF}" dt="2022-08-15T15:16:13.549" v="14" actId="26606"/>
          <ac:spMkLst>
            <pc:docMk/>
            <pc:sldMk cId="1175970678" sldId="260"/>
            <ac:spMk id="12" creationId="{081E4A58-353D-44AE-B2FC-2A74E2E400F7}"/>
          </ac:spMkLst>
        </pc:spChg>
        <pc:graphicFrameChg chg="add del">
          <ac:chgData name="Jo-Ann Ward" userId="cc4ed5f1-cedb-4a98-8727-f2c28783c563" providerId="ADAL" clId="{01B91524-3871-47D8-A15E-FE64734C17BF}" dt="2022-08-15T15:16:13.549" v="13" actId="26606"/>
          <ac:graphicFrameMkLst>
            <pc:docMk/>
            <pc:sldMk cId="1175970678" sldId="260"/>
            <ac:graphicFrameMk id="5" creationId="{B7AF565F-7C9B-FD49-B327-EFF11AE5C803}"/>
          </ac:graphicFrameMkLst>
        </pc:graphicFrameChg>
      </pc:sldChg>
      <pc:sldChg chg="addSp modSp mod ord setBg">
        <pc:chgData name="Jo-Ann Ward" userId="cc4ed5f1-cedb-4a98-8727-f2c28783c563" providerId="ADAL" clId="{01B91524-3871-47D8-A15E-FE64734C17BF}" dt="2022-08-15T15:56:09.909" v="1405" actId="20577"/>
        <pc:sldMkLst>
          <pc:docMk/>
          <pc:sldMk cId="3005171994" sldId="262"/>
        </pc:sldMkLst>
        <pc:spChg chg="mod">
          <ac:chgData name="Jo-Ann Ward" userId="cc4ed5f1-cedb-4a98-8727-f2c28783c563" providerId="ADAL" clId="{01B91524-3871-47D8-A15E-FE64734C17BF}" dt="2022-08-15T15:55:51.948" v="1389" actId="26606"/>
          <ac:spMkLst>
            <pc:docMk/>
            <pc:sldMk cId="3005171994" sldId="262"/>
            <ac:spMk id="2" creationId="{9C9E0578-42CC-057D-7CBA-65023CAC3F41}"/>
          </ac:spMkLst>
        </pc:spChg>
        <pc:spChg chg="mod">
          <ac:chgData name="Jo-Ann Ward" userId="cc4ed5f1-cedb-4a98-8727-f2c28783c563" providerId="ADAL" clId="{01B91524-3871-47D8-A15E-FE64734C17BF}" dt="2022-08-15T15:56:09.909" v="1405" actId="20577"/>
          <ac:spMkLst>
            <pc:docMk/>
            <pc:sldMk cId="3005171994" sldId="262"/>
            <ac:spMk id="3" creationId="{D0817917-BC9E-83F0-953C-24256B6FD51A}"/>
          </ac:spMkLst>
        </pc:spChg>
        <pc:spChg chg="add">
          <ac:chgData name="Jo-Ann Ward" userId="cc4ed5f1-cedb-4a98-8727-f2c28783c563" providerId="ADAL" clId="{01B91524-3871-47D8-A15E-FE64734C17BF}" dt="2022-08-15T15:55:51.948" v="1389" actId="26606"/>
          <ac:spMkLst>
            <pc:docMk/>
            <pc:sldMk cId="3005171994" sldId="262"/>
            <ac:spMk id="8" creationId="{907EF6B7-1338-4443-8C46-6A318D952DFD}"/>
          </ac:spMkLst>
        </pc:spChg>
        <pc:spChg chg="add">
          <ac:chgData name="Jo-Ann Ward" userId="cc4ed5f1-cedb-4a98-8727-f2c28783c563" providerId="ADAL" clId="{01B91524-3871-47D8-A15E-FE64734C17BF}" dt="2022-08-15T15:55:51.948" v="1389" actId="26606"/>
          <ac:spMkLst>
            <pc:docMk/>
            <pc:sldMk cId="3005171994" sldId="262"/>
            <ac:spMk id="10" creationId="{DAAE4CDD-124C-4DCF-9584-B6033B545DD5}"/>
          </ac:spMkLst>
        </pc:spChg>
        <pc:spChg chg="add">
          <ac:chgData name="Jo-Ann Ward" userId="cc4ed5f1-cedb-4a98-8727-f2c28783c563" providerId="ADAL" clId="{01B91524-3871-47D8-A15E-FE64734C17BF}" dt="2022-08-15T15:55:51.948" v="1389" actId="26606"/>
          <ac:spMkLst>
            <pc:docMk/>
            <pc:sldMk cId="3005171994" sldId="262"/>
            <ac:spMk id="12" creationId="{081E4A58-353D-44AE-B2FC-2A74E2E400F7}"/>
          </ac:spMkLst>
        </pc:spChg>
      </pc:sldChg>
      <pc:sldChg chg="addSp delSp modSp mod">
        <pc:chgData name="Jo-Ann Ward" userId="cc4ed5f1-cedb-4a98-8727-f2c28783c563" providerId="ADAL" clId="{01B91524-3871-47D8-A15E-FE64734C17BF}" dt="2022-08-15T15:49:09.187" v="985" actId="478"/>
        <pc:sldMkLst>
          <pc:docMk/>
          <pc:sldMk cId="3065956228" sldId="263"/>
        </pc:sldMkLst>
        <pc:spChg chg="del">
          <ac:chgData name="Jo-Ann Ward" userId="cc4ed5f1-cedb-4a98-8727-f2c28783c563" providerId="ADAL" clId="{01B91524-3871-47D8-A15E-FE64734C17BF}" dt="2022-08-15T15:15:57.582" v="11" actId="26606"/>
          <ac:spMkLst>
            <pc:docMk/>
            <pc:sldMk cId="3065956228" sldId="263"/>
            <ac:spMk id="3" creationId="{6BDE0349-253B-74FA-8365-C2C631C0A4A6}"/>
          </ac:spMkLst>
        </pc:spChg>
        <pc:graphicFrameChg chg="add mod">
          <ac:chgData name="Jo-Ann Ward" userId="cc4ed5f1-cedb-4a98-8727-f2c28783c563" providerId="ADAL" clId="{01B91524-3871-47D8-A15E-FE64734C17BF}" dt="2022-08-15T15:49:09.187" v="985" actId="478"/>
          <ac:graphicFrameMkLst>
            <pc:docMk/>
            <pc:sldMk cId="3065956228" sldId="263"/>
            <ac:graphicFrameMk id="5" creationId="{1957A3A5-2D9A-DD6E-1044-A012998EC4E2}"/>
          </ac:graphicFrameMkLst>
        </pc:graphicFrameChg>
      </pc:sldChg>
      <pc:sldChg chg="modSp new del mod">
        <pc:chgData name="Jo-Ann Ward" userId="cc4ed5f1-cedb-4a98-8727-f2c28783c563" providerId="ADAL" clId="{01B91524-3871-47D8-A15E-FE64734C17BF}" dt="2022-08-15T15:53:15.040" v="1134" actId="2696"/>
        <pc:sldMkLst>
          <pc:docMk/>
          <pc:sldMk cId="177623386" sldId="264"/>
        </pc:sldMkLst>
        <pc:spChg chg="mod">
          <ac:chgData name="Jo-Ann Ward" userId="cc4ed5f1-cedb-4a98-8727-f2c28783c563" providerId="ADAL" clId="{01B91524-3871-47D8-A15E-FE64734C17BF}" dt="2022-08-15T15:50:51.530" v="1005" actId="27636"/>
          <ac:spMkLst>
            <pc:docMk/>
            <pc:sldMk cId="177623386" sldId="264"/>
            <ac:spMk id="4" creationId="{D325F596-5DDB-4AA6-90F5-BCBBC3BCF43D}"/>
          </ac:spMkLst>
        </pc:spChg>
        <pc:spChg chg="mod">
          <ac:chgData name="Jo-Ann Ward" userId="cc4ed5f1-cedb-4a98-8727-f2c28783c563" providerId="ADAL" clId="{01B91524-3871-47D8-A15E-FE64734C17BF}" dt="2022-08-15T15:50:51.546" v="1006" actId="27636"/>
          <ac:spMkLst>
            <pc:docMk/>
            <pc:sldMk cId="177623386" sldId="264"/>
            <ac:spMk id="6" creationId="{81C3D78F-A8F0-AEBD-CA5D-A0A4087ACD4F}"/>
          </ac:spMkLst>
        </pc:spChg>
      </pc:sldChg>
      <pc:sldChg chg="modSp new del mod">
        <pc:chgData name="Jo-Ann Ward" userId="cc4ed5f1-cedb-4a98-8727-f2c28783c563" providerId="ADAL" clId="{01B91524-3871-47D8-A15E-FE64734C17BF}" dt="2022-08-15T15:53:31.611" v="1143" actId="47"/>
        <pc:sldMkLst>
          <pc:docMk/>
          <pc:sldMk cId="4031400304" sldId="265"/>
        </pc:sldMkLst>
        <pc:spChg chg="mod">
          <ac:chgData name="Jo-Ann Ward" userId="cc4ed5f1-cedb-4a98-8727-f2c28783c563" providerId="ADAL" clId="{01B91524-3871-47D8-A15E-FE64734C17BF}" dt="2022-08-15T15:52:12.287" v="1026" actId="20577"/>
          <ac:spMkLst>
            <pc:docMk/>
            <pc:sldMk cId="4031400304" sldId="265"/>
            <ac:spMk id="2" creationId="{2C68C914-84AD-E708-9CA8-571EB1FD461D}"/>
          </ac:spMkLst>
        </pc:spChg>
        <pc:spChg chg="mod">
          <ac:chgData name="Jo-Ann Ward" userId="cc4ed5f1-cedb-4a98-8727-f2c28783c563" providerId="ADAL" clId="{01B91524-3871-47D8-A15E-FE64734C17BF}" dt="2022-08-15T15:53:19.972" v="1136" actId="27636"/>
          <ac:spMkLst>
            <pc:docMk/>
            <pc:sldMk cId="4031400304" sldId="265"/>
            <ac:spMk id="3" creationId="{6A28C671-BDAA-B2C2-DA5D-8F5425CBD7A4}"/>
          </ac:spMkLst>
        </pc:spChg>
        <pc:spChg chg="mod">
          <ac:chgData name="Jo-Ann Ward" userId="cc4ed5f1-cedb-4a98-8727-f2c28783c563" providerId="ADAL" clId="{01B91524-3871-47D8-A15E-FE64734C17BF}" dt="2022-08-15T15:53:19.974" v="1137" actId="27636"/>
          <ac:spMkLst>
            <pc:docMk/>
            <pc:sldMk cId="4031400304" sldId="265"/>
            <ac:spMk id="4" creationId="{B0D9D786-1CBA-CF0B-9213-5E5C7B9D87FC}"/>
          </ac:spMkLst>
        </pc:spChg>
      </pc:sldChg>
      <pc:sldChg chg="new del">
        <pc:chgData name="Jo-Ann Ward" userId="cc4ed5f1-cedb-4a98-8727-f2c28783c563" providerId="ADAL" clId="{01B91524-3871-47D8-A15E-FE64734C17BF}" dt="2022-08-15T15:53:30.730" v="1142" actId="47"/>
        <pc:sldMkLst>
          <pc:docMk/>
          <pc:sldMk cId="1910472983" sldId="266"/>
        </pc:sldMkLst>
      </pc:sldChg>
      <pc:sldChg chg="modSp new mod ord">
        <pc:chgData name="Jo-Ann Ward" userId="cc4ed5f1-cedb-4a98-8727-f2c28783c563" providerId="ADAL" clId="{01B91524-3871-47D8-A15E-FE64734C17BF}" dt="2022-08-15T15:57:05.432" v="1442" actId="20577"/>
        <pc:sldMkLst>
          <pc:docMk/>
          <pc:sldMk cId="3899676937" sldId="267"/>
        </pc:sldMkLst>
        <pc:spChg chg="mod">
          <ac:chgData name="Jo-Ann Ward" userId="cc4ed5f1-cedb-4a98-8727-f2c28783c563" providerId="ADAL" clId="{01B91524-3871-47D8-A15E-FE64734C17BF}" dt="2022-08-15T15:57:05.432" v="1442" actId="20577"/>
          <ac:spMkLst>
            <pc:docMk/>
            <pc:sldMk cId="3899676937" sldId="267"/>
            <ac:spMk id="2" creationId="{A700D131-734C-F21A-43AA-C4A210684114}"/>
          </ac:spMkLst>
        </pc:spChg>
        <pc:spChg chg="mod">
          <ac:chgData name="Jo-Ann Ward" userId="cc4ed5f1-cedb-4a98-8727-f2c28783c563" providerId="ADAL" clId="{01B91524-3871-47D8-A15E-FE64734C17BF}" dt="2022-08-15T15:56:20.430" v="1408" actId="5793"/>
          <ac:spMkLst>
            <pc:docMk/>
            <pc:sldMk cId="3899676937" sldId="267"/>
            <ac:spMk id="3" creationId="{E04F5BD4-7F7C-AB5E-CE13-FEA2C0627445}"/>
          </ac:spMkLst>
        </pc:spChg>
      </pc:sldChg>
      <pc:sldMasterChg chg="modSldLayout">
        <pc:chgData name="Jo-Ann Ward" userId="cc4ed5f1-cedb-4a98-8727-f2c28783c563" providerId="ADAL" clId="{01B91524-3871-47D8-A15E-FE64734C17BF}" dt="2022-08-15T15:14:50.833" v="3" actId="1076"/>
        <pc:sldMasterMkLst>
          <pc:docMk/>
          <pc:sldMasterMk cId="3190020238" sldId="2147483648"/>
        </pc:sldMasterMkLst>
        <pc:sldLayoutChg chg="addSp modSp mod">
          <pc:chgData name="Jo-Ann Ward" userId="cc4ed5f1-cedb-4a98-8727-f2c28783c563" providerId="ADAL" clId="{01B91524-3871-47D8-A15E-FE64734C17BF}" dt="2022-08-15T15:14:50.833" v="3" actId="1076"/>
          <pc:sldLayoutMkLst>
            <pc:docMk/>
            <pc:sldMasterMk cId="3190020238" sldId="2147483648"/>
            <pc:sldLayoutMk cId="24012753" sldId="2147483649"/>
          </pc:sldLayoutMkLst>
          <pc:picChg chg="add mod">
            <ac:chgData name="Jo-Ann Ward" userId="cc4ed5f1-cedb-4a98-8727-f2c28783c563" providerId="ADAL" clId="{01B91524-3871-47D8-A15E-FE64734C17BF}" dt="2022-08-15T15:14:50.833" v="3" actId="1076"/>
            <ac:picMkLst>
              <pc:docMk/>
              <pc:sldMasterMk cId="3190020238" sldId="2147483648"/>
              <pc:sldLayoutMk cId="24012753" sldId="2147483649"/>
              <ac:picMk id="8" creationId="{3040CB90-E978-75BE-6B08-7D5849ACB109}"/>
            </ac:picMkLst>
          </pc:picChg>
        </pc:sldLayoutChg>
      </pc:sldMasterChg>
    </pc:docChg>
  </pc:docChgLst>
  <pc:docChgLst>
    <pc:chgData name="Jo-Ann Ward" userId="S::joann.ward@actionaid.org::cc4ed5f1-cedb-4a98-8727-f2c28783c563" providerId="AD" clId="Web-{2356C927-ED84-CFF7-393C-325272FC40B7}"/>
    <pc:docChg chg="addSld delSld modSld sldOrd">
      <pc:chgData name="Jo-Ann Ward" userId="S::joann.ward@actionaid.org::cc4ed5f1-cedb-4a98-8727-f2c28783c563" providerId="AD" clId="Web-{2356C927-ED84-CFF7-393C-325272FC40B7}" dt="2022-08-29T14:57:01.262" v="753"/>
      <pc:docMkLst>
        <pc:docMk/>
      </pc:docMkLst>
      <pc:sldChg chg="modSp delCm modCm">
        <pc:chgData name="Jo-Ann Ward" userId="S::joann.ward@actionaid.org::cc4ed5f1-cedb-4a98-8727-f2c28783c563" providerId="AD" clId="Web-{2356C927-ED84-CFF7-393C-325272FC40B7}" dt="2022-08-29T14:55:36.134" v="684"/>
        <pc:sldMkLst>
          <pc:docMk/>
          <pc:sldMk cId="1351824291" sldId="257"/>
        </pc:sldMkLst>
        <pc:spChg chg="mod">
          <ac:chgData name="Jo-Ann Ward" userId="S::joann.ward@actionaid.org::cc4ed5f1-cedb-4a98-8727-f2c28783c563" providerId="AD" clId="Web-{2356C927-ED84-CFF7-393C-325272FC40B7}" dt="2022-08-29T14:47:45.493" v="601" actId="20577"/>
          <ac:spMkLst>
            <pc:docMk/>
            <pc:sldMk cId="1351824291" sldId="257"/>
            <ac:spMk id="3" creationId="{9492D217-4D28-B293-C91F-C4846E89B89D}"/>
          </ac:spMkLst>
        </pc:spChg>
      </pc:sldChg>
      <pc:sldChg chg="modSp">
        <pc:chgData name="Jo-Ann Ward" userId="S::joann.ward@actionaid.org::cc4ed5f1-cedb-4a98-8727-f2c28783c563" providerId="AD" clId="Web-{2356C927-ED84-CFF7-393C-325272FC40B7}" dt="2022-08-29T14:56:50.433" v="752" actId="20577"/>
        <pc:sldMkLst>
          <pc:docMk/>
          <pc:sldMk cId="1175970678" sldId="260"/>
        </pc:sldMkLst>
        <pc:spChg chg="mod">
          <ac:chgData name="Jo-Ann Ward" userId="S::joann.ward@actionaid.org::cc4ed5f1-cedb-4a98-8727-f2c28783c563" providerId="AD" clId="Web-{2356C927-ED84-CFF7-393C-325272FC40B7}" dt="2022-08-29T14:56:50.433" v="752" actId="20577"/>
          <ac:spMkLst>
            <pc:docMk/>
            <pc:sldMk cId="1175970678" sldId="260"/>
            <ac:spMk id="7" creationId="{777FD20E-487D-EC0B-6E24-D9925DBFC12B}"/>
          </ac:spMkLst>
        </pc:spChg>
      </pc:sldChg>
      <pc:sldChg chg="delCm">
        <pc:chgData name="Jo-Ann Ward" userId="S::joann.ward@actionaid.org::cc4ed5f1-cedb-4a98-8727-f2c28783c563" providerId="AD" clId="Web-{2356C927-ED84-CFF7-393C-325272FC40B7}" dt="2022-08-29T14:57:01.262" v="753"/>
        <pc:sldMkLst>
          <pc:docMk/>
          <pc:sldMk cId="3005171994" sldId="262"/>
        </pc:sldMkLst>
      </pc:sldChg>
      <pc:sldChg chg="modSp">
        <pc:chgData name="Jo-Ann Ward" userId="S::joann.ward@actionaid.org::cc4ed5f1-cedb-4a98-8727-f2c28783c563" providerId="AD" clId="Web-{2356C927-ED84-CFF7-393C-325272FC40B7}" dt="2022-08-29T14:37:49.582" v="554" actId="20577"/>
        <pc:sldMkLst>
          <pc:docMk/>
          <pc:sldMk cId="3899676937" sldId="267"/>
        </pc:sldMkLst>
        <pc:spChg chg="mod">
          <ac:chgData name="Jo-Ann Ward" userId="S::joann.ward@actionaid.org::cc4ed5f1-cedb-4a98-8727-f2c28783c563" providerId="AD" clId="Web-{2356C927-ED84-CFF7-393C-325272FC40B7}" dt="2022-08-29T14:37:49.582" v="554" actId="20577"/>
          <ac:spMkLst>
            <pc:docMk/>
            <pc:sldMk cId="3899676937" sldId="267"/>
            <ac:spMk id="3" creationId="{E04F5BD4-7F7C-AB5E-CE13-FEA2C0627445}"/>
          </ac:spMkLst>
        </pc:spChg>
      </pc:sldChg>
      <pc:sldChg chg="modSp new">
        <pc:chgData name="Jo-Ann Ward" userId="S::joann.ward@actionaid.org::cc4ed5f1-cedb-4a98-8727-f2c28783c563" providerId="AD" clId="Web-{2356C927-ED84-CFF7-393C-325272FC40B7}" dt="2022-08-29T14:38:38.162" v="563" actId="20577"/>
        <pc:sldMkLst>
          <pc:docMk/>
          <pc:sldMk cId="1188006264" sldId="268"/>
        </pc:sldMkLst>
        <pc:spChg chg="mod">
          <ac:chgData name="Jo-Ann Ward" userId="S::joann.ward@actionaid.org::cc4ed5f1-cedb-4a98-8727-f2c28783c563" providerId="AD" clId="Web-{2356C927-ED84-CFF7-393C-325272FC40B7}" dt="2022-08-29T14:38:38.162" v="563" actId="20577"/>
          <ac:spMkLst>
            <pc:docMk/>
            <pc:sldMk cId="1188006264" sldId="268"/>
            <ac:spMk id="3" creationId="{139FB49F-A239-EE93-EE54-D66A8039362F}"/>
          </ac:spMkLst>
        </pc:spChg>
      </pc:sldChg>
      <pc:sldChg chg="new del ord">
        <pc:chgData name="Jo-Ann Ward" userId="S::joann.ward@actionaid.org::cc4ed5f1-cedb-4a98-8727-f2c28783c563" providerId="AD" clId="Web-{2356C927-ED84-CFF7-393C-325272FC40B7}" dt="2022-08-29T14:52:41.503" v="679"/>
        <pc:sldMkLst>
          <pc:docMk/>
          <pc:sldMk cId="3534395219" sldId="269"/>
        </pc:sldMkLst>
      </pc:sldChg>
      <pc:sldChg chg="modSp new del">
        <pc:chgData name="Jo-Ann Ward" userId="S::joann.ward@actionaid.org::cc4ed5f1-cedb-4a98-8727-f2c28783c563" providerId="AD" clId="Web-{2356C927-ED84-CFF7-393C-325272FC40B7}" dt="2022-08-29T14:52:44.034" v="680"/>
        <pc:sldMkLst>
          <pc:docMk/>
          <pc:sldMk cId="2690238578" sldId="270"/>
        </pc:sldMkLst>
        <pc:spChg chg="mod">
          <ac:chgData name="Jo-Ann Ward" userId="S::joann.ward@actionaid.org::cc4ed5f1-cedb-4a98-8727-f2c28783c563" providerId="AD" clId="Web-{2356C927-ED84-CFF7-393C-325272FC40B7}" dt="2022-08-29T14:48:00.165" v="606" actId="20577"/>
          <ac:spMkLst>
            <pc:docMk/>
            <pc:sldMk cId="2690238578" sldId="270"/>
            <ac:spMk id="2" creationId="{BECBC227-7066-2DF8-E267-168757208C4E}"/>
          </ac:spMkLst>
        </pc:spChg>
      </pc:sldChg>
      <pc:sldChg chg="delSp modSp new">
        <pc:chgData name="Jo-Ann Ward" userId="S::joann.ward@actionaid.org::cc4ed5f1-cedb-4a98-8727-f2c28783c563" providerId="AD" clId="Web-{2356C927-ED84-CFF7-393C-325272FC40B7}" dt="2022-08-29T14:53:50.021" v="682" actId="14100"/>
        <pc:sldMkLst>
          <pc:docMk/>
          <pc:sldMk cId="3310364338" sldId="271"/>
        </pc:sldMkLst>
        <pc:spChg chg="mod">
          <ac:chgData name="Jo-Ann Ward" userId="S::joann.ward@actionaid.org::cc4ed5f1-cedb-4a98-8727-f2c28783c563" providerId="AD" clId="Web-{2356C927-ED84-CFF7-393C-325272FC40B7}" dt="2022-08-29T14:48:08.665" v="610" actId="20577"/>
          <ac:spMkLst>
            <pc:docMk/>
            <pc:sldMk cId="3310364338" sldId="271"/>
            <ac:spMk id="2" creationId="{8BDDDE37-CBBD-DAB2-1112-C882C04414A0}"/>
          </ac:spMkLst>
        </pc:spChg>
        <pc:spChg chg="mod">
          <ac:chgData name="Jo-Ann Ward" userId="S::joann.ward@actionaid.org::cc4ed5f1-cedb-4a98-8727-f2c28783c563" providerId="AD" clId="Web-{2356C927-ED84-CFF7-393C-325272FC40B7}" dt="2022-08-29T14:53:50.021" v="682" actId="14100"/>
          <ac:spMkLst>
            <pc:docMk/>
            <pc:sldMk cId="3310364338" sldId="271"/>
            <ac:spMk id="3" creationId="{D5E927D7-BEAC-CDAE-842C-B12B516D75E3}"/>
          </ac:spMkLst>
        </pc:spChg>
        <pc:spChg chg="del mod">
          <ac:chgData name="Jo-Ann Ward" userId="S::joann.ward@actionaid.org::cc4ed5f1-cedb-4a98-8727-f2c28783c563" providerId="AD" clId="Web-{2356C927-ED84-CFF7-393C-325272FC40B7}" dt="2022-08-29T14:53:46.365" v="681"/>
          <ac:spMkLst>
            <pc:docMk/>
            <pc:sldMk cId="3310364338" sldId="271"/>
            <ac:spMk id="4" creationId="{BB0FEC0B-0F5F-0F9E-8CE8-48BE88505E19}"/>
          </ac:spMkLst>
        </pc:spChg>
      </pc:sldChg>
    </pc:docChg>
  </pc:docChgLst>
  <pc:docChgLst>
    <pc:chgData name="Jo-Ann Ward" userId="S::joann.ward@actionaid.org::cc4ed5f1-cedb-4a98-8727-f2c28783c563" providerId="AD" clId="Web-{163C74BF-BC71-B80E-2F10-FD1DDB12A417}"/>
    <pc:docChg chg="modSld">
      <pc:chgData name="Jo-Ann Ward" userId="S::joann.ward@actionaid.org::cc4ed5f1-cedb-4a98-8727-f2c28783c563" providerId="AD" clId="Web-{163C74BF-BC71-B80E-2F10-FD1DDB12A417}" dt="2022-08-09T15:59:51.025" v="480" actId="20577"/>
      <pc:docMkLst>
        <pc:docMk/>
      </pc:docMkLst>
      <pc:sldChg chg="modSp">
        <pc:chgData name="Jo-Ann Ward" userId="S::joann.ward@actionaid.org::cc4ed5f1-cedb-4a98-8727-f2c28783c563" providerId="AD" clId="Web-{163C74BF-BC71-B80E-2F10-FD1DDB12A417}" dt="2022-08-09T15:34:55.668" v="453" actId="20577"/>
        <pc:sldMkLst>
          <pc:docMk/>
          <pc:sldMk cId="1351824291" sldId="257"/>
        </pc:sldMkLst>
        <pc:spChg chg="mod">
          <ac:chgData name="Jo-Ann Ward" userId="S::joann.ward@actionaid.org::cc4ed5f1-cedb-4a98-8727-f2c28783c563" providerId="AD" clId="Web-{163C74BF-BC71-B80E-2F10-FD1DDB12A417}" dt="2022-08-09T15:34:55.668" v="453" actId="20577"/>
          <ac:spMkLst>
            <pc:docMk/>
            <pc:sldMk cId="1351824291" sldId="257"/>
            <ac:spMk id="3" creationId="{9492D217-4D28-B293-C91F-C4846E89B89D}"/>
          </ac:spMkLst>
        </pc:spChg>
      </pc:sldChg>
      <pc:sldChg chg="modSp">
        <pc:chgData name="Jo-Ann Ward" userId="S::joann.ward@actionaid.org::cc4ed5f1-cedb-4a98-8727-f2c28783c563" providerId="AD" clId="Web-{163C74BF-BC71-B80E-2F10-FD1DDB12A417}" dt="2022-08-09T15:59:05.384" v="459" actId="20577"/>
        <pc:sldMkLst>
          <pc:docMk/>
          <pc:sldMk cId="1175970678" sldId="260"/>
        </pc:sldMkLst>
        <pc:spChg chg="mod">
          <ac:chgData name="Jo-Ann Ward" userId="S::joann.ward@actionaid.org::cc4ed5f1-cedb-4a98-8727-f2c28783c563" providerId="AD" clId="Web-{163C74BF-BC71-B80E-2F10-FD1DDB12A417}" dt="2022-08-09T15:59:05.384" v="459" actId="20577"/>
          <ac:spMkLst>
            <pc:docMk/>
            <pc:sldMk cId="1175970678" sldId="260"/>
            <ac:spMk id="3" creationId="{777FD20E-487D-EC0B-6E24-D9925DBFC12B}"/>
          </ac:spMkLst>
        </pc:spChg>
      </pc:sldChg>
      <pc:sldChg chg="modSp">
        <pc:chgData name="Jo-Ann Ward" userId="S::joann.ward@actionaid.org::cc4ed5f1-cedb-4a98-8727-f2c28783c563" providerId="AD" clId="Web-{163C74BF-BC71-B80E-2F10-FD1DDB12A417}" dt="2022-08-09T15:59:51.025" v="480" actId="20577"/>
        <pc:sldMkLst>
          <pc:docMk/>
          <pc:sldMk cId="3264627577" sldId="261"/>
        </pc:sldMkLst>
        <pc:spChg chg="mod">
          <ac:chgData name="Jo-Ann Ward" userId="S::joann.ward@actionaid.org::cc4ed5f1-cedb-4a98-8727-f2c28783c563" providerId="AD" clId="Web-{163C74BF-BC71-B80E-2F10-FD1DDB12A417}" dt="2022-08-09T15:59:51.025" v="480" actId="20577"/>
          <ac:spMkLst>
            <pc:docMk/>
            <pc:sldMk cId="3264627577" sldId="261"/>
            <ac:spMk id="3" creationId="{00620B19-A3EA-EEB0-4420-C740CBE9002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C13838-EC6E-4EC8-A9AC-7AEFF5B9C4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C514A88-DF0A-4F8C-ABC1-4424DD34247F}">
      <dgm:prSet/>
      <dgm:spPr/>
      <dgm:t>
        <a:bodyPr/>
        <a:lstStyle/>
        <a:p>
          <a:r>
            <a:rPr lang="en-US" dirty="0"/>
            <a:t>What had you heard about loss and damage or generally on climate action before </a:t>
          </a:r>
          <a:r>
            <a:rPr lang="en-US" dirty="0" err="1"/>
            <a:t>before</a:t>
          </a:r>
          <a:r>
            <a:rPr lang="en-US" dirty="0"/>
            <a:t> and where had you heard about it? (from media, friends and family, just around)</a:t>
          </a:r>
        </a:p>
      </dgm:t>
    </dgm:pt>
    <dgm:pt modelId="{8BFFA5C4-C9D5-4986-831D-43F300AD028B}" type="parTrans" cxnId="{0DC7E637-F156-4B5C-9288-FC556075DD21}">
      <dgm:prSet/>
      <dgm:spPr/>
      <dgm:t>
        <a:bodyPr/>
        <a:lstStyle/>
        <a:p>
          <a:endParaRPr lang="en-US"/>
        </a:p>
      </dgm:t>
    </dgm:pt>
    <dgm:pt modelId="{E29BD3E1-3111-4DEE-80C5-BDF5486F9508}" type="sibTrans" cxnId="{0DC7E637-F156-4B5C-9288-FC556075DD21}">
      <dgm:prSet/>
      <dgm:spPr/>
      <dgm:t>
        <a:bodyPr/>
        <a:lstStyle/>
        <a:p>
          <a:endParaRPr lang="en-US"/>
        </a:p>
      </dgm:t>
    </dgm:pt>
    <dgm:pt modelId="{A4986A09-3A49-48ED-91E7-7A181D41E5B4}">
      <dgm:prSet/>
      <dgm:spPr/>
      <dgm:t>
        <a:bodyPr/>
        <a:lstStyle/>
        <a:p>
          <a:r>
            <a:rPr lang="en-US" dirty="0"/>
            <a:t>Who has the power/control when it comes to loss and damage? Who loses and who benefits?</a:t>
          </a:r>
        </a:p>
      </dgm:t>
    </dgm:pt>
    <dgm:pt modelId="{2E0413A2-B767-49C1-9906-38C2910FA000}" type="parTrans" cxnId="{D2776474-DCED-4436-99B0-95AC3482A090}">
      <dgm:prSet/>
      <dgm:spPr/>
      <dgm:t>
        <a:bodyPr/>
        <a:lstStyle/>
        <a:p>
          <a:endParaRPr lang="en-US"/>
        </a:p>
      </dgm:t>
    </dgm:pt>
    <dgm:pt modelId="{393D4D8B-0DAE-4114-A37B-D3C0EBBEE3DC}" type="sibTrans" cxnId="{D2776474-DCED-4436-99B0-95AC3482A090}">
      <dgm:prSet/>
      <dgm:spPr/>
      <dgm:t>
        <a:bodyPr/>
        <a:lstStyle/>
        <a:p>
          <a:endParaRPr lang="en-US"/>
        </a:p>
      </dgm:t>
    </dgm:pt>
    <dgm:pt modelId="{BE950489-38C0-4619-A7E6-06E51F7E3AF8}">
      <dgm:prSet/>
      <dgm:spPr/>
      <dgm:t>
        <a:bodyPr/>
        <a:lstStyle/>
        <a:p>
          <a:r>
            <a:rPr lang="en-US" dirty="0"/>
            <a:t>Whose perspectives do you usually hear from when it comes to climate action?</a:t>
          </a:r>
        </a:p>
      </dgm:t>
    </dgm:pt>
    <dgm:pt modelId="{E315DF42-CF7D-4756-AFCD-36F638DBE516}" type="parTrans" cxnId="{AA5244EF-A00C-463E-B39A-10A5C9AAB294}">
      <dgm:prSet/>
      <dgm:spPr/>
      <dgm:t>
        <a:bodyPr/>
        <a:lstStyle/>
        <a:p>
          <a:endParaRPr lang="en-US"/>
        </a:p>
      </dgm:t>
    </dgm:pt>
    <dgm:pt modelId="{5EC0212A-6B07-4E75-BCE7-D778F2210DD1}" type="sibTrans" cxnId="{AA5244EF-A00C-463E-B39A-10A5C9AAB294}">
      <dgm:prSet/>
      <dgm:spPr/>
      <dgm:t>
        <a:bodyPr/>
        <a:lstStyle/>
        <a:p>
          <a:endParaRPr lang="en-US"/>
        </a:p>
      </dgm:t>
    </dgm:pt>
    <dgm:pt modelId="{07C66EE8-81FF-4B5D-91C5-958A3C06845F}" type="pres">
      <dgm:prSet presAssocID="{05C13838-EC6E-4EC8-A9AC-7AEFF5B9C48F}" presName="linear" presStyleCnt="0">
        <dgm:presLayoutVars>
          <dgm:animLvl val="lvl"/>
          <dgm:resizeHandles val="exact"/>
        </dgm:presLayoutVars>
      </dgm:prSet>
      <dgm:spPr/>
    </dgm:pt>
    <dgm:pt modelId="{588452F2-0B05-446D-8C54-D6C2D0EFF4B0}" type="pres">
      <dgm:prSet presAssocID="{5C514A88-DF0A-4F8C-ABC1-4424DD34247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8B044F8-471E-46D4-9A01-E2E625AAA273}" type="pres">
      <dgm:prSet presAssocID="{E29BD3E1-3111-4DEE-80C5-BDF5486F9508}" presName="spacer" presStyleCnt="0"/>
      <dgm:spPr/>
    </dgm:pt>
    <dgm:pt modelId="{1244BA3B-EA67-4EC1-9E12-311BE0D35AE9}" type="pres">
      <dgm:prSet presAssocID="{A4986A09-3A49-48ED-91E7-7A181D41E5B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24A4CCB-33B3-4D7E-BCC4-36447C36CD5E}" type="pres">
      <dgm:prSet presAssocID="{393D4D8B-0DAE-4114-A37B-D3C0EBBEE3DC}" presName="spacer" presStyleCnt="0"/>
      <dgm:spPr/>
    </dgm:pt>
    <dgm:pt modelId="{FFA167A8-29B8-4ABA-ACB6-E82822BEF9E0}" type="pres">
      <dgm:prSet presAssocID="{BE950489-38C0-4619-A7E6-06E51F7E3AF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06FD91B-A56F-4311-8743-56379115A745}" type="presOf" srcId="{5C514A88-DF0A-4F8C-ABC1-4424DD34247F}" destId="{588452F2-0B05-446D-8C54-D6C2D0EFF4B0}" srcOrd="0" destOrd="0" presId="urn:microsoft.com/office/officeart/2005/8/layout/vList2"/>
    <dgm:cxn modelId="{0DC7E637-F156-4B5C-9288-FC556075DD21}" srcId="{05C13838-EC6E-4EC8-A9AC-7AEFF5B9C48F}" destId="{5C514A88-DF0A-4F8C-ABC1-4424DD34247F}" srcOrd="0" destOrd="0" parTransId="{8BFFA5C4-C9D5-4986-831D-43F300AD028B}" sibTransId="{E29BD3E1-3111-4DEE-80C5-BDF5486F9508}"/>
    <dgm:cxn modelId="{E219F64F-BECB-47C6-83D0-C5B44D0F3A29}" type="presOf" srcId="{05C13838-EC6E-4EC8-A9AC-7AEFF5B9C48F}" destId="{07C66EE8-81FF-4B5D-91C5-958A3C06845F}" srcOrd="0" destOrd="0" presId="urn:microsoft.com/office/officeart/2005/8/layout/vList2"/>
    <dgm:cxn modelId="{D2776474-DCED-4436-99B0-95AC3482A090}" srcId="{05C13838-EC6E-4EC8-A9AC-7AEFF5B9C48F}" destId="{A4986A09-3A49-48ED-91E7-7A181D41E5B4}" srcOrd="1" destOrd="0" parTransId="{2E0413A2-B767-49C1-9906-38C2910FA000}" sibTransId="{393D4D8B-0DAE-4114-A37B-D3C0EBBEE3DC}"/>
    <dgm:cxn modelId="{D74B48E3-73A7-41AE-A63C-9EDB0A1739F8}" type="presOf" srcId="{BE950489-38C0-4619-A7E6-06E51F7E3AF8}" destId="{FFA167A8-29B8-4ABA-ACB6-E82822BEF9E0}" srcOrd="0" destOrd="0" presId="urn:microsoft.com/office/officeart/2005/8/layout/vList2"/>
    <dgm:cxn modelId="{B175E1EE-B6BA-4E5E-B93B-B8BEDA494739}" type="presOf" srcId="{A4986A09-3A49-48ED-91E7-7A181D41E5B4}" destId="{1244BA3B-EA67-4EC1-9E12-311BE0D35AE9}" srcOrd="0" destOrd="0" presId="urn:microsoft.com/office/officeart/2005/8/layout/vList2"/>
    <dgm:cxn modelId="{AA5244EF-A00C-463E-B39A-10A5C9AAB294}" srcId="{05C13838-EC6E-4EC8-A9AC-7AEFF5B9C48F}" destId="{BE950489-38C0-4619-A7E6-06E51F7E3AF8}" srcOrd="2" destOrd="0" parTransId="{E315DF42-CF7D-4756-AFCD-36F638DBE516}" sibTransId="{5EC0212A-6B07-4E75-BCE7-D778F2210DD1}"/>
    <dgm:cxn modelId="{CFC1D091-5630-4299-8EE7-EBE16FA9AF95}" type="presParOf" srcId="{07C66EE8-81FF-4B5D-91C5-958A3C06845F}" destId="{588452F2-0B05-446D-8C54-D6C2D0EFF4B0}" srcOrd="0" destOrd="0" presId="urn:microsoft.com/office/officeart/2005/8/layout/vList2"/>
    <dgm:cxn modelId="{0D5A7943-438F-41D7-A196-A84C8DBB3FD4}" type="presParOf" srcId="{07C66EE8-81FF-4B5D-91C5-958A3C06845F}" destId="{A8B044F8-471E-46D4-9A01-E2E625AAA273}" srcOrd="1" destOrd="0" presId="urn:microsoft.com/office/officeart/2005/8/layout/vList2"/>
    <dgm:cxn modelId="{F600F0D4-69CF-4C51-8A7D-068FC8781DE4}" type="presParOf" srcId="{07C66EE8-81FF-4B5D-91C5-958A3C06845F}" destId="{1244BA3B-EA67-4EC1-9E12-311BE0D35AE9}" srcOrd="2" destOrd="0" presId="urn:microsoft.com/office/officeart/2005/8/layout/vList2"/>
    <dgm:cxn modelId="{493AEBEE-3757-4DF3-BDA0-1BEF5E9AD4E8}" type="presParOf" srcId="{07C66EE8-81FF-4B5D-91C5-958A3C06845F}" destId="{424A4CCB-33B3-4D7E-BCC4-36447C36CD5E}" srcOrd="3" destOrd="0" presId="urn:microsoft.com/office/officeart/2005/8/layout/vList2"/>
    <dgm:cxn modelId="{8D3CFD40-9E06-4D94-BF6C-E387727FF340}" type="presParOf" srcId="{07C66EE8-81FF-4B5D-91C5-958A3C06845F}" destId="{FFA167A8-29B8-4ABA-ACB6-E82822BEF9E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8452F2-0B05-446D-8C54-D6C2D0EFF4B0}">
      <dsp:nvSpPr>
        <dsp:cNvPr id="0" name=""/>
        <dsp:cNvSpPr/>
      </dsp:nvSpPr>
      <dsp:spPr>
        <a:xfrm>
          <a:off x="0" y="41544"/>
          <a:ext cx="10515600" cy="1374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What had you heard about loss and damage or generally on climate action before </a:t>
          </a:r>
          <a:r>
            <a:rPr lang="en-US" sz="2500" kern="1200" dirty="0" err="1"/>
            <a:t>before</a:t>
          </a:r>
          <a:r>
            <a:rPr lang="en-US" sz="2500" kern="1200" dirty="0"/>
            <a:t> and where had you heard about it? (from media, friends and family, just around)</a:t>
          </a:r>
        </a:p>
      </dsp:txBody>
      <dsp:txXfrm>
        <a:off x="67110" y="108654"/>
        <a:ext cx="10381380" cy="1240530"/>
      </dsp:txXfrm>
    </dsp:sp>
    <dsp:sp modelId="{1244BA3B-EA67-4EC1-9E12-311BE0D35AE9}">
      <dsp:nvSpPr>
        <dsp:cNvPr id="0" name=""/>
        <dsp:cNvSpPr/>
      </dsp:nvSpPr>
      <dsp:spPr>
        <a:xfrm>
          <a:off x="0" y="1488294"/>
          <a:ext cx="10515600" cy="1374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Who has the power/control when it comes to loss and damage? Who loses and who benefits?</a:t>
          </a:r>
        </a:p>
      </dsp:txBody>
      <dsp:txXfrm>
        <a:off x="67110" y="1555404"/>
        <a:ext cx="10381380" cy="1240530"/>
      </dsp:txXfrm>
    </dsp:sp>
    <dsp:sp modelId="{FFA167A8-29B8-4ABA-ACB6-E82822BEF9E0}">
      <dsp:nvSpPr>
        <dsp:cNvPr id="0" name=""/>
        <dsp:cNvSpPr/>
      </dsp:nvSpPr>
      <dsp:spPr>
        <a:xfrm>
          <a:off x="0" y="2935044"/>
          <a:ext cx="10515600" cy="1374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Whose perspectives do you usually hear from when it comes to climate action?</a:t>
          </a:r>
        </a:p>
      </dsp:txBody>
      <dsp:txXfrm>
        <a:off x="67110" y="3002154"/>
        <a:ext cx="10381380" cy="1240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23A72-1414-F934-CBFD-EA8A36BF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E037D0-087F-F5D7-219C-A1281EFA1A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98800-2087-C2B2-10C2-15AEE3ED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B52A1-C7EB-CD2E-1433-5F8903AA4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9A190-E7F8-D832-51B6-165B87660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40CB90-E978-75BE-6B08-7D5849ACB1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152" y="6252082"/>
            <a:ext cx="3599695" cy="46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D191B-0532-6472-169A-4BC3283BB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7D04F-6513-A07B-24D5-7A37DE205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68839-9341-2D01-C32A-2BE7FC023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12D5D-AFAF-BD33-E676-DB92E3CFA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9C777-6B55-DF19-4B70-9E7A2B0F8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3124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EC2F59-D5A6-E074-2B4B-8148B7A36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1D4CC-0BAF-F9AB-7178-F0B82875A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E7443-DC7D-C4E8-93FC-8C918F262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86237-21DF-6F22-CD44-22C668A25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55953-61E5-E927-E67C-B0ABE0BBA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739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4A1DE-7279-CC3E-55C3-C18B80EDD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1D031-2BD4-C793-2A19-9B081A6C6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9B037-A708-B6E4-8330-9C32AC7BD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56E78-84FB-808B-F3FE-D0A129617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9AC09-5E50-D487-69A9-0577CD24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666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6CE10-0EA4-5309-82F7-A0988348D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774702-C682-1DF8-2BC5-E6BB77BFE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C9DE0-511F-F957-AF72-CC7B6060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5BDF4-5ED8-17DE-5D66-A737F847E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DCEC5-B53D-FD25-DB39-43D345A4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4138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03319-41C1-DC6E-39A9-9DEC71B4C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3C3D7-8C1C-04B8-D17A-40C3F0E4D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AD43A-606C-9802-BC6C-61D221691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908FB1-C973-8572-4E27-77FAF018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A0DD85-25DE-DA11-695A-280031D94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E3BD7F-BA9F-A5D7-DB25-53D8FFE52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6519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4B9AD-426B-44CE-2606-6C935AF24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DD8B46-7BF3-B45E-87AA-4B8D3ED0F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9B1E48-257A-FFBC-2132-A1361DB18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D9BC49-8D27-5F91-5530-C759228A5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6AFCB4-90A9-9CA6-FFEF-9A7EF97F71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415A74-9335-DD9B-8188-8F56EF0D9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838806-A38A-4EA1-5456-E044130CE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C267F9-BA60-32E2-13AA-A9888439C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7771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47250-AA48-020B-EF80-B715BAC45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A493A-6250-CA87-E9E2-C9ABCA988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84F4F0-6728-57C4-8CC5-E52ADB27C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9BA36-151C-4B17-EB82-94B66E2B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5841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FD55A2-0FF9-EA1D-8CE6-3CE3DCB06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1769BD-320D-36F0-617C-044951048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2F48-AFF3-335A-051C-D381527FD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2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C6CA3-DB56-9298-906D-925CD07BC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4FF51-F8B0-4FE5-BC8B-A1EF94C9A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598C4B-F1C0-D899-7DAA-BBEFAF7B8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3A4AD-0E79-2A8B-D1C7-E15548AC9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18E78-FCD0-44E9-DE60-B148D994F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2BE9E-62AF-1331-8355-1AF665342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24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B848A-7B95-EF42-0DDD-E94E37DA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D42606-96B2-5BAB-44ED-6E4AF60B41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1AFDA-E512-60B2-DEB3-53CA314E3B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D62DAA-F1A7-1F4C-EF26-756F84A60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3D95C-D841-1A30-CF67-F89BD548C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85F782-EA63-FAAB-1FDC-C14C637D6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659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630FAD-145E-99EE-F059-EF25B9442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4B47F-D07B-A04D-0182-B95012843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6EF31-E226-10FA-9718-2B5B32F46A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CC6DE-15BC-4320-9517-5D05922D2286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941AA-6642-D8C2-1885-C1B71AA7BB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5EAB9-2F5E-2E98-1ED8-3BC243CA8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5C2CC-95C6-4293-A96B-F14DF20F9B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0020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xfam.org/en/research/footing-bill-fair-finance-loss-and-damage-era-escalating-climate-impacts" TargetMode="External"/><Relationship Id="rId2" Type="http://schemas.openxmlformats.org/officeDocument/2006/relationships/hyperlink" Target="https://actionaid.org/publications/2021/avoiding-climate-poverty-spiral-social-protection-avoid-climate-induced-los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heguardian.com/environment/2021/nov/13/what-is-loss-and-damage-and-why-is-it-critical-for-success-at-cop26" TargetMode="External"/><Relationship Id="rId5" Type="http://schemas.openxmlformats.org/officeDocument/2006/relationships/hyperlink" Target="http://Lohttps:/climatenetwork.org/resource/ldff-paper/" TargetMode="External"/><Relationship Id="rId4" Type="http://schemas.openxmlformats.org/officeDocument/2006/relationships/hyperlink" Target="https://www.lossanddamagecollaboration.org/whatislossanddamag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6wtZnglTCQ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96wtZnglTCQ?feature=oembed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2B5776-F0C1-83C5-75FD-CD98C98915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en-US" sz="7200"/>
              <a:t>Loss and Damage </a:t>
            </a:r>
            <a:endParaRPr lang="en-IE" sz="72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2DBA58-EDD8-203A-8FDB-CF93905D3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4581460"/>
            <a:ext cx="8258176" cy="631825"/>
          </a:xfrm>
        </p:spPr>
        <p:txBody>
          <a:bodyPr anchor="ctr">
            <a:normAutofit/>
          </a:bodyPr>
          <a:lstStyle/>
          <a:p>
            <a:r>
              <a:rPr lang="en-US" sz="2800" dirty="0"/>
              <a:t>Responding to the harms caused by climate change</a:t>
            </a:r>
            <a:endParaRPr lang="en-IE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D1D8F8F-AA2E-8FA2-C95E-E1F08430D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152" y="5985652"/>
            <a:ext cx="3599695" cy="46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79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46E7E-5964-8906-7114-C0E32F848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 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20B19-A3EA-EEB0-4420-C740CBE90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dirty="0"/>
              <a:t>ActionAid Avoiding the Climate Poverty Spiral: Social protection to avoid climate-induced loss &amp; damage: </a:t>
            </a:r>
            <a:r>
              <a:rPr lang="en-US" dirty="0">
                <a:ea typeface="+mn-lt"/>
                <a:cs typeface="+mn-lt"/>
                <a:hlinkClick r:id="rId2"/>
              </a:rPr>
              <a:t>https://actionaid.org/publications/2021/avoiding-climate-poverty-spiral-social-protection-avoid-climate-induced-loss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/>
          </a:p>
          <a:p>
            <a:r>
              <a:rPr lang="en-US" dirty="0"/>
              <a:t>Oxfam Footing the Bill Report: </a:t>
            </a:r>
            <a:r>
              <a:rPr lang="en-US" dirty="0">
                <a:ea typeface="+mn-lt"/>
                <a:cs typeface="+mn-lt"/>
                <a:hlinkClick r:id="rId3"/>
              </a:rPr>
              <a:t>https://www.oxfam.org/en/research/footing-bill-fair-finance-loss-and-damage-era-escalating-climate-impacts</a:t>
            </a:r>
            <a:r>
              <a:rPr lang="en-US" dirty="0">
                <a:ea typeface="+mn-lt"/>
                <a:cs typeface="+mn-lt"/>
              </a:rPr>
              <a:t> </a:t>
            </a:r>
          </a:p>
          <a:p>
            <a:r>
              <a:rPr lang="en-US" dirty="0"/>
              <a:t>Loss and Damage Collaboration: </a:t>
            </a:r>
            <a:r>
              <a:rPr lang="en-US" dirty="0">
                <a:hlinkClick r:id="rId4"/>
              </a:rPr>
              <a:t>https://www.lossanddamagecollaboration.org/whatislossanddamage</a:t>
            </a:r>
          </a:p>
          <a:p>
            <a:r>
              <a:rPr lang="en-US" dirty="0">
                <a:ea typeface="+mn-lt"/>
                <a:cs typeface="+mn-lt"/>
              </a:rPr>
              <a:t>Loss and Damage Why &amp; How </a:t>
            </a:r>
            <a:r>
              <a:rPr lang="en-US" dirty="0">
                <a:ea typeface="+mn-lt"/>
                <a:cs typeface="+mn-lt"/>
                <a:hlinkClick r:id="rId5"/>
              </a:rPr>
              <a:t>https://climatenetwork.org/resource/ldff-paper/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The Guardian: </a:t>
            </a:r>
            <a:r>
              <a:rPr lang="en-US" dirty="0">
                <a:hlinkClick r:id="rId6"/>
              </a:rPr>
              <a:t>https://www.theguardian.com/environment/2021/nov/13/what-is-loss-and-damage-and-why-is-it-critical-for-success-at-cop26</a:t>
            </a:r>
            <a:r>
              <a:rPr lang="en-US" dirty="0"/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64627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9E0578-42CC-057D-7CBA-65023CAC3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Power Walk </a:t>
            </a:r>
            <a:endParaRPr lang="en-IE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17917-BC9E-83F0-953C-24256B6FD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The Power Walk is a group exercise that facilitates participants to “walk” in someone else's shoes.</a:t>
            </a:r>
          </a:p>
          <a:p>
            <a:r>
              <a:rPr lang="en-US" dirty="0">
                <a:latin typeface="Overpass"/>
                <a:ea typeface="Calibri" panose="020F0502020204030204" pitchFamily="34" charset="0"/>
              </a:rPr>
              <a:t>Six volunteers will be given six personas and then asked eight questions. </a:t>
            </a:r>
          </a:p>
          <a:p>
            <a:r>
              <a:rPr lang="en-US" b="0" i="0" dirty="0">
                <a:effectLst/>
                <a:latin typeface="Overpass"/>
              </a:rPr>
              <a:t>At the end of the activity, the distance walked represented one’s power and access to resources over others.  </a:t>
            </a:r>
          </a:p>
          <a:p>
            <a:endParaRPr lang="en-IE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171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5F1D8-6BD6-CD37-5AC5-6384F0D8E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Loss and Damage - and Who Should Pay For 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4622-9154-6102-D4C5-E55BC358E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4354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dirty="0">
                <a:ea typeface="+mn-lt"/>
                <a:cs typeface="+mn-lt"/>
                <a:hlinkClick r:id="rId3"/>
              </a:rPr>
              <a:t>https://www.youtube.com/watch?v=96wtZnglTCQ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>
              <a:ea typeface="Calibri"/>
              <a:cs typeface="Calibri"/>
            </a:endParaRPr>
          </a:p>
        </p:txBody>
      </p:sp>
      <p:pic>
        <p:nvPicPr>
          <p:cNvPr id="6" name="Online Media 5" title="The Global Story of Climate Change Loss and Damage - and Who Should Pay For It">
            <a:hlinkClick r:id="" action="ppaction://media"/>
            <a:extLst>
              <a:ext uri="{FF2B5EF4-FFF2-40B4-BE49-F238E27FC236}">
                <a16:creationId xmlns:a16="http://schemas.microsoft.com/office/drawing/2014/main" id="{0334E774-6202-AEB8-6E07-B2F6F183E7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37560" y="1680509"/>
            <a:ext cx="6843057" cy="415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64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DABBE1-94F6-2AC3-68B0-538CFD979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What does loss and damage mean?</a:t>
            </a:r>
            <a:endParaRPr lang="en-IE" dirty="0"/>
          </a:p>
        </p:txBody>
      </p:sp>
      <p:sp>
        <p:nvSpPr>
          <p:cNvPr id="1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2D217-4D28-B293-C91F-C4846E89B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2630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E" dirty="0">
                <a:ea typeface="Calibri"/>
                <a:cs typeface="Calibri"/>
              </a:rPr>
              <a:t>Because of climate change, half of the world is now in a danger zone.</a:t>
            </a:r>
          </a:p>
          <a:p>
            <a:r>
              <a:rPr lang="en-IE" dirty="0">
                <a:ea typeface="Calibri"/>
                <a:cs typeface="Calibri"/>
              </a:rPr>
              <a:t>But there is no support mechanism for countries already affected by the crisis.</a:t>
            </a:r>
            <a:endParaRPr lang="en-IE" dirty="0">
              <a:ea typeface="+mn-lt"/>
              <a:cs typeface="+mn-lt"/>
            </a:endParaRPr>
          </a:p>
          <a:p>
            <a:r>
              <a:rPr lang="en-IE" dirty="0">
                <a:ea typeface="Calibri"/>
                <a:cs typeface="Calibri"/>
              </a:rPr>
              <a:t>“Loss and Damage” is the funding that campaigners are calling for so that communities already affected by climate change can cope. </a:t>
            </a:r>
            <a:endParaRPr lang="en-IE" dirty="0"/>
          </a:p>
          <a:p>
            <a:endParaRPr lang="en-IE" dirty="0">
              <a:ea typeface="Calibri"/>
              <a:cs typeface="Calibri"/>
            </a:endParaRPr>
          </a:p>
        </p:txBody>
      </p:sp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BD670DF-ED2E-B34F-0A6D-B51F00E8D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106" y="2057400"/>
            <a:ext cx="3583641" cy="358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2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DDE37-CBBD-DAB2-1112-C882C0441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Case Study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927D7-BEAC-CDAE-842C-B12B516D75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5993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+mn-lt"/>
                <a:cs typeface="+mn-lt"/>
              </a:rPr>
              <a:t>Pakistan, the world’s fifth largest country, but has contributed less than 1% of the global greenhouse gas emissions. </a:t>
            </a:r>
            <a:endParaRPr lang="en-US" dirty="0">
              <a:ea typeface="+mn-lt"/>
              <a:cs typeface="+mn-lt"/>
            </a:endParaRPr>
          </a:p>
          <a:p>
            <a:r>
              <a:rPr lang="en-US" dirty="0">
                <a:cs typeface="Calibri"/>
              </a:rPr>
              <a:t>In August 2022, devastating monsoon rains in Pakistan killed over 1,000 people and left over 33 million people homeless. Over 1/3 of the country was submerged under water. </a:t>
            </a:r>
            <a:endParaRPr lang="en-US" dirty="0">
              <a:ea typeface="Calibri"/>
              <a:cs typeface="Calibri"/>
            </a:endParaRPr>
          </a:p>
        </p:txBody>
      </p:sp>
      <p:pic>
        <p:nvPicPr>
          <p:cNvPr id="6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271F6E9-9A89-63D4-F607-6504ACB767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70" t="25682" r="37500" b="41136"/>
          <a:stretch/>
        </p:blipFill>
        <p:spPr>
          <a:xfrm>
            <a:off x="6954369" y="2175622"/>
            <a:ext cx="4944999" cy="1634890"/>
          </a:xfrm>
          <a:prstGeom prst="rect">
            <a:avLst/>
          </a:prstGeom>
        </p:spPr>
      </p:pic>
      <p:pic>
        <p:nvPicPr>
          <p:cNvPr id="7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E9C6D6F-532C-C22F-B396-B3D22508BE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588" r="24431" b="53309"/>
          <a:stretch/>
        </p:blipFill>
        <p:spPr>
          <a:xfrm>
            <a:off x="6954371" y="1234328"/>
            <a:ext cx="4951061" cy="965351"/>
          </a:xfrm>
          <a:prstGeom prst="rect">
            <a:avLst/>
          </a:prstGeom>
        </p:spPr>
      </p:pic>
      <p:pic>
        <p:nvPicPr>
          <p:cNvPr id="8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AB2A4890-FB22-A7CA-F85F-49FED601B7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79" t="36502" r="35256" b="4943"/>
          <a:stretch/>
        </p:blipFill>
        <p:spPr>
          <a:xfrm>
            <a:off x="6954370" y="3733240"/>
            <a:ext cx="4716396" cy="275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364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0784DC-9E63-5E3A-2CDC-D3BB89415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Class Activity </a:t>
            </a:r>
            <a:endParaRPr lang="en-IE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8BCD8-597C-037D-626D-161493BAC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What are the ways rich countries and companies have contributed to climate change? </a:t>
            </a:r>
          </a:p>
          <a:p>
            <a:r>
              <a:rPr lang="en-US" dirty="0"/>
              <a:t>What are the ways that poorer countries have been impacted by climate change?</a:t>
            </a:r>
          </a:p>
          <a:p>
            <a:r>
              <a:rPr lang="en-US" dirty="0"/>
              <a:t>What are the solutions? 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172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0330F-558D-D127-BED9-1C9F153CE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Reflection: Some </a:t>
            </a:r>
            <a:r>
              <a:rPr lang="en-US" dirty="0"/>
              <a:t>questions to ask yourself </a:t>
            </a:r>
            <a:endParaRPr lang="en-IE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957A3A5-2D9A-DD6E-1044-A012998EC4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63873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5956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6537EA-D823-2AC5-E8D8-303AE698B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Take Action </a:t>
            </a:r>
            <a:endParaRPr lang="en-IE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7FD20E-487D-EC0B-6E24-D9925DBFC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dirty="0"/>
              <a:t>Talk about climate change and loss and damage with your friends and family </a:t>
            </a:r>
          </a:p>
          <a:p>
            <a:r>
              <a:rPr lang="en-US" sz="2200" dirty="0">
                <a:cs typeface="Calibri"/>
              </a:rPr>
              <a:t>Discuss as a class ways that you can work together with your community on climate action. </a:t>
            </a:r>
            <a:endParaRPr lang="en-US" sz="2200" dirty="0"/>
          </a:p>
          <a:p>
            <a:r>
              <a:rPr lang="en-US" sz="2200" dirty="0"/>
              <a:t>Write to your local politician asking them to support loss and damage payments</a:t>
            </a:r>
          </a:p>
          <a:p>
            <a:r>
              <a:rPr lang="en-US" sz="2200" dirty="0"/>
              <a:t>Write a letter to your local newspaper about loss and damage and why it is important </a:t>
            </a:r>
            <a:endParaRPr lang="en-US" sz="2200" dirty="0">
              <a:ea typeface="Calibri" panose="020F0502020204030204"/>
              <a:cs typeface="Calibri"/>
            </a:endParaRPr>
          </a:p>
          <a:p>
            <a:endParaRPr lang="en-US" sz="2200" dirty="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5970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6537EA-D823-2AC5-E8D8-303AE698B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Take Action </a:t>
            </a:r>
            <a:endParaRPr lang="en-IE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7FD20E-487D-EC0B-6E24-D9925DBFC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dirty="0">
                <a:ea typeface="+mn-lt"/>
                <a:cs typeface="+mn-lt"/>
              </a:rPr>
              <a:t>Take part in ActionAid’s </a:t>
            </a:r>
            <a:r>
              <a:rPr lang="en-US" sz="2200" dirty="0" err="1">
                <a:ea typeface="+mn-lt"/>
                <a:cs typeface="+mn-lt"/>
              </a:rPr>
              <a:t>ActionTalks</a:t>
            </a:r>
            <a:r>
              <a:rPr lang="en-US" sz="2200" dirty="0">
                <a:ea typeface="+mn-lt"/>
                <a:cs typeface="+mn-lt"/>
              </a:rPr>
              <a:t> speech writing competition – writing a speech on the topic: </a:t>
            </a:r>
            <a:endParaRPr lang="en-US" dirty="0"/>
          </a:p>
          <a:p>
            <a:r>
              <a:rPr lang="en-US" sz="2200" dirty="0"/>
              <a:t>"Current efforts to reduce greenhouse gas emissions and adapt are not enough to tackle the speed and scale of climate change, meaning that some losses and damages from climate change </a:t>
            </a:r>
            <a:r>
              <a:rPr lang="en-US" sz="2200" dirty="0">
                <a:cs typeface="Calibri"/>
              </a:rPr>
              <a:t>are inevitable. Women </a:t>
            </a:r>
            <a:r>
              <a:rPr lang="en-US" sz="2200" dirty="0"/>
              <a:t>and </a:t>
            </a:r>
            <a:r>
              <a:rPr lang="en-US" sz="2200" dirty="0">
                <a:cs typeface="Calibri"/>
              </a:rPr>
              <a:t>children in particular are on the front line. Rich countries should</a:t>
            </a:r>
            <a:r>
              <a:rPr lang="en-US" sz="2200" dirty="0"/>
              <a:t> pay their fair share for the loss and damage their energy consumption has caused in poorer nations.” </a:t>
            </a:r>
            <a:endParaRPr lang="en-US" dirty="0">
              <a:ea typeface="+mn-lt"/>
              <a:cs typeface="+mn-lt"/>
            </a:endParaRPr>
          </a:p>
          <a:p>
            <a:r>
              <a:rPr lang="en-US" sz="2200" dirty="0">
                <a:ea typeface="+mn-lt"/>
                <a:cs typeface="+mn-lt"/>
              </a:rPr>
              <a:t>First prize is a €500 voucher – learn more at www.actionaid.ie</a:t>
            </a:r>
            <a:endParaRPr lang="en-US">
              <a:ea typeface="Calibri"/>
              <a:cs typeface="Calibri"/>
            </a:endParaRPr>
          </a:p>
          <a:p>
            <a:endParaRPr lang="en-US" sz="2200" dirty="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264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C0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C00000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A1267D87635A40AA3D2059F48070E3" ma:contentTypeVersion="16" ma:contentTypeDescription="Create a new document." ma:contentTypeScope="" ma:versionID="21f2ca1c9075a560dbc6a3b015d0611e">
  <xsd:schema xmlns:xsd="http://www.w3.org/2001/XMLSchema" xmlns:xs="http://www.w3.org/2001/XMLSchema" xmlns:p="http://schemas.microsoft.com/office/2006/metadata/properties" xmlns:ns2="8c4c1eac-08e8-4be8-836a-443b36469159" xmlns:ns3="2c116a8c-2560-4f4c-ab85-48c64df05a19" targetNamespace="http://schemas.microsoft.com/office/2006/metadata/properties" ma:root="true" ma:fieldsID="8f897c4116f9876b9c2012728847bd58" ns2:_="" ns3:_="">
    <xsd:import namespace="8c4c1eac-08e8-4be8-836a-443b36469159"/>
    <xsd:import namespace="2c116a8c-2560-4f4c-ab85-48c64df05a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c1eac-08e8-4be8-836a-443b36469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4300e56-6eb0-4d21-9582-721b83a31a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116a8c-2560-4f4c-ab85-48c64df05a1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069b73a-5499-4b57-bacb-bd6923db957b}" ma:internalName="TaxCatchAll" ma:showField="CatchAllData" ma:web="2c116a8c-2560-4f4c-ab85-48c64df05a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c4c1eac-08e8-4be8-836a-443b36469159">
      <Terms xmlns="http://schemas.microsoft.com/office/infopath/2007/PartnerControls"/>
    </lcf76f155ced4ddcb4097134ff3c332f>
    <TaxCatchAll xmlns="2c116a8c-2560-4f4c-ab85-48c64df05a19" xsi:nil="true"/>
  </documentManagement>
</p:properties>
</file>

<file path=customXml/itemProps1.xml><?xml version="1.0" encoding="utf-8"?>
<ds:datastoreItem xmlns:ds="http://schemas.openxmlformats.org/officeDocument/2006/customXml" ds:itemID="{9B1A8482-66E5-4C80-A6FC-B3EB7B8DE4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1685DE-FC1E-4233-95DF-A5F35265F0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4c1eac-08e8-4be8-836a-443b36469159"/>
    <ds:schemaRef ds:uri="2c116a8c-2560-4f4c-ab85-48c64df05a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1C6DB4D-03CA-4B69-ABED-8CFB9D726470}">
  <ds:schemaRefs>
    <ds:schemaRef ds:uri="http://purl.org/dc/terms/"/>
    <ds:schemaRef ds:uri="http://schemas.microsoft.com/office/2006/metadata/properties"/>
    <ds:schemaRef ds:uri="2c116a8c-2560-4f4c-ab85-48c64df05a19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8c4c1eac-08e8-4be8-836a-443b3646915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574</Words>
  <Application>Microsoft Office PowerPoint</Application>
  <PresentationFormat>Widescreen</PresentationFormat>
  <Paragraphs>46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</vt:lpstr>
      <vt:lpstr>Calibri</vt:lpstr>
      <vt:lpstr>Calibri Light</vt:lpstr>
      <vt:lpstr>Overpass</vt:lpstr>
      <vt:lpstr>Office Theme</vt:lpstr>
      <vt:lpstr>Loss and Damage </vt:lpstr>
      <vt:lpstr>Power Walk </vt:lpstr>
      <vt:lpstr>Loss and Damage - and Who Should Pay For It</vt:lpstr>
      <vt:lpstr>What does loss and damage mean?</vt:lpstr>
      <vt:lpstr>Case Study </vt:lpstr>
      <vt:lpstr>Class Activity </vt:lpstr>
      <vt:lpstr>Reflection: Some questions to ask yourself </vt:lpstr>
      <vt:lpstr>Take Action </vt:lpstr>
      <vt:lpstr>Take Action </vt:lpstr>
      <vt:lpstr>Further Reading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Loss and Damage </dc:title>
  <dc:creator>Jo-Ann Ward</dc:creator>
  <cp:lastModifiedBy>Jo-Ann Ward</cp:lastModifiedBy>
  <cp:revision>265</cp:revision>
  <dcterms:created xsi:type="dcterms:W3CDTF">2022-08-04T08:20:42Z</dcterms:created>
  <dcterms:modified xsi:type="dcterms:W3CDTF">2022-09-27T09:42:40Z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0x010100DCA1267D87635A40AA3D2059F48070E3</vt:lpwstr>
  </property>
  <property fmtid="{D5CDD505-2E9C-101B-9397-08002B2CF9AE}" pid="3" name="MediaServiceImageTags">
    <vt:lpwstr/>
  </property>
</Properties>
</file>