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4"/>
  </p:sldMasterIdLst>
  <p:sldIdLst>
    <p:sldId id="256" r:id="rId5"/>
    <p:sldId id="270" r:id="rId6"/>
    <p:sldId id="259" r:id="rId7"/>
    <p:sldId id="278" r:id="rId8"/>
    <p:sldId id="277" r:id="rId9"/>
    <p:sldId id="279" r:id="rId10"/>
    <p:sldId id="274" r:id="rId11"/>
    <p:sldId id="281" r:id="rId12"/>
    <p:sldId id="280" r:id="rId13"/>
    <p:sldId id="257" r:id="rId14"/>
    <p:sldId id="275" r:id="rId15"/>
    <p:sldId id="276" r:id="rId16"/>
    <p:sldId id="271" r:id="rId17"/>
    <p:sldId id="258" r:id="rId18"/>
    <p:sldId id="265" r:id="rId19"/>
    <p:sldId id="273" r:id="rId20"/>
    <p:sldId id="272" r:id="rId21"/>
    <p:sldId id="264"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6BDAE"/>
    <a:srgbClr val="F4BC03"/>
    <a:srgbClr val="8FB4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6F96F7-66F1-44EF-942D-2DD8697E5323}" v="49" dt="2023-10-05T10:30:10.5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 Ward" userId="S::joann.ward@actionaid.org::cc4ed5f1-cedb-4a98-8727-f2c28783c563" providerId="AD" clId="Web-{748155E2-7621-D3B1-A1D2-CF2534348011}"/>
    <pc:docChg chg="modSld">
      <pc:chgData name="Jo-Ann Ward" userId="S::joann.ward@actionaid.org::cc4ed5f1-cedb-4a98-8727-f2c28783c563" providerId="AD" clId="Web-{748155E2-7621-D3B1-A1D2-CF2534348011}" dt="2022-08-09T15:58:43.366" v="7" actId="20577"/>
      <pc:docMkLst>
        <pc:docMk/>
      </pc:docMkLst>
      <pc:sldChg chg="modSp">
        <pc:chgData name="Jo-Ann Ward" userId="S::joann.ward@actionaid.org::cc4ed5f1-cedb-4a98-8727-f2c28783c563" providerId="AD" clId="Web-{748155E2-7621-D3B1-A1D2-CF2534348011}" dt="2022-08-09T15:56:06.988" v="2" actId="20577"/>
        <pc:sldMkLst>
          <pc:docMk/>
          <pc:sldMk cId="2983593039" sldId="263"/>
        </pc:sldMkLst>
        <pc:spChg chg="mod">
          <ac:chgData name="Jo-Ann Ward" userId="S::joann.ward@actionaid.org::cc4ed5f1-cedb-4a98-8727-f2c28783c563" providerId="AD" clId="Web-{748155E2-7621-D3B1-A1D2-CF2534348011}" dt="2022-08-09T15:56:06.988" v="2" actId="20577"/>
          <ac:spMkLst>
            <pc:docMk/>
            <pc:sldMk cId="2983593039" sldId="263"/>
            <ac:spMk id="3" creationId="{4588B6F7-7C7C-B7B7-B45C-C751564C3C25}"/>
          </ac:spMkLst>
        </pc:spChg>
      </pc:sldChg>
      <pc:sldChg chg="modSp">
        <pc:chgData name="Jo-Ann Ward" userId="S::joann.ward@actionaid.org::cc4ed5f1-cedb-4a98-8727-f2c28783c563" providerId="AD" clId="Web-{748155E2-7621-D3B1-A1D2-CF2534348011}" dt="2022-08-09T15:58:43.366" v="7" actId="20577"/>
        <pc:sldMkLst>
          <pc:docMk/>
          <pc:sldMk cId="403295427" sldId="264"/>
        </pc:sldMkLst>
        <pc:spChg chg="mod">
          <ac:chgData name="Jo-Ann Ward" userId="S::joann.ward@actionaid.org::cc4ed5f1-cedb-4a98-8727-f2c28783c563" providerId="AD" clId="Web-{748155E2-7621-D3B1-A1D2-CF2534348011}" dt="2022-08-09T15:58:43.366" v="7" actId="20577"/>
          <ac:spMkLst>
            <pc:docMk/>
            <pc:sldMk cId="403295427" sldId="264"/>
            <ac:spMk id="3" creationId="{9F7EF05A-A12C-AE3F-792F-6E6A587ED4FF}"/>
          </ac:spMkLst>
        </pc:spChg>
      </pc:sldChg>
    </pc:docChg>
  </pc:docChgLst>
  <pc:docChgLst>
    <pc:chgData name="Jo-Ann Ward" userId="S::joann.ward@actionaid.org::cc4ed5f1-cedb-4a98-8727-f2c28783c563" providerId="AD" clId="Web-{9B207E1E-B7FF-A714-DAED-25236E38C939}"/>
    <pc:docChg chg="modSld">
      <pc:chgData name="Jo-Ann Ward" userId="S::joann.ward@actionaid.org::cc4ed5f1-cedb-4a98-8727-f2c28783c563" providerId="AD" clId="Web-{9B207E1E-B7FF-A714-DAED-25236E38C939}" dt="2022-09-21T13:36:20.951" v="0" actId="20577"/>
      <pc:docMkLst>
        <pc:docMk/>
      </pc:docMkLst>
      <pc:sldChg chg="modSp">
        <pc:chgData name="Jo-Ann Ward" userId="S::joann.ward@actionaid.org::cc4ed5f1-cedb-4a98-8727-f2c28783c563" providerId="AD" clId="Web-{9B207E1E-B7FF-A714-DAED-25236E38C939}" dt="2022-09-21T13:36:20.951" v="0" actId="20577"/>
        <pc:sldMkLst>
          <pc:docMk/>
          <pc:sldMk cId="1021229630" sldId="256"/>
        </pc:sldMkLst>
        <pc:spChg chg="mod">
          <ac:chgData name="Jo-Ann Ward" userId="S::joann.ward@actionaid.org::cc4ed5f1-cedb-4a98-8727-f2c28783c563" providerId="AD" clId="Web-{9B207E1E-B7FF-A714-DAED-25236E38C939}" dt="2022-09-21T13:36:20.951" v="0" actId="20577"/>
          <ac:spMkLst>
            <pc:docMk/>
            <pc:sldMk cId="1021229630" sldId="256"/>
            <ac:spMk id="3" creationId="{B142DB96-4877-223D-3045-1E5B66F33EDC}"/>
          </ac:spMkLst>
        </pc:spChg>
      </pc:sldChg>
    </pc:docChg>
  </pc:docChgLst>
  <pc:docChgLst>
    <pc:chgData name="Jo-Ann Ward" userId="S::joann.ward@actionaid.org::cc4ed5f1-cedb-4a98-8727-f2c28783c563" providerId="AD" clId="Web-{0C0B2FE4-E41E-3313-8D27-59514174D560}"/>
    <pc:docChg chg="modSld">
      <pc:chgData name="Jo-Ann Ward" userId="S::joann.ward@actionaid.org::cc4ed5f1-cedb-4a98-8727-f2c28783c563" providerId="AD" clId="Web-{0C0B2FE4-E41E-3313-8D27-59514174D560}" dt="2022-09-23T14:57:44.951" v="4" actId="20577"/>
      <pc:docMkLst>
        <pc:docMk/>
      </pc:docMkLst>
      <pc:sldChg chg="modSp">
        <pc:chgData name="Jo-Ann Ward" userId="S::joann.ward@actionaid.org::cc4ed5f1-cedb-4a98-8727-f2c28783c563" providerId="AD" clId="Web-{0C0B2FE4-E41E-3313-8D27-59514174D560}" dt="2022-09-23T14:55:38.041" v="0" actId="20577"/>
        <pc:sldMkLst>
          <pc:docMk/>
          <pc:sldMk cId="2516668485" sldId="258"/>
        </pc:sldMkLst>
        <pc:spChg chg="mod">
          <ac:chgData name="Jo-Ann Ward" userId="S::joann.ward@actionaid.org::cc4ed5f1-cedb-4a98-8727-f2c28783c563" providerId="AD" clId="Web-{0C0B2FE4-E41E-3313-8D27-59514174D560}" dt="2022-09-23T14:55:38.041" v="0" actId="20577"/>
          <ac:spMkLst>
            <pc:docMk/>
            <pc:sldMk cId="2516668485" sldId="258"/>
            <ac:spMk id="3" creationId="{E209D68D-BD69-4D3D-21F7-EE1F4F9DC1A6}"/>
          </ac:spMkLst>
        </pc:spChg>
      </pc:sldChg>
      <pc:sldChg chg="modSp">
        <pc:chgData name="Jo-Ann Ward" userId="S::joann.ward@actionaid.org::cc4ed5f1-cedb-4a98-8727-f2c28783c563" providerId="AD" clId="Web-{0C0B2FE4-E41E-3313-8D27-59514174D560}" dt="2022-09-23T14:57:11.356" v="2" actId="20577"/>
        <pc:sldMkLst>
          <pc:docMk/>
          <pc:sldMk cId="1322835580" sldId="260"/>
        </pc:sldMkLst>
        <pc:spChg chg="mod">
          <ac:chgData name="Jo-Ann Ward" userId="S::joann.ward@actionaid.org::cc4ed5f1-cedb-4a98-8727-f2c28783c563" providerId="AD" clId="Web-{0C0B2FE4-E41E-3313-8D27-59514174D560}" dt="2022-09-23T14:57:11.356" v="2" actId="20577"/>
          <ac:spMkLst>
            <pc:docMk/>
            <pc:sldMk cId="1322835580" sldId="260"/>
            <ac:spMk id="3" creationId="{CC493E1A-BD4F-680B-AD52-DD7C2BBFAB1E}"/>
          </ac:spMkLst>
        </pc:spChg>
      </pc:sldChg>
      <pc:sldChg chg="modSp">
        <pc:chgData name="Jo-Ann Ward" userId="S::joann.ward@actionaid.org::cc4ed5f1-cedb-4a98-8727-f2c28783c563" providerId="AD" clId="Web-{0C0B2FE4-E41E-3313-8D27-59514174D560}" dt="2022-09-23T14:57:44.951" v="4" actId="20577"/>
        <pc:sldMkLst>
          <pc:docMk/>
          <pc:sldMk cId="3065956228" sldId="265"/>
        </pc:sldMkLst>
        <pc:spChg chg="mod">
          <ac:chgData name="Jo-Ann Ward" userId="S::joann.ward@actionaid.org::cc4ed5f1-cedb-4a98-8727-f2c28783c563" providerId="AD" clId="Web-{0C0B2FE4-E41E-3313-8D27-59514174D560}" dt="2022-09-23T14:57:44.951" v="4" actId="20577"/>
          <ac:spMkLst>
            <pc:docMk/>
            <pc:sldMk cId="3065956228" sldId="265"/>
            <ac:spMk id="2" creationId="{49D0330F-558D-D127-BED9-1C9F153CE769}"/>
          </ac:spMkLst>
        </pc:spChg>
      </pc:sldChg>
    </pc:docChg>
  </pc:docChgLst>
  <pc:docChgLst>
    <pc:chgData name="Jo-Ann Ward" userId="cc4ed5f1-cedb-4a98-8727-f2c28783c563" providerId="ADAL" clId="{0B6F96F7-66F1-44EF-942D-2DD8697E5323}"/>
    <pc:docChg chg="undo custSel addSld modSld sldOrd">
      <pc:chgData name="Jo-Ann Ward" userId="cc4ed5f1-cedb-4a98-8727-f2c28783c563" providerId="ADAL" clId="{0B6F96F7-66F1-44EF-942D-2DD8697E5323}" dt="2023-10-05T10:30:10.504" v="58" actId="255"/>
      <pc:docMkLst>
        <pc:docMk/>
      </pc:docMkLst>
      <pc:sldChg chg="modSp mod modAnim">
        <pc:chgData name="Jo-Ann Ward" userId="cc4ed5f1-cedb-4a98-8727-f2c28783c563" providerId="ADAL" clId="{0B6F96F7-66F1-44EF-942D-2DD8697E5323}" dt="2023-10-05T10:27:46.921" v="11" actId="403"/>
        <pc:sldMkLst>
          <pc:docMk/>
          <pc:sldMk cId="2112034913" sldId="259"/>
        </pc:sldMkLst>
        <pc:spChg chg="mod">
          <ac:chgData name="Jo-Ann Ward" userId="cc4ed5f1-cedb-4a98-8727-f2c28783c563" providerId="ADAL" clId="{0B6F96F7-66F1-44EF-942D-2DD8697E5323}" dt="2023-10-05T10:27:46.921" v="11" actId="403"/>
          <ac:spMkLst>
            <pc:docMk/>
            <pc:sldMk cId="2112034913" sldId="259"/>
            <ac:spMk id="2" creationId="{0CCD35EE-208E-746E-B39D-6C4B7F64B88F}"/>
          </ac:spMkLst>
        </pc:spChg>
        <pc:spChg chg="mod">
          <ac:chgData name="Jo-Ann Ward" userId="cc4ed5f1-cedb-4a98-8727-f2c28783c563" providerId="ADAL" clId="{0B6F96F7-66F1-44EF-942D-2DD8697E5323}" dt="2023-10-05T10:27:43.927" v="10" actId="20577"/>
          <ac:spMkLst>
            <pc:docMk/>
            <pc:sldMk cId="2112034913" sldId="259"/>
            <ac:spMk id="3" creationId="{75C24CA4-B95C-AC56-3660-EA395C1ED85E}"/>
          </ac:spMkLst>
        </pc:spChg>
      </pc:sldChg>
      <pc:sldChg chg="modSp mod modAnim">
        <pc:chgData name="Jo-Ann Ward" userId="cc4ed5f1-cedb-4a98-8727-f2c28783c563" providerId="ADAL" clId="{0B6F96F7-66F1-44EF-942D-2DD8697E5323}" dt="2023-10-05T10:29:52.128" v="54" actId="255"/>
        <pc:sldMkLst>
          <pc:docMk/>
          <pc:sldMk cId="4167782000" sldId="274"/>
        </pc:sldMkLst>
        <pc:spChg chg="mod">
          <ac:chgData name="Jo-Ann Ward" userId="cc4ed5f1-cedb-4a98-8727-f2c28783c563" providerId="ADAL" clId="{0B6F96F7-66F1-44EF-942D-2DD8697E5323}" dt="2023-10-05T10:29:46.022" v="53" actId="255"/>
          <ac:spMkLst>
            <pc:docMk/>
            <pc:sldMk cId="4167782000" sldId="274"/>
            <ac:spMk id="2" creationId="{0CCD35EE-208E-746E-B39D-6C4B7F64B88F}"/>
          </ac:spMkLst>
        </pc:spChg>
        <pc:spChg chg="mod">
          <ac:chgData name="Jo-Ann Ward" userId="cc4ed5f1-cedb-4a98-8727-f2c28783c563" providerId="ADAL" clId="{0B6F96F7-66F1-44EF-942D-2DD8697E5323}" dt="2023-10-05T10:29:52.128" v="54" actId="255"/>
          <ac:spMkLst>
            <pc:docMk/>
            <pc:sldMk cId="4167782000" sldId="274"/>
            <ac:spMk id="3" creationId="{75C24CA4-B95C-AC56-3660-EA395C1ED85E}"/>
          </ac:spMkLst>
        </pc:spChg>
      </pc:sldChg>
      <pc:sldChg chg="modSp add mod modAnim">
        <pc:chgData name="Jo-Ann Ward" userId="cc4ed5f1-cedb-4a98-8727-f2c28783c563" providerId="ADAL" clId="{0B6F96F7-66F1-44EF-942D-2DD8697E5323}" dt="2023-10-05T10:30:10.504" v="58" actId="255"/>
        <pc:sldMkLst>
          <pc:docMk/>
          <pc:sldMk cId="1131651925" sldId="277"/>
        </pc:sldMkLst>
        <pc:spChg chg="mod">
          <ac:chgData name="Jo-Ann Ward" userId="cc4ed5f1-cedb-4a98-8727-f2c28783c563" providerId="ADAL" clId="{0B6F96F7-66F1-44EF-942D-2DD8697E5323}" dt="2023-10-05T10:30:06.521" v="57" actId="403"/>
          <ac:spMkLst>
            <pc:docMk/>
            <pc:sldMk cId="1131651925" sldId="277"/>
            <ac:spMk id="2" creationId="{0CCD35EE-208E-746E-B39D-6C4B7F64B88F}"/>
          </ac:spMkLst>
        </pc:spChg>
        <pc:spChg chg="mod">
          <ac:chgData name="Jo-Ann Ward" userId="cc4ed5f1-cedb-4a98-8727-f2c28783c563" providerId="ADAL" clId="{0B6F96F7-66F1-44EF-942D-2DD8697E5323}" dt="2023-10-05T10:30:10.504" v="58" actId="255"/>
          <ac:spMkLst>
            <pc:docMk/>
            <pc:sldMk cId="1131651925" sldId="277"/>
            <ac:spMk id="3" creationId="{75C24CA4-B95C-AC56-3660-EA395C1ED85E}"/>
          </ac:spMkLst>
        </pc:spChg>
      </pc:sldChg>
      <pc:sldChg chg="modSp add mod modAnim">
        <pc:chgData name="Jo-Ann Ward" userId="cc4ed5f1-cedb-4a98-8727-f2c28783c563" providerId="ADAL" clId="{0B6F96F7-66F1-44EF-942D-2DD8697E5323}" dt="2023-10-05T10:28:01.078" v="22" actId="403"/>
        <pc:sldMkLst>
          <pc:docMk/>
          <pc:sldMk cId="1326895168" sldId="278"/>
        </pc:sldMkLst>
        <pc:spChg chg="mod">
          <ac:chgData name="Jo-Ann Ward" userId="cc4ed5f1-cedb-4a98-8727-f2c28783c563" providerId="ADAL" clId="{0B6F96F7-66F1-44EF-942D-2DD8697E5323}" dt="2023-10-05T10:28:01.078" v="22" actId="403"/>
          <ac:spMkLst>
            <pc:docMk/>
            <pc:sldMk cId="1326895168" sldId="278"/>
            <ac:spMk id="2" creationId="{0CCD35EE-208E-746E-B39D-6C4B7F64B88F}"/>
          </ac:spMkLst>
        </pc:spChg>
        <pc:spChg chg="mod">
          <ac:chgData name="Jo-Ann Ward" userId="cc4ed5f1-cedb-4a98-8727-f2c28783c563" providerId="ADAL" clId="{0B6F96F7-66F1-44EF-942D-2DD8697E5323}" dt="2023-10-05T10:27:58.840" v="21" actId="403"/>
          <ac:spMkLst>
            <pc:docMk/>
            <pc:sldMk cId="1326895168" sldId="278"/>
            <ac:spMk id="3" creationId="{75C24CA4-B95C-AC56-3660-EA395C1ED85E}"/>
          </ac:spMkLst>
        </pc:spChg>
      </pc:sldChg>
      <pc:sldChg chg="modSp add mod ord modAnim">
        <pc:chgData name="Jo-Ann Ward" userId="cc4ed5f1-cedb-4a98-8727-f2c28783c563" providerId="ADAL" clId="{0B6F96F7-66F1-44EF-942D-2DD8697E5323}" dt="2023-10-05T10:30:01.263" v="56" actId="403"/>
        <pc:sldMkLst>
          <pc:docMk/>
          <pc:sldMk cId="420443203" sldId="279"/>
        </pc:sldMkLst>
        <pc:spChg chg="mod">
          <ac:chgData name="Jo-Ann Ward" userId="cc4ed5f1-cedb-4a98-8727-f2c28783c563" providerId="ADAL" clId="{0B6F96F7-66F1-44EF-942D-2DD8697E5323}" dt="2023-10-05T10:30:01.263" v="56" actId="403"/>
          <ac:spMkLst>
            <pc:docMk/>
            <pc:sldMk cId="420443203" sldId="279"/>
            <ac:spMk id="2" creationId="{0CCD35EE-208E-746E-B39D-6C4B7F64B88F}"/>
          </ac:spMkLst>
        </pc:spChg>
        <pc:spChg chg="mod">
          <ac:chgData name="Jo-Ann Ward" userId="cc4ed5f1-cedb-4a98-8727-f2c28783c563" providerId="ADAL" clId="{0B6F96F7-66F1-44EF-942D-2DD8697E5323}" dt="2023-10-05T10:29:57.746" v="55" actId="255"/>
          <ac:spMkLst>
            <pc:docMk/>
            <pc:sldMk cId="420443203" sldId="279"/>
            <ac:spMk id="3" creationId="{75C24CA4-B95C-AC56-3660-EA395C1ED85E}"/>
          </ac:spMkLst>
        </pc:spChg>
      </pc:sldChg>
      <pc:sldChg chg="modSp add mod modAnim">
        <pc:chgData name="Jo-Ann Ward" userId="cc4ed5f1-cedb-4a98-8727-f2c28783c563" providerId="ADAL" clId="{0B6F96F7-66F1-44EF-942D-2DD8697E5323}" dt="2023-10-05T10:29:26.804" v="50" actId="255"/>
        <pc:sldMkLst>
          <pc:docMk/>
          <pc:sldMk cId="3331906398" sldId="280"/>
        </pc:sldMkLst>
        <pc:spChg chg="mod">
          <ac:chgData name="Jo-Ann Ward" userId="cc4ed5f1-cedb-4a98-8727-f2c28783c563" providerId="ADAL" clId="{0B6F96F7-66F1-44EF-942D-2DD8697E5323}" dt="2023-10-05T10:29:23.259" v="49" actId="403"/>
          <ac:spMkLst>
            <pc:docMk/>
            <pc:sldMk cId="3331906398" sldId="280"/>
            <ac:spMk id="2" creationId="{0CCD35EE-208E-746E-B39D-6C4B7F64B88F}"/>
          </ac:spMkLst>
        </pc:spChg>
        <pc:spChg chg="mod">
          <ac:chgData name="Jo-Ann Ward" userId="cc4ed5f1-cedb-4a98-8727-f2c28783c563" providerId="ADAL" clId="{0B6F96F7-66F1-44EF-942D-2DD8697E5323}" dt="2023-10-05T10:29:26.804" v="50" actId="255"/>
          <ac:spMkLst>
            <pc:docMk/>
            <pc:sldMk cId="3331906398" sldId="280"/>
            <ac:spMk id="3" creationId="{75C24CA4-B95C-AC56-3660-EA395C1ED85E}"/>
          </ac:spMkLst>
        </pc:spChg>
      </pc:sldChg>
      <pc:sldChg chg="modSp add mod modAnim">
        <pc:chgData name="Jo-Ann Ward" userId="cc4ed5f1-cedb-4a98-8727-f2c28783c563" providerId="ADAL" clId="{0B6F96F7-66F1-44EF-942D-2DD8697E5323}" dt="2023-10-05T10:29:38.630" v="52" actId="255"/>
        <pc:sldMkLst>
          <pc:docMk/>
          <pc:sldMk cId="2381934462" sldId="281"/>
        </pc:sldMkLst>
        <pc:spChg chg="mod">
          <ac:chgData name="Jo-Ann Ward" userId="cc4ed5f1-cedb-4a98-8727-f2c28783c563" providerId="ADAL" clId="{0B6F96F7-66F1-44EF-942D-2DD8697E5323}" dt="2023-10-05T10:29:38.630" v="52" actId="255"/>
          <ac:spMkLst>
            <pc:docMk/>
            <pc:sldMk cId="2381934462" sldId="281"/>
            <ac:spMk id="2" creationId="{0CCD35EE-208E-746E-B39D-6C4B7F64B88F}"/>
          </ac:spMkLst>
        </pc:spChg>
        <pc:spChg chg="mod">
          <ac:chgData name="Jo-Ann Ward" userId="cc4ed5f1-cedb-4a98-8727-f2c28783c563" providerId="ADAL" clId="{0B6F96F7-66F1-44EF-942D-2DD8697E5323}" dt="2023-10-05T10:29:33.547" v="51" actId="255"/>
          <ac:spMkLst>
            <pc:docMk/>
            <pc:sldMk cId="2381934462" sldId="281"/>
            <ac:spMk id="3" creationId="{75C24CA4-B95C-AC56-3660-EA395C1ED85E}"/>
          </ac:spMkLst>
        </pc:spChg>
      </pc:sldChg>
    </pc:docChg>
  </pc:docChgLst>
  <pc:docChgLst>
    <pc:chgData name="Jo-Ann Ward" userId="cc4ed5f1-cedb-4a98-8727-f2c28783c563" providerId="ADAL" clId="{DE238479-F852-43BC-A847-A804975C8C91}"/>
    <pc:docChg chg="undo custSel modSld">
      <pc:chgData name="Jo-Ann Ward" userId="cc4ed5f1-cedb-4a98-8727-f2c28783c563" providerId="ADAL" clId="{DE238479-F852-43BC-A847-A804975C8C91}" dt="2022-09-27T09:40:43.001" v="40" actId="403"/>
      <pc:docMkLst>
        <pc:docMk/>
      </pc:docMkLst>
      <pc:sldChg chg="modSp mod">
        <pc:chgData name="Jo-Ann Ward" userId="cc4ed5f1-cedb-4a98-8727-f2c28783c563" providerId="ADAL" clId="{DE238479-F852-43BC-A847-A804975C8C91}" dt="2022-09-27T08:55:01.368" v="17" actId="20577"/>
        <pc:sldMkLst>
          <pc:docMk/>
          <pc:sldMk cId="3065956228" sldId="265"/>
        </pc:sldMkLst>
        <pc:spChg chg="mod">
          <ac:chgData name="Jo-Ann Ward" userId="cc4ed5f1-cedb-4a98-8727-f2c28783c563" providerId="ADAL" clId="{DE238479-F852-43BC-A847-A804975C8C91}" dt="2022-09-27T08:55:01.368" v="17" actId="20577"/>
          <ac:spMkLst>
            <pc:docMk/>
            <pc:sldMk cId="3065956228" sldId="265"/>
            <ac:spMk id="2" creationId="{49D0330F-558D-D127-BED9-1C9F153CE769}"/>
          </ac:spMkLst>
        </pc:spChg>
      </pc:sldChg>
      <pc:sldChg chg="addSp delSp modSp mod setBg">
        <pc:chgData name="Jo-Ann Ward" userId="cc4ed5f1-cedb-4a98-8727-f2c28783c563" providerId="ADAL" clId="{DE238479-F852-43BC-A847-A804975C8C91}" dt="2022-09-27T09:40:43.001" v="40" actId="403"/>
        <pc:sldMkLst>
          <pc:docMk/>
          <pc:sldMk cId="38229632" sldId="266"/>
        </pc:sldMkLst>
        <pc:spChg chg="mod">
          <ac:chgData name="Jo-Ann Ward" userId="cc4ed5f1-cedb-4a98-8727-f2c28783c563" providerId="ADAL" clId="{DE238479-F852-43BC-A847-A804975C8C91}" dt="2022-09-27T09:40:30.415" v="39" actId="26606"/>
          <ac:spMkLst>
            <pc:docMk/>
            <pc:sldMk cId="38229632" sldId="266"/>
            <ac:spMk id="2" creationId="{37777828-9AA9-F457-371F-9D22A69BC58C}"/>
          </ac:spMkLst>
        </pc:spChg>
        <pc:spChg chg="mod">
          <ac:chgData name="Jo-Ann Ward" userId="cc4ed5f1-cedb-4a98-8727-f2c28783c563" providerId="ADAL" clId="{DE238479-F852-43BC-A847-A804975C8C91}" dt="2022-09-27T09:40:43.001" v="40" actId="403"/>
          <ac:spMkLst>
            <pc:docMk/>
            <pc:sldMk cId="38229632" sldId="266"/>
            <ac:spMk id="3" creationId="{0CE6369B-BA52-04D4-DB1C-85FEC3B8325C}"/>
          </ac:spMkLst>
        </pc:spChg>
        <pc:spChg chg="add del">
          <ac:chgData name="Jo-Ann Ward" userId="cc4ed5f1-cedb-4a98-8727-f2c28783c563" providerId="ADAL" clId="{DE238479-F852-43BC-A847-A804975C8C91}" dt="2022-09-27T09:40:08.652" v="37" actId="26606"/>
          <ac:spMkLst>
            <pc:docMk/>
            <pc:sldMk cId="38229632" sldId="266"/>
            <ac:spMk id="8" creationId="{100EDD19-6802-4EC3-95CE-CFFAB042CFD6}"/>
          </ac:spMkLst>
        </pc:spChg>
        <pc:spChg chg="add del">
          <ac:chgData name="Jo-Ann Ward" userId="cc4ed5f1-cedb-4a98-8727-f2c28783c563" providerId="ADAL" clId="{DE238479-F852-43BC-A847-A804975C8C91}" dt="2022-09-27T09:40:08.652" v="37" actId="26606"/>
          <ac:spMkLst>
            <pc:docMk/>
            <pc:sldMk cId="38229632" sldId="266"/>
            <ac:spMk id="10" creationId="{DB17E863-922E-4C26-BD64-E8FD41D28661}"/>
          </ac:spMkLst>
        </pc:spChg>
        <pc:spChg chg="add del">
          <ac:chgData name="Jo-Ann Ward" userId="cc4ed5f1-cedb-4a98-8727-f2c28783c563" providerId="ADAL" clId="{DE238479-F852-43BC-A847-A804975C8C91}" dt="2022-09-27T09:40:30.415" v="39" actId="26606"/>
          <ac:spMkLst>
            <pc:docMk/>
            <pc:sldMk cId="38229632" sldId="266"/>
            <ac:spMk id="15" creationId="{100EDD19-6802-4EC3-95CE-CFFAB042CFD6}"/>
          </ac:spMkLst>
        </pc:spChg>
        <pc:spChg chg="add del">
          <ac:chgData name="Jo-Ann Ward" userId="cc4ed5f1-cedb-4a98-8727-f2c28783c563" providerId="ADAL" clId="{DE238479-F852-43BC-A847-A804975C8C91}" dt="2022-09-27T09:40:30.415" v="39" actId="26606"/>
          <ac:spMkLst>
            <pc:docMk/>
            <pc:sldMk cId="38229632" sldId="266"/>
            <ac:spMk id="17" creationId="{DB17E863-922E-4C26-BD64-E8FD41D28661}"/>
          </ac:spMkLst>
        </pc:spChg>
        <pc:spChg chg="add del">
          <ac:chgData name="Jo-Ann Ward" userId="cc4ed5f1-cedb-4a98-8727-f2c28783c563" providerId="ADAL" clId="{DE238479-F852-43BC-A847-A804975C8C91}" dt="2022-09-27T09:40:30.415" v="39" actId="26606"/>
          <ac:spMkLst>
            <pc:docMk/>
            <pc:sldMk cId="38229632" sldId="266"/>
            <ac:spMk id="22" creationId="{1BB867FF-FC45-48F7-8104-F89BE54909F1}"/>
          </ac:spMkLst>
        </pc:spChg>
        <pc:spChg chg="add del">
          <ac:chgData name="Jo-Ann Ward" userId="cc4ed5f1-cedb-4a98-8727-f2c28783c563" providerId="ADAL" clId="{DE238479-F852-43BC-A847-A804975C8C91}" dt="2022-09-27T09:40:30.415" v="39" actId="26606"/>
          <ac:spMkLst>
            <pc:docMk/>
            <pc:sldMk cId="38229632" sldId="266"/>
            <ac:spMk id="24" creationId="{8BB56887-D0D5-4F0C-9E19-7247EB83C8B7}"/>
          </ac:spMkLst>
        </pc:spChg>
        <pc:spChg chg="add del">
          <ac:chgData name="Jo-Ann Ward" userId="cc4ed5f1-cedb-4a98-8727-f2c28783c563" providerId="ADAL" clId="{DE238479-F852-43BC-A847-A804975C8C91}" dt="2022-09-27T09:40:30.415" v="39" actId="26606"/>
          <ac:spMkLst>
            <pc:docMk/>
            <pc:sldMk cId="38229632" sldId="266"/>
            <ac:spMk id="26" creationId="{081E4A58-353D-44AE-B2FC-2A74E2E400F7}"/>
          </ac:spMkLst>
        </pc:spChg>
      </pc:sldChg>
    </pc:docChg>
  </pc:docChgLst>
  <pc:docChgLst>
    <pc:chgData name="Jo-Ann Ward" userId="cc4ed5f1-cedb-4a98-8727-f2c28783c563" providerId="ADAL" clId="{025D6202-45ED-4725-A48F-253B645C922C}"/>
    <pc:docChg chg="undo custSel addSld delSld modSld sldOrd modMainMaster">
      <pc:chgData name="Jo-Ann Ward" userId="cc4ed5f1-cedb-4a98-8727-f2c28783c563" providerId="ADAL" clId="{025D6202-45ED-4725-A48F-253B645C922C}" dt="2023-09-06T10:00:24.955" v="477" actId="20577"/>
      <pc:docMkLst>
        <pc:docMk/>
      </pc:docMkLst>
      <pc:sldChg chg="delSp modSp mod modAnim">
        <pc:chgData name="Jo-Ann Ward" userId="cc4ed5f1-cedb-4a98-8727-f2c28783c563" providerId="ADAL" clId="{025D6202-45ED-4725-A48F-253B645C922C}" dt="2023-09-06T09:17:12.894" v="52" actId="478"/>
        <pc:sldMkLst>
          <pc:docMk/>
          <pc:sldMk cId="1021229630" sldId="256"/>
        </pc:sldMkLst>
        <pc:spChg chg="mod">
          <ac:chgData name="Jo-Ann Ward" userId="cc4ed5f1-cedb-4a98-8727-f2c28783c563" providerId="ADAL" clId="{025D6202-45ED-4725-A48F-253B645C922C}" dt="2023-09-06T09:14:28.034" v="51" actId="20577"/>
          <ac:spMkLst>
            <pc:docMk/>
            <pc:sldMk cId="1021229630" sldId="256"/>
            <ac:spMk id="2" creationId="{4CADBDF7-A3C5-C1C2-DBAC-AC95D8D9EBEB}"/>
          </ac:spMkLst>
        </pc:spChg>
        <pc:spChg chg="del">
          <ac:chgData name="Jo-Ann Ward" userId="cc4ed5f1-cedb-4a98-8727-f2c28783c563" providerId="ADAL" clId="{025D6202-45ED-4725-A48F-253B645C922C}" dt="2023-09-06T09:17:12.894" v="52" actId="478"/>
          <ac:spMkLst>
            <pc:docMk/>
            <pc:sldMk cId="1021229630" sldId="256"/>
            <ac:spMk id="3" creationId="{B142DB96-4877-223D-3045-1E5B66F33EDC}"/>
          </ac:spMkLst>
        </pc:spChg>
      </pc:sldChg>
      <pc:sldChg chg="addSp delSp modSp mod delDesignElem">
        <pc:chgData name="Jo-Ann Ward" userId="cc4ed5f1-cedb-4a98-8727-f2c28783c563" providerId="ADAL" clId="{025D6202-45ED-4725-A48F-253B645C922C}" dt="2023-09-06T09:38:38.632" v="264"/>
        <pc:sldMkLst>
          <pc:docMk/>
          <pc:sldMk cId="3651168180" sldId="257"/>
        </pc:sldMkLst>
        <pc:spChg chg="mod">
          <ac:chgData name="Jo-Ann Ward" userId="cc4ed5f1-cedb-4a98-8727-f2c28783c563" providerId="ADAL" clId="{025D6202-45ED-4725-A48F-253B645C922C}" dt="2023-09-06T09:29:28.669" v="133" actId="207"/>
          <ac:spMkLst>
            <pc:docMk/>
            <pc:sldMk cId="3651168180" sldId="257"/>
            <ac:spMk id="2" creationId="{84B619E5-7307-CE46-C949-84FD3213EB11}"/>
          </ac:spMkLst>
        </pc:spChg>
        <pc:spChg chg="mod">
          <ac:chgData name="Jo-Ann Ward" userId="cc4ed5f1-cedb-4a98-8727-f2c28783c563" providerId="ADAL" clId="{025D6202-45ED-4725-A48F-253B645C922C}" dt="2023-09-06T09:29:38.154" v="135" actId="5793"/>
          <ac:spMkLst>
            <pc:docMk/>
            <pc:sldMk cId="3651168180" sldId="257"/>
            <ac:spMk id="3" creationId="{998F233C-6E62-B739-7414-AABB7B8F53B5}"/>
          </ac:spMkLst>
        </pc:spChg>
        <pc:spChg chg="add del">
          <ac:chgData name="Jo-Ann Ward" userId="cc4ed5f1-cedb-4a98-8727-f2c28783c563" providerId="ADAL" clId="{025D6202-45ED-4725-A48F-253B645C922C}" dt="2023-09-06T09:38:38.632" v="264"/>
          <ac:spMkLst>
            <pc:docMk/>
            <pc:sldMk cId="3651168180" sldId="257"/>
            <ac:spMk id="9" creationId="{907EF6B7-1338-4443-8C46-6A318D952DFD}"/>
          </ac:spMkLst>
        </pc:spChg>
        <pc:spChg chg="add del">
          <ac:chgData name="Jo-Ann Ward" userId="cc4ed5f1-cedb-4a98-8727-f2c28783c563" providerId="ADAL" clId="{025D6202-45ED-4725-A48F-253B645C922C}" dt="2023-09-06T09:38:38.632" v="264"/>
          <ac:spMkLst>
            <pc:docMk/>
            <pc:sldMk cId="3651168180" sldId="257"/>
            <ac:spMk id="11" creationId="{DAAE4CDD-124C-4DCF-9584-B6033B545DD5}"/>
          </ac:spMkLst>
        </pc:spChg>
        <pc:spChg chg="add del">
          <ac:chgData name="Jo-Ann Ward" userId="cc4ed5f1-cedb-4a98-8727-f2c28783c563" providerId="ADAL" clId="{025D6202-45ED-4725-A48F-253B645C922C}" dt="2023-09-06T09:38:38.632" v="264"/>
          <ac:spMkLst>
            <pc:docMk/>
            <pc:sldMk cId="3651168180" sldId="257"/>
            <ac:spMk id="13" creationId="{081E4A58-353D-44AE-B2FC-2A74E2E400F7}"/>
          </ac:spMkLst>
        </pc:spChg>
      </pc:sldChg>
      <pc:sldChg chg="addSp delSp modSp mod ord delDesignElem">
        <pc:chgData name="Jo-Ann Ward" userId="cc4ed5f1-cedb-4a98-8727-f2c28783c563" providerId="ADAL" clId="{025D6202-45ED-4725-A48F-253B645C922C}" dt="2023-09-06T09:38:38.632" v="264"/>
        <pc:sldMkLst>
          <pc:docMk/>
          <pc:sldMk cId="2516668485" sldId="258"/>
        </pc:sldMkLst>
        <pc:spChg chg="mod">
          <ac:chgData name="Jo-Ann Ward" userId="cc4ed5f1-cedb-4a98-8727-f2c28783c563" providerId="ADAL" clId="{025D6202-45ED-4725-A48F-253B645C922C}" dt="2023-09-06T09:37:44.648" v="254" actId="20577"/>
          <ac:spMkLst>
            <pc:docMk/>
            <pc:sldMk cId="2516668485" sldId="258"/>
            <ac:spMk id="2" creationId="{7EBD6DBA-FB79-B5B4-43F4-DF83EC58B8C1}"/>
          </ac:spMkLst>
        </pc:spChg>
        <pc:spChg chg="mod">
          <ac:chgData name="Jo-Ann Ward" userId="cc4ed5f1-cedb-4a98-8727-f2c28783c563" providerId="ADAL" clId="{025D6202-45ED-4725-A48F-253B645C922C}" dt="2023-09-06T09:37:25.820" v="244" actId="20577"/>
          <ac:spMkLst>
            <pc:docMk/>
            <pc:sldMk cId="2516668485" sldId="258"/>
            <ac:spMk id="3" creationId="{E209D68D-BD69-4D3D-21F7-EE1F4F9DC1A6}"/>
          </ac:spMkLst>
        </pc:spChg>
        <pc:spChg chg="add del">
          <ac:chgData name="Jo-Ann Ward" userId="cc4ed5f1-cedb-4a98-8727-f2c28783c563" providerId="ADAL" clId="{025D6202-45ED-4725-A48F-253B645C922C}" dt="2023-09-06T09:38:38.632" v="264"/>
          <ac:spMkLst>
            <pc:docMk/>
            <pc:sldMk cId="2516668485" sldId="258"/>
            <ac:spMk id="5" creationId="{389575E1-3389-451A-A5F7-27854C25C599}"/>
          </ac:spMkLst>
        </pc:spChg>
        <pc:spChg chg="add del">
          <ac:chgData name="Jo-Ann Ward" userId="cc4ed5f1-cedb-4a98-8727-f2c28783c563" providerId="ADAL" clId="{025D6202-45ED-4725-A48F-253B645C922C}" dt="2023-09-06T09:38:38.632" v="264"/>
          <ac:spMkLst>
            <pc:docMk/>
            <pc:sldMk cId="2516668485" sldId="258"/>
            <ac:spMk id="6" creationId="{A53CCC5C-D88E-40FB-B30B-23DCDBD01D37}"/>
          </ac:spMkLst>
        </pc:spChg>
        <pc:spChg chg="add del">
          <ac:chgData name="Jo-Ann Ward" userId="cc4ed5f1-cedb-4a98-8727-f2c28783c563" providerId="ADAL" clId="{025D6202-45ED-4725-A48F-253B645C922C}" dt="2023-09-06T09:38:38.632" v="264"/>
          <ac:spMkLst>
            <pc:docMk/>
            <pc:sldMk cId="2516668485" sldId="258"/>
            <ac:spMk id="7" creationId="{081E4A58-353D-44AE-B2FC-2A74E2E400F7}"/>
          </ac:spMkLst>
        </pc:spChg>
      </pc:sldChg>
      <pc:sldChg chg="addSp delSp modSp mod addAnim delAnim modAnim delDesignElem">
        <pc:chgData name="Jo-Ann Ward" userId="cc4ed5f1-cedb-4a98-8727-f2c28783c563" providerId="ADAL" clId="{025D6202-45ED-4725-A48F-253B645C922C}" dt="2023-09-06T09:59:54.553" v="467" actId="121"/>
        <pc:sldMkLst>
          <pc:docMk/>
          <pc:sldMk cId="2112034913" sldId="259"/>
        </pc:sldMkLst>
        <pc:spChg chg="mod">
          <ac:chgData name="Jo-Ann Ward" userId="cc4ed5f1-cedb-4a98-8727-f2c28783c563" providerId="ADAL" clId="{025D6202-45ED-4725-A48F-253B645C922C}" dt="2023-09-06T09:38:38.632" v="264"/>
          <ac:spMkLst>
            <pc:docMk/>
            <pc:sldMk cId="2112034913" sldId="259"/>
            <ac:spMk id="2" creationId="{0CCD35EE-208E-746E-B39D-6C4B7F64B88F}"/>
          </ac:spMkLst>
        </pc:spChg>
        <pc:spChg chg="add del mod">
          <ac:chgData name="Jo-Ann Ward" userId="cc4ed5f1-cedb-4a98-8727-f2c28783c563" providerId="ADAL" clId="{025D6202-45ED-4725-A48F-253B645C922C}" dt="2023-09-06T09:59:54.553" v="467" actId="121"/>
          <ac:spMkLst>
            <pc:docMk/>
            <pc:sldMk cId="2112034913" sldId="259"/>
            <ac:spMk id="3" creationId="{75C24CA4-B95C-AC56-3660-EA395C1ED85E}"/>
          </ac:spMkLst>
        </pc:spChg>
        <pc:spChg chg="add del">
          <ac:chgData name="Jo-Ann Ward" userId="cc4ed5f1-cedb-4a98-8727-f2c28783c563" providerId="ADAL" clId="{025D6202-45ED-4725-A48F-253B645C922C}" dt="2023-09-06T09:18:20.555" v="67" actId="26606"/>
          <ac:spMkLst>
            <pc:docMk/>
            <pc:sldMk cId="2112034913" sldId="259"/>
            <ac:spMk id="5" creationId="{1BB867FF-FC45-48F7-8104-F89BE54909F1}"/>
          </ac:spMkLst>
        </pc:spChg>
        <pc:spChg chg="add del">
          <ac:chgData name="Jo-Ann Ward" userId="cc4ed5f1-cedb-4a98-8727-f2c28783c563" providerId="ADAL" clId="{025D6202-45ED-4725-A48F-253B645C922C}" dt="2023-09-06T09:18:20.555" v="67" actId="26606"/>
          <ac:spMkLst>
            <pc:docMk/>
            <pc:sldMk cId="2112034913" sldId="259"/>
            <ac:spMk id="6" creationId="{8BB56887-D0D5-4F0C-9E19-7247EB83C8B7}"/>
          </ac:spMkLst>
        </pc:spChg>
        <pc:spChg chg="add del">
          <ac:chgData name="Jo-Ann Ward" userId="cc4ed5f1-cedb-4a98-8727-f2c28783c563" providerId="ADAL" clId="{025D6202-45ED-4725-A48F-253B645C922C}" dt="2023-09-06T09:18:20.555" v="67" actId="26606"/>
          <ac:spMkLst>
            <pc:docMk/>
            <pc:sldMk cId="2112034913" sldId="259"/>
            <ac:spMk id="7" creationId="{081E4A58-353D-44AE-B2FC-2A74E2E400F7}"/>
          </ac:spMkLst>
        </pc:spChg>
        <pc:spChg chg="add del mod">
          <ac:chgData name="Jo-Ann Ward" userId="cc4ed5f1-cedb-4a98-8727-f2c28783c563" providerId="ADAL" clId="{025D6202-45ED-4725-A48F-253B645C922C}" dt="2023-09-06T09:24:31.302" v="82" actId="478"/>
          <ac:spMkLst>
            <pc:docMk/>
            <pc:sldMk cId="2112034913" sldId="259"/>
            <ac:spMk id="8" creationId="{9FF7C44A-0FAC-6E00-44CB-CD57483642FE}"/>
          </ac:spMkLst>
        </pc:spChg>
        <pc:spChg chg="add del">
          <ac:chgData name="Jo-Ann Ward" userId="cc4ed5f1-cedb-4a98-8727-f2c28783c563" providerId="ADAL" clId="{025D6202-45ED-4725-A48F-253B645C922C}" dt="2023-09-06T09:38:38.632" v="264"/>
          <ac:spMkLst>
            <pc:docMk/>
            <pc:sldMk cId="2112034913" sldId="259"/>
            <ac:spMk id="9" creationId="{1BB867FF-FC45-48F7-8104-F89BE54909F1}"/>
          </ac:spMkLst>
        </pc:spChg>
        <pc:spChg chg="add del">
          <ac:chgData name="Jo-Ann Ward" userId="cc4ed5f1-cedb-4a98-8727-f2c28783c563" providerId="ADAL" clId="{025D6202-45ED-4725-A48F-253B645C922C}" dt="2023-09-06T09:38:38.632" v="264"/>
          <ac:spMkLst>
            <pc:docMk/>
            <pc:sldMk cId="2112034913" sldId="259"/>
            <ac:spMk id="11" creationId="{8BB56887-D0D5-4F0C-9E19-7247EB83C8B7}"/>
          </ac:spMkLst>
        </pc:spChg>
        <pc:spChg chg="add del">
          <ac:chgData name="Jo-Ann Ward" userId="cc4ed5f1-cedb-4a98-8727-f2c28783c563" providerId="ADAL" clId="{025D6202-45ED-4725-A48F-253B645C922C}" dt="2023-09-06T09:38:38.632" v="264"/>
          <ac:spMkLst>
            <pc:docMk/>
            <pc:sldMk cId="2112034913" sldId="259"/>
            <ac:spMk id="13" creationId="{081E4A58-353D-44AE-B2FC-2A74E2E400F7}"/>
          </ac:spMkLst>
        </pc:spChg>
      </pc:sldChg>
      <pc:sldChg chg="addSp delSp del delDesignElem">
        <pc:chgData name="Jo-Ann Ward" userId="cc4ed5f1-cedb-4a98-8727-f2c28783c563" providerId="ADAL" clId="{025D6202-45ED-4725-A48F-253B645C922C}" dt="2023-09-06T09:38:04.992" v="255" actId="2696"/>
        <pc:sldMkLst>
          <pc:docMk/>
          <pc:sldMk cId="1322835580" sldId="260"/>
        </pc:sldMkLst>
        <pc:spChg chg="add del">
          <ac:chgData name="Jo-Ann Ward" userId="cc4ed5f1-cedb-4a98-8727-f2c28783c563" providerId="ADAL" clId="{025D6202-45ED-4725-A48F-253B645C922C}" dt="2023-09-06T09:18:08.129" v="66"/>
          <ac:spMkLst>
            <pc:docMk/>
            <pc:sldMk cId="1322835580" sldId="260"/>
            <ac:spMk id="5" creationId="{389575E1-3389-451A-A5F7-27854C25C599}"/>
          </ac:spMkLst>
        </pc:spChg>
        <pc:spChg chg="add del">
          <ac:chgData name="Jo-Ann Ward" userId="cc4ed5f1-cedb-4a98-8727-f2c28783c563" providerId="ADAL" clId="{025D6202-45ED-4725-A48F-253B645C922C}" dt="2023-09-06T09:18:08.129" v="66"/>
          <ac:spMkLst>
            <pc:docMk/>
            <pc:sldMk cId="1322835580" sldId="260"/>
            <ac:spMk id="6" creationId="{A53CCC5C-D88E-40FB-B30B-23DCDBD01D37}"/>
          </ac:spMkLst>
        </pc:spChg>
        <pc:spChg chg="add del">
          <ac:chgData name="Jo-Ann Ward" userId="cc4ed5f1-cedb-4a98-8727-f2c28783c563" providerId="ADAL" clId="{025D6202-45ED-4725-A48F-253B645C922C}" dt="2023-09-06T09:18:08.129" v="66"/>
          <ac:spMkLst>
            <pc:docMk/>
            <pc:sldMk cId="1322835580" sldId="260"/>
            <ac:spMk id="7" creationId="{081E4A58-353D-44AE-B2FC-2A74E2E400F7}"/>
          </ac:spMkLst>
        </pc:spChg>
      </pc:sldChg>
      <pc:sldChg chg="addSp delSp modSp del mod delDesignElem">
        <pc:chgData name="Jo-Ann Ward" userId="cc4ed5f1-cedb-4a98-8727-f2c28783c563" providerId="ADAL" clId="{025D6202-45ED-4725-A48F-253B645C922C}" dt="2023-09-06T09:53:58.984" v="437" actId="47"/>
        <pc:sldMkLst>
          <pc:docMk/>
          <pc:sldMk cId="2983593039" sldId="263"/>
        </pc:sldMkLst>
        <pc:spChg chg="mod">
          <ac:chgData name="Jo-Ann Ward" userId="cc4ed5f1-cedb-4a98-8727-f2c28783c563" providerId="ADAL" clId="{025D6202-45ED-4725-A48F-253B645C922C}" dt="2023-09-06T09:38:38.632" v="264"/>
          <ac:spMkLst>
            <pc:docMk/>
            <pc:sldMk cId="2983593039" sldId="263"/>
            <ac:spMk id="2" creationId="{6BF53418-9596-5227-DE5D-26B5EF4337A0}"/>
          </ac:spMkLst>
        </pc:spChg>
        <pc:spChg chg="add del">
          <ac:chgData name="Jo-Ann Ward" userId="cc4ed5f1-cedb-4a98-8727-f2c28783c563" providerId="ADAL" clId="{025D6202-45ED-4725-A48F-253B645C922C}" dt="2023-09-06T09:38:38.632" v="264"/>
          <ac:spMkLst>
            <pc:docMk/>
            <pc:sldMk cId="2983593039" sldId="263"/>
            <ac:spMk id="7" creationId="{B50AB553-2A96-4A92-96F2-93548E096954}"/>
          </ac:spMkLst>
        </pc:spChg>
        <pc:graphicFrameChg chg="mod">
          <ac:chgData name="Jo-Ann Ward" userId="cc4ed5f1-cedb-4a98-8727-f2c28783c563" providerId="ADAL" clId="{025D6202-45ED-4725-A48F-253B645C922C}" dt="2023-09-06T09:50:11.456" v="399"/>
          <ac:graphicFrameMkLst>
            <pc:docMk/>
            <pc:sldMk cId="2983593039" sldId="263"/>
            <ac:graphicFrameMk id="5" creationId="{2F4366DD-6C56-2CA2-771C-4BC977D86F69}"/>
          </ac:graphicFrameMkLst>
        </pc:graphicFrameChg>
        <pc:picChg chg="del">
          <ac:chgData name="Jo-Ann Ward" userId="cc4ed5f1-cedb-4a98-8727-f2c28783c563" providerId="ADAL" clId="{025D6202-45ED-4725-A48F-253B645C922C}" dt="2023-09-06T09:50:18.918" v="400" actId="478"/>
          <ac:picMkLst>
            <pc:docMk/>
            <pc:sldMk cId="2983593039" sldId="263"/>
            <ac:picMk id="6" creationId="{007382A3-573A-41C5-8780-19885512888D}"/>
          </ac:picMkLst>
        </pc:picChg>
      </pc:sldChg>
      <pc:sldChg chg="addSp delSp modSp mod delDesignElem">
        <pc:chgData name="Jo-Ann Ward" userId="cc4ed5f1-cedb-4a98-8727-f2c28783c563" providerId="ADAL" clId="{025D6202-45ED-4725-A48F-253B645C922C}" dt="2023-09-06T09:45:46.572" v="370" actId="20577"/>
        <pc:sldMkLst>
          <pc:docMk/>
          <pc:sldMk cId="403295427" sldId="264"/>
        </pc:sldMkLst>
        <pc:spChg chg="mod">
          <ac:chgData name="Jo-Ann Ward" userId="cc4ed5f1-cedb-4a98-8727-f2c28783c563" providerId="ADAL" clId="{025D6202-45ED-4725-A48F-253B645C922C}" dt="2023-09-06T09:45:46.572" v="370" actId="20577"/>
          <ac:spMkLst>
            <pc:docMk/>
            <pc:sldMk cId="403295427" sldId="264"/>
            <ac:spMk id="3" creationId="{9F7EF05A-A12C-AE3F-792F-6E6A587ED4FF}"/>
          </ac:spMkLst>
        </pc:spChg>
        <pc:spChg chg="add del">
          <ac:chgData name="Jo-Ann Ward" userId="cc4ed5f1-cedb-4a98-8727-f2c28783c563" providerId="ADAL" clId="{025D6202-45ED-4725-A48F-253B645C922C}" dt="2023-09-06T09:38:38.632" v="264"/>
          <ac:spMkLst>
            <pc:docMk/>
            <pc:sldMk cId="403295427" sldId="264"/>
            <ac:spMk id="5" creationId="{389575E1-3389-451A-A5F7-27854C25C599}"/>
          </ac:spMkLst>
        </pc:spChg>
        <pc:spChg chg="add del">
          <ac:chgData name="Jo-Ann Ward" userId="cc4ed5f1-cedb-4a98-8727-f2c28783c563" providerId="ADAL" clId="{025D6202-45ED-4725-A48F-253B645C922C}" dt="2023-09-06T09:38:38.632" v="264"/>
          <ac:spMkLst>
            <pc:docMk/>
            <pc:sldMk cId="403295427" sldId="264"/>
            <ac:spMk id="6" creationId="{A53CCC5C-D88E-40FB-B30B-23DCDBD01D37}"/>
          </ac:spMkLst>
        </pc:spChg>
        <pc:spChg chg="add del">
          <ac:chgData name="Jo-Ann Ward" userId="cc4ed5f1-cedb-4a98-8727-f2c28783c563" providerId="ADAL" clId="{025D6202-45ED-4725-A48F-253B645C922C}" dt="2023-09-06T09:38:38.632" v="264"/>
          <ac:spMkLst>
            <pc:docMk/>
            <pc:sldMk cId="403295427" sldId="264"/>
            <ac:spMk id="7" creationId="{081E4A58-353D-44AE-B2FC-2A74E2E400F7}"/>
          </ac:spMkLst>
        </pc:spChg>
      </pc:sldChg>
      <pc:sldChg chg="modSp mod">
        <pc:chgData name="Jo-Ann Ward" userId="cc4ed5f1-cedb-4a98-8727-f2c28783c563" providerId="ADAL" clId="{025D6202-45ED-4725-A48F-253B645C922C}" dt="2023-09-06T09:58:31.619" v="456"/>
        <pc:sldMkLst>
          <pc:docMk/>
          <pc:sldMk cId="3065956228" sldId="265"/>
        </pc:sldMkLst>
        <pc:graphicFrameChg chg="add mod">
          <ac:chgData name="Jo-Ann Ward" userId="cc4ed5f1-cedb-4a98-8727-f2c28783c563" providerId="ADAL" clId="{025D6202-45ED-4725-A48F-253B645C922C}" dt="2023-09-06T09:58:31.619" v="456"/>
          <ac:graphicFrameMkLst>
            <pc:docMk/>
            <pc:sldMk cId="3065956228" sldId="265"/>
            <ac:graphicFrameMk id="5" creationId="{4F8B9369-6FFA-84B9-56B8-32A2949AA1DF}"/>
          </ac:graphicFrameMkLst>
        </pc:graphicFrameChg>
      </pc:sldChg>
      <pc:sldChg chg="addSp delSp modSp del delDesignElem">
        <pc:chgData name="Jo-Ann Ward" userId="cc4ed5f1-cedb-4a98-8727-f2c28783c563" providerId="ADAL" clId="{025D6202-45ED-4725-A48F-253B645C922C}" dt="2023-09-06T09:36:03.022" v="226" actId="2696"/>
        <pc:sldMkLst>
          <pc:docMk/>
          <pc:sldMk cId="38229632" sldId="266"/>
        </pc:sldMkLst>
        <pc:spChg chg="mod">
          <ac:chgData name="Jo-Ann Ward" userId="cc4ed5f1-cedb-4a98-8727-f2c28783c563" providerId="ADAL" clId="{025D6202-45ED-4725-A48F-253B645C922C}" dt="2023-09-06T09:18:08.129" v="66"/>
          <ac:spMkLst>
            <pc:docMk/>
            <pc:sldMk cId="38229632" sldId="266"/>
            <ac:spMk id="2" creationId="{37777828-9AA9-F457-371F-9D22A69BC58C}"/>
          </ac:spMkLst>
        </pc:spChg>
        <pc:spChg chg="add del">
          <ac:chgData name="Jo-Ann Ward" userId="cc4ed5f1-cedb-4a98-8727-f2c28783c563" providerId="ADAL" clId="{025D6202-45ED-4725-A48F-253B645C922C}" dt="2023-09-06T09:18:08.129" v="66"/>
          <ac:spMkLst>
            <pc:docMk/>
            <pc:sldMk cId="38229632" sldId="266"/>
            <ac:spMk id="15" creationId="{100EDD19-6802-4EC3-95CE-CFFAB042CFD6}"/>
          </ac:spMkLst>
        </pc:spChg>
        <pc:spChg chg="add del">
          <ac:chgData name="Jo-Ann Ward" userId="cc4ed5f1-cedb-4a98-8727-f2c28783c563" providerId="ADAL" clId="{025D6202-45ED-4725-A48F-253B645C922C}" dt="2023-09-06T09:18:08.129" v="66"/>
          <ac:spMkLst>
            <pc:docMk/>
            <pc:sldMk cId="38229632" sldId="266"/>
            <ac:spMk id="17" creationId="{DB17E863-922E-4C26-BD64-E8FD41D28661}"/>
          </ac:spMkLst>
        </pc:spChg>
      </pc:sldChg>
      <pc:sldChg chg="addSp delSp modSp mod modAnim">
        <pc:chgData name="Jo-Ann Ward" userId="cc4ed5f1-cedb-4a98-8727-f2c28783c563" providerId="ADAL" clId="{025D6202-45ED-4725-A48F-253B645C922C}" dt="2023-09-06T09:38:38.632" v="264"/>
        <pc:sldMkLst>
          <pc:docMk/>
          <pc:sldMk cId="3027484557" sldId="268"/>
        </pc:sldMkLst>
        <pc:spChg chg="mod">
          <ac:chgData name="Jo-Ann Ward" userId="cc4ed5f1-cedb-4a98-8727-f2c28783c563" providerId="ADAL" clId="{025D6202-45ED-4725-A48F-253B645C922C}" dt="2023-09-06T09:38:38.632" v="264"/>
          <ac:spMkLst>
            <pc:docMk/>
            <pc:sldMk cId="3027484557" sldId="268"/>
            <ac:spMk id="2" creationId="{31BAA5E5-D5D5-EF77-C93A-824883E4ED3C}"/>
          </ac:spMkLst>
        </pc:spChg>
        <pc:spChg chg="mod">
          <ac:chgData name="Jo-Ann Ward" userId="cc4ed5f1-cedb-4a98-8727-f2c28783c563" providerId="ADAL" clId="{025D6202-45ED-4725-A48F-253B645C922C}" dt="2023-09-06T09:35:54.616" v="225" actId="1076"/>
          <ac:spMkLst>
            <pc:docMk/>
            <pc:sldMk cId="3027484557" sldId="268"/>
            <ac:spMk id="3" creationId="{48EEC0BD-AE19-D880-6B18-0A58FC6563A5}"/>
          </ac:spMkLst>
        </pc:spChg>
        <pc:spChg chg="mod">
          <ac:chgData name="Jo-Ann Ward" userId="cc4ed5f1-cedb-4a98-8727-f2c28783c563" providerId="ADAL" clId="{025D6202-45ED-4725-A48F-253B645C922C}" dt="2023-09-06T09:35:45.336" v="224" actId="20577"/>
          <ac:spMkLst>
            <pc:docMk/>
            <pc:sldMk cId="3027484557" sldId="268"/>
            <ac:spMk id="6" creationId="{11F246AF-B572-916F-A3BB-7EE4E27B03ED}"/>
          </ac:spMkLst>
        </pc:spChg>
        <pc:spChg chg="add del mod">
          <ac:chgData name="Jo-Ann Ward" userId="cc4ed5f1-cedb-4a98-8727-f2c28783c563" providerId="ADAL" clId="{025D6202-45ED-4725-A48F-253B645C922C}" dt="2023-09-06T09:34:17.484" v="197"/>
          <ac:spMkLst>
            <pc:docMk/>
            <pc:sldMk cId="3027484557" sldId="268"/>
            <ac:spMk id="7" creationId="{DA488E1D-5E8E-9E6C-07CC-0E0B8530AD10}"/>
          </ac:spMkLst>
        </pc:spChg>
        <pc:picChg chg="del">
          <ac:chgData name="Jo-Ann Ward" userId="cc4ed5f1-cedb-4a98-8727-f2c28783c563" providerId="ADAL" clId="{025D6202-45ED-4725-A48F-253B645C922C}" dt="2023-09-06T09:34:02.886" v="196" actId="478"/>
          <ac:picMkLst>
            <pc:docMk/>
            <pc:sldMk cId="3027484557" sldId="268"/>
            <ac:picMk id="5" creationId="{685298F6-30ED-2566-B96F-BA6D16554D33}"/>
          </ac:picMkLst>
        </pc:picChg>
        <pc:picChg chg="add mod">
          <ac:chgData name="Jo-Ann Ward" userId="cc4ed5f1-cedb-4a98-8727-f2c28783c563" providerId="ADAL" clId="{025D6202-45ED-4725-A48F-253B645C922C}" dt="2023-09-06T09:34:20.646" v="198" actId="1076"/>
          <ac:picMkLst>
            <pc:docMk/>
            <pc:sldMk cId="3027484557" sldId="268"/>
            <ac:picMk id="8" creationId="{47DB5E67-AA61-44E4-13D6-591F3233D8AF}"/>
          </ac:picMkLst>
        </pc:picChg>
      </pc:sldChg>
      <pc:sldChg chg="addSp delSp modSp del mod delDesignElem">
        <pc:chgData name="Jo-Ann Ward" userId="cc4ed5f1-cedb-4a98-8727-f2c28783c563" providerId="ADAL" clId="{025D6202-45ED-4725-A48F-253B645C922C}" dt="2023-09-06T09:53:57.672" v="436" actId="47"/>
        <pc:sldMkLst>
          <pc:docMk/>
          <pc:sldMk cId="3719593671" sldId="269"/>
        </pc:sldMkLst>
        <pc:spChg chg="mod">
          <ac:chgData name="Jo-Ann Ward" userId="cc4ed5f1-cedb-4a98-8727-f2c28783c563" providerId="ADAL" clId="{025D6202-45ED-4725-A48F-253B645C922C}" dt="2023-09-06T09:38:38.632" v="264"/>
          <ac:spMkLst>
            <pc:docMk/>
            <pc:sldMk cId="3719593671" sldId="269"/>
            <ac:spMk id="2" creationId="{6BF53418-9596-5227-DE5D-26B5EF4337A0}"/>
          </ac:spMkLst>
        </pc:spChg>
        <pc:spChg chg="add del">
          <ac:chgData name="Jo-Ann Ward" userId="cc4ed5f1-cedb-4a98-8727-f2c28783c563" providerId="ADAL" clId="{025D6202-45ED-4725-A48F-253B645C922C}" dt="2023-09-06T09:38:38.632" v="264"/>
          <ac:spMkLst>
            <pc:docMk/>
            <pc:sldMk cId="3719593671" sldId="269"/>
            <ac:spMk id="7" creationId="{B50AB553-2A96-4A92-96F2-93548E096954}"/>
          </ac:spMkLst>
        </pc:spChg>
        <pc:graphicFrameChg chg="mod">
          <ac:chgData name="Jo-Ann Ward" userId="cc4ed5f1-cedb-4a98-8727-f2c28783c563" providerId="ADAL" clId="{025D6202-45ED-4725-A48F-253B645C922C}" dt="2023-09-06T09:45:29.682" v="367"/>
          <ac:graphicFrameMkLst>
            <pc:docMk/>
            <pc:sldMk cId="3719593671" sldId="269"/>
            <ac:graphicFrameMk id="5" creationId="{2F4366DD-6C56-2CA2-771C-4BC977D86F69}"/>
          </ac:graphicFrameMkLst>
        </pc:graphicFrameChg>
        <pc:picChg chg="del">
          <ac:chgData name="Jo-Ann Ward" userId="cc4ed5f1-cedb-4a98-8727-f2c28783c563" providerId="ADAL" clId="{025D6202-45ED-4725-A48F-253B645C922C}" dt="2023-09-06T09:50:25.225" v="401" actId="478"/>
          <ac:picMkLst>
            <pc:docMk/>
            <pc:sldMk cId="3719593671" sldId="269"/>
            <ac:picMk id="6" creationId="{007382A3-573A-41C5-8780-19885512888D}"/>
          </ac:picMkLst>
        </pc:picChg>
      </pc:sldChg>
      <pc:sldChg chg="addSp delSp modSp new mod setBg modAnim delDesignElem">
        <pc:chgData name="Jo-Ann Ward" userId="cc4ed5f1-cedb-4a98-8727-f2c28783c563" providerId="ADAL" clId="{025D6202-45ED-4725-A48F-253B645C922C}" dt="2023-09-06T10:00:24.955" v="477" actId="20577"/>
        <pc:sldMkLst>
          <pc:docMk/>
          <pc:sldMk cId="1809325934" sldId="270"/>
        </pc:sldMkLst>
        <pc:spChg chg="mod">
          <ac:chgData name="Jo-Ann Ward" userId="cc4ed5f1-cedb-4a98-8727-f2c28783c563" providerId="ADAL" clId="{025D6202-45ED-4725-A48F-253B645C922C}" dt="2023-09-06T09:39:00.024" v="265" actId="16037"/>
          <ac:spMkLst>
            <pc:docMk/>
            <pc:sldMk cId="1809325934" sldId="270"/>
            <ac:spMk id="2" creationId="{B0186458-F5D1-02E4-3CB8-61BF5D4473FD}"/>
          </ac:spMkLst>
        </pc:spChg>
        <pc:spChg chg="mod">
          <ac:chgData name="Jo-Ann Ward" userId="cc4ed5f1-cedb-4a98-8727-f2c28783c563" providerId="ADAL" clId="{025D6202-45ED-4725-A48F-253B645C922C}" dt="2023-09-06T10:00:24.955" v="477" actId="20577"/>
          <ac:spMkLst>
            <pc:docMk/>
            <pc:sldMk cId="1809325934" sldId="270"/>
            <ac:spMk id="3" creationId="{85EB6DF6-51DE-AA5D-FA45-46D396DB1FCE}"/>
          </ac:spMkLst>
        </pc:spChg>
        <pc:spChg chg="add del mod">
          <ac:chgData name="Jo-Ann Ward" userId="cc4ed5f1-cedb-4a98-8727-f2c28783c563" providerId="ADAL" clId="{025D6202-45ED-4725-A48F-253B645C922C}" dt="2023-09-06T09:27:55.413" v="109" actId="21"/>
          <ac:spMkLst>
            <pc:docMk/>
            <pc:sldMk cId="1809325934" sldId="270"/>
            <ac:spMk id="4" creationId="{7CCBE86C-3EF1-0B99-BBE4-6BC9A39C1DF6}"/>
          </ac:spMkLst>
        </pc:spChg>
        <pc:spChg chg="add del">
          <ac:chgData name="Jo-Ann Ward" userId="cc4ed5f1-cedb-4a98-8727-f2c28783c563" providerId="ADAL" clId="{025D6202-45ED-4725-A48F-253B645C922C}" dt="2023-09-06T09:38:38.632" v="264"/>
          <ac:spMkLst>
            <pc:docMk/>
            <pc:sldMk cId="1809325934" sldId="270"/>
            <ac:spMk id="8" creationId="{907EF6B7-1338-4443-8C46-6A318D952DFD}"/>
          </ac:spMkLst>
        </pc:spChg>
        <pc:spChg chg="add del">
          <ac:chgData name="Jo-Ann Ward" userId="cc4ed5f1-cedb-4a98-8727-f2c28783c563" providerId="ADAL" clId="{025D6202-45ED-4725-A48F-253B645C922C}" dt="2023-09-06T09:38:38.632" v="264"/>
          <ac:spMkLst>
            <pc:docMk/>
            <pc:sldMk cId="1809325934" sldId="270"/>
            <ac:spMk id="10" creationId="{DAAE4CDD-124C-4DCF-9584-B6033B545DD5}"/>
          </ac:spMkLst>
        </pc:spChg>
        <pc:spChg chg="add del">
          <ac:chgData name="Jo-Ann Ward" userId="cc4ed5f1-cedb-4a98-8727-f2c28783c563" providerId="ADAL" clId="{025D6202-45ED-4725-A48F-253B645C922C}" dt="2023-09-06T09:38:38.632" v="264"/>
          <ac:spMkLst>
            <pc:docMk/>
            <pc:sldMk cId="1809325934" sldId="270"/>
            <ac:spMk id="12" creationId="{081E4A58-353D-44AE-B2FC-2A74E2E400F7}"/>
          </ac:spMkLst>
        </pc:spChg>
      </pc:sldChg>
      <pc:sldChg chg="addSp delSp modSp new del mod setBg">
        <pc:chgData name="Jo-Ann Ward" userId="cc4ed5f1-cedb-4a98-8727-f2c28783c563" providerId="ADAL" clId="{025D6202-45ED-4725-A48F-253B645C922C}" dt="2023-09-06T09:29:41.243" v="136" actId="2696"/>
        <pc:sldMkLst>
          <pc:docMk/>
          <pc:sldMk cId="2289791328" sldId="271"/>
        </pc:sldMkLst>
        <pc:spChg chg="del">
          <ac:chgData name="Jo-Ann Ward" userId="cc4ed5f1-cedb-4a98-8727-f2c28783c563" providerId="ADAL" clId="{025D6202-45ED-4725-A48F-253B645C922C}" dt="2023-09-06T09:28:29.686" v="115" actId="478"/>
          <ac:spMkLst>
            <pc:docMk/>
            <pc:sldMk cId="2289791328" sldId="271"/>
            <ac:spMk id="2" creationId="{CE8E00F5-5BF6-875E-2240-B79808B73410}"/>
          </ac:spMkLst>
        </pc:spChg>
        <pc:spChg chg="del mod">
          <ac:chgData name="Jo-Ann Ward" userId="cc4ed5f1-cedb-4a98-8727-f2c28783c563" providerId="ADAL" clId="{025D6202-45ED-4725-A48F-253B645C922C}" dt="2023-09-06T09:27:59.189" v="110" actId="478"/>
          <ac:spMkLst>
            <pc:docMk/>
            <pc:sldMk cId="2289791328" sldId="271"/>
            <ac:spMk id="3" creationId="{258E06EB-690F-E40E-EDE2-013DBB6E9E43}"/>
          </ac:spMkLst>
        </pc:spChg>
        <pc:spChg chg="add mod">
          <ac:chgData name="Jo-Ann Ward" userId="cc4ed5f1-cedb-4a98-8727-f2c28783c563" providerId="ADAL" clId="{025D6202-45ED-4725-A48F-253B645C922C}" dt="2023-09-06T09:29:17.927" v="124" actId="1076"/>
          <ac:spMkLst>
            <pc:docMk/>
            <pc:sldMk cId="2289791328" sldId="271"/>
            <ac:spMk id="4" creationId="{74B66731-EC0A-DF63-A2EE-428972151575}"/>
          </ac:spMkLst>
        </pc:spChg>
        <pc:spChg chg="add del">
          <ac:chgData name="Jo-Ann Ward" userId="cc4ed5f1-cedb-4a98-8727-f2c28783c563" providerId="ADAL" clId="{025D6202-45ED-4725-A48F-253B645C922C}" dt="2023-09-06T09:29:11.530" v="122" actId="22"/>
          <ac:spMkLst>
            <pc:docMk/>
            <pc:sldMk cId="2289791328" sldId="271"/>
            <ac:spMk id="6" creationId="{0BDE5218-EA3F-4E90-E2DD-23CD65016570}"/>
          </ac:spMkLst>
        </pc:spChg>
        <pc:spChg chg="add del">
          <ac:chgData name="Jo-Ann Ward" userId="cc4ed5f1-cedb-4a98-8727-f2c28783c563" providerId="ADAL" clId="{025D6202-45ED-4725-A48F-253B645C922C}" dt="2023-09-06T09:29:17.726" v="123" actId="26606"/>
          <ac:spMkLst>
            <pc:docMk/>
            <pc:sldMk cId="2289791328" sldId="271"/>
            <ac:spMk id="9" creationId="{907EF6B7-1338-4443-8C46-6A318D952DFD}"/>
          </ac:spMkLst>
        </pc:spChg>
        <pc:spChg chg="add del">
          <ac:chgData name="Jo-Ann Ward" userId="cc4ed5f1-cedb-4a98-8727-f2c28783c563" providerId="ADAL" clId="{025D6202-45ED-4725-A48F-253B645C922C}" dt="2023-09-06T09:29:17.726" v="123" actId="26606"/>
          <ac:spMkLst>
            <pc:docMk/>
            <pc:sldMk cId="2289791328" sldId="271"/>
            <ac:spMk id="11" creationId="{DAAE4CDD-124C-4DCF-9584-B6033B545DD5}"/>
          </ac:spMkLst>
        </pc:spChg>
        <pc:spChg chg="add del">
          <ac:chgData name="Jo-Ann Ward" userId="cc4ed5f1-cedb-4a98-8727-f2c28783c563" providerId="ADAL" clId="{025D6202-45ED-4725-A48F-253B645C922C}" dt="2023-09-06T09:29:17.726" v="123" actId="26606"/>
          <ac:spMkLst>
            <pc:docMk/>
            <pc:sldMk cId="2289791328" sldId="271"/>
            <ac:spMk id="13" creationId="{081E4A58-353D-44AE-B2FC-2A74E2E400F7}"/>
          </ac:spMkLst>
        </pc:spChg>
      </pc:sldChg>
      <pc:sldChg chg="addSp delSp modSp new mod">
        <pc:chgData name="Jo-Ann Ward" userId="cc4ed5f1-cedb-4a98-8727-f2c28783c563" providerId="ADAL" clId="{025D6202-45ED-4725-A48F-253B645C922C}" dt="2023-09-06T09:49:57.168" v="397" actId="1076"/>
        <pc:sldMkLst>
          <pc:docMk/>
          <pc:sldMk cId="3705171854" sldId="271"/>
        </pc:sldMkLst>
        <pc:spChg chg="mod">
          <ac:chgData name="Jo-Ann Ward" userId="cc4ed5f1-cedb-4a98-8727-f2c28783c563" providerId="ADAL" clId="{025D6202-45ED-4725-A48F-253B645C922C}" dt="2023-09-06T09:38:38.632" v="264"/>
          <ac:spMkLst>
            <pc:docMk/>
            <pc:sldMk cId="3705171854" sldId="271"/>
            <ac:spMk id="2" creationId="{1ACE2FA9-1A98-35B1-CF6E-8B3DF3256419}"/>
          </ac:spMkLst>
        </pc:spChg>
        <pc:spChg chg="del mod">
          <ac:chgData name="Jo-Ann Ward" userId="cc4ed5f1-cedb-4a98-8727-f2c28783c563" providerId="ADAL" clId="{025D6202-45ED-4725-A48F-253B645C922C}" dt="2023-09-06T09:49:48.130" v="395" actId="478"/>
          <ac:spMkLst>
            <pc:docMk/>
            <pc:sldMk cId="3705171854" sldId="271"/>
            <ac:spMk id="3" creationId="{7CE1940B-3892-4734-5BAF-4550D1850F5D}"/>
          </ac:spMkLst>
        </pc:spChg>
        <pc:picChg chg="add mod modCrop">
          <ac:chgData name="Jo-Ann Ward" userId="cc4ed5f1-cedb-4a98-8727-f2c28783c563" providerId="ADAL" clId="{025D6202-45ED-4725-A48F-253B645C922C}" dt="2023-09-06T09:49:57.168" v="397" actId="1076"/>
          <ac:picMkLst>
            <pc:docMk/>
            <pc:sldMk cId="3705171854" sldId="271"/>
            <ac:picMk id="5" creationId="{8C34E625-B073-4411-EB9C-B7E4A06DE05A}"/>
          </ac:picMkLst>
        </pc:picChg>
      </pc:sldChg>
      <pc:sldChg chg="modSp add mod">
        <pc:chgData name="Jo-Ann Ward" userId="cc4ed5f1-cedb-4a98-8727-f2c28783c563" providerId="ADAL" clId="{025D6202-45ED-4725-A48F-253B645C922C}" dt="2023-09-06T09:56:49.082" v="452"/>
        <pc:sldMkLst>
          <pc:docMk/>
          <pc:sldMk cId="3737457157" sldId="272"/>
        </pc:sldMkLst>
        <pc:spChg chg="mod">
          <ac:chgData name="Jo-Ann Ward" userId="cc4ed5f1-cedb-4a98-8727-f2c28783c563" providerId="ADAL" clId="{025D6202-45ED-4725-A48F-253B645C922C}" dt="2023-09-06T09:53:30.992" v="432" actId="20577"/>
          <ac:spMkLst>
            <pc:docMk/>
            <pc:sldMk cId="3737457157" sldId="272"/>
            <ac:spMk id="2" creationId="{49D0330F-558D-D127-BED9-1C9F153CE769}"/>
          </ac:spMkLst>
        </pc:spChg>
        <pc:graphicFrameChg chg="add mod">
          <ac:chgData name="Jo-Ann Ward" userId="cc4ed5f1-cedb-4a98-8727-f2c28783c563" providerId="ADAL" clId="{025D6202-45ED-4725-A48F-253B645C922C}" dt="2023-09-06T09:56:49.082" v="452"/>
          <ac:graphicFrameMkLst>
            <pc:docMk/>
            <pc:sldMk cId="3737457157" sldId="272"/>
            <ac:graphicFrameMk id="5" creationId="{4F8B9369-6FFA-84B9-56B8-32A2949AA1DF}"/>
          </ac:graphicFrameMkLst>
        </pc:graphicFrameChg>
      </pc:sldChg>
      <pc:sldChg chg="modSp add mod">
        <pc:chgData name="Jo-Ann Ward" userId="cc4ed5f1-cedb-4a98-8727-f2c28783c563" providerId="ADAL" clId="{025D6202-45ED-4725-A48F-253B645C922C}" dt="2023-09-06T09:55:38.307" v="445" actId="27957"/>
        <pc:sldMkLst>
          <pc:docMk/>
          <pc:sldMk cId="653770758" sldId="273"/>
        </pc:sldMkLst>
        <pc:spChg chg="mod">
          <ac:chgData name="Jo-Ann Ward" userId="cc4ed5f1-cedb-4a98-8727-f2c28783c563" providerId="ADAL" clId="{025D6202-45ED-4725-A48F-253B645C922C}" dt="2023-09-06T09:52:11.671" v="409"/>
          <ac:spMkLst>
            <pc:docMk/>
            <pc:sldMk cId="653770758" sldId="273"/>
            <ac:spMk id="2" creationId="{49D0330F-558D-D127-BED9-1C9F153CE769}"/>
          </ac:spMkLst>
        </pc:spChg>
        <pc:graphicFrameChg chg="add mod">
          <ac:chgData name="Jo-Ann Ward" userId="cc4ed5f1-cedb-4a98-8727-f2c28783c563" providerId="ADAL" clId="{025D6202-45ED-4725-A48F-253B645C922C}" dt="2023-09-06T09:55:38.307" v="445" actId="27957"/>
          <ac:graphicFrameMkLst>
            <pc:docMk/>
            <pc:sldMk cId="653770758" sldId="273"/>
            <ac:graphicFrameMk id="5" creationId="{4F8B9369-6FFA-84B9-56B8-32A2949AA1DF}"/>
          </ac:graphicFrameMkLst>
        </pc:graphicFrameChg>
      </pc:sldChg>
      <pc:sldMasterChg chg="addSp modSp mod modSldLayout">
        <pc:chgData name="Jo-Ann Ward" userId="cc4ed5f1-cedb-4a98-8727-f2c28783c563" providerId="ADAL" clId="{025D6202-45ED-4725-A48F-253B645C922C}" dt="2023-09-06T09:49:21.674" v="392" actId="1076"/>
        <pc:sldMasterMkLst>
          <pc:docMk/>
          <pc:sldMasterMk cId="810723572" sldId="2147483763"/>
        </pc:sldMasterMkLst>
        <pc:picChg chg="add mod">
          <ac:chgData name="Jo-Ann Ward" userId="cc4ed5f1-cedb-4a98-8727-f2c28783c563" providerId="ADAL" clId="{025D6202-45ED-4725-A48F-253B645C922C}" dt="2023-09-06T09:49:21.674" v="392" actId="1076"/>
          <ac:picMkLst>
            <pc:docMk/>
            <pc:sldMasterMk cId="810723572" sldId="2147483763"/>
            <ac:picMk id="7" creationId="{B5092C40-B54E-F325-682D-169E8646D5A1}"/>
          </ac:picMkLst>
        </pc:picChg>
        <pc:sldLayoutChg chg="delSp modSp mod">
          <pc:chgData name="Jo-Ann Ward" userId="cc4ed5f1-cedb-4a98-8727-f2c28783c563" providerId="ADAL" clId="{025D6202-45ED-4725-A48F-253B645C922C}" dt="2023-09-06T09:47:44.588" v="386" actId="478"/>
          <pc:sldLayoutMkLst>
            <pc:docMk/>
            <pc:sldMasterMk cId="810723572" sldId="2147483763"/>
            <pc:sldLayoutMk cId="631707507" sldId="2147483764"/>
          </pc:sldLayoutMkLst>
          <pc:spChg chg="mod">
            <ac:chgData name="Jo-Ann Ward" userId="cc4ed5f1-cedb-4a98-8727-f2c28783c563" providerId="ADAL" clId="{025D6202-45ED-4725-A48F-253B645C922C}" dt="2023-09-06T09:12:08.008" v="0" actId="2711"/>
            <ac:spMkLst>
              <pc:docMk/>
              <pc:sldMasterMk cId="810723572" sldId="2147483763"/>
              <pc:sldLayoutMk cId="631707507" sldId="2147483764"/>
              <ac:spMk id="2" creationId="{00000000-0000-0000-0000-000000000000}"/>
            </ac:spMkLst>
          </pc:spChg>
          <pc:spChg chg="mod">
            <ac:chgData name="Jo-Ann Ward" userId="cc4ed5f1-cedb-4a98-8727-f2c28783c563" providerId="ADAL" clId="{025D6202-45ED-4725-A48F-253B645C922C}" dt="2023-09-06T09:12:13.392" v="1" actId="2711"/>
            <ac:spMkLst>
              <pc:docMk/>
              <pc:sldMasterMk cId="810723572" sldId="2147483763"/>
              <pc:sldLayoutMk cId="631707507" sldId="2147483764"/>
              <ac:spMk id="3" creationId="{00000000-0000-0000-0000-000000000000}"/>
            </ac:spMkLst>
          </pc:spChg>
          <pc:picChg chg="del mod">
            <ac:chgData name="Jo-Ann Ward" userId="cc4ed5f1-cedb-4a98-8727-f2c28783c563" providerId="ADAL" clId="{025D6202-45ED-4725-A48F-253B645C922C}" dt="2023-09-06T09:47:44.588" v="386" actId="478"/>
            <ac:picMkLst>
              <pc:docMk/>
              <pc:sldMasterMk cId="810723572" sldId="2147483763"/>
              <pc:sldLayoutMk cId="631707507" sldId="2147483764"/>
              <ac:picMk id="7" creationId="{DD19597E-687C-2923-E02F-2E0FBB645553}"/>
            </ac:picMkLst>
          </pc:picChg>
        </pc:sldLayoutChg>
        <pc:sldLayoutChg chg="addSp delSp modSp mod">
          <pc:chgData name="Jo-Ann Ward" userId="cc4ed5f1-cedb-4a98-8727-f2c28783c563" providerId="ADAL" clId="{025D6202-45ED-4725-A48F-253B645C922C}" dt="2023-09-06T09:47:47.271" v="387" actId="478"/>
          <pc:sldLayoutMkLst>
            <pc:docMk/>
            <pc:sldMasterMk cId="810723572" sldId="2147483763"/>
            <pc:sldLayoutMk cId="3861197672" sldId="2147483765"/>
          </pc:sldLayoutMkLst>
          <pc:spChg chg="mod">
            <ac:chgData name="Jo-Ann Ward" userId="cc4ed5f1-cedb-4a98-8727-f2c28783c563" providerId="ADAL" clId="{025D6202-45ED-4725-A48F-253B645C922C}" dt="2023-09-06T09:12:23.484" v="3" actId="2711"/>
            <ac:spMkLst>
              <pc:docMk/>
              <pc:sldMasterMk cId="810723572" sldId="2147483763"/>
              <pc:sldLayoutMk cId="3861197672" sldId="2147483765"/>
              <ac:spMk id="2" creationId="{00000000-0000-0000-0000-000000000000}"/>
            </ac:spMkLst>
          </pc:spChg>
          <pc:spChg chg="mod">
            <ac:chgData name="Jo-Ann Ward" userId="cc4ed5f1-cedb-4a98-8727-f2c28783c563" providerId="ADAL" clId="{025D6202-45ED-4725-A48F-253B645C922C}" dt="2023-09-06T09:12:19.339" v="2" actId="2711"/>
            <ac:spMkLst>
              <pc:docMk/>
              <pc:sldMasterMk cId="810723572" sldId="2147483763"/>
              <pc:sldLayoutMk cId="3861197672" sldId="2147483765"/>
              <ac:spMk id="3" creationId="{00000000-0000-0000-0000-000000000000}"/>
            </ac:spMkLst>
          </pc:spChg>
          <pc:picChg chg="add del mod">
            <ac:chgData name="Jo-Ann Ward" userId="cc4ed5f1-cedb-4a98-8727-f2c28783c563" providerId="ADAL" clId="{025D6202-45ED-4725-A48F-253B645C922C}" dt="2023-09-06T09:47:47.271" v="387" actId="478"/>
            <ac:picMkLst>
              <pc:docMk/>
              <pc:sldMasterMk cId="810723572" sldId="2147483763"/>
              <pc:sldLayoutMk cId="3861197672" sldId="2147483765"/>
              <ac:picMk id="7" creationId="{16012AE4-E040-7E1E-C9C4-A23D5BF1747B}"/>
            </ac:picMkLst>
          </pc:picChg>
        </pc:sldLayoutChg>
        <pc:sldLayoutChg chg="addSp delSp modSp mod">
          <pc:chgData name="Jo-Ann Ward" userId="cc4ed5f1-cedb-4a98-8727-f2c28783c563" providerId="ADAL" clId="{025D6202-45ED-4725-A48F-253B645C922C}" dt="2023-09-06T09:47:49.643" v="388" actId="478"/>
          <pc:sldLayoutMkLst>
            <pc:docMk/>
            <pc:sldMasterMk cId="810723572" sldId="2147483763"/>
            <pc:sldLayoutMk cId="3872196601" sldId="2147483766"/>
          </pc:sldLayoutMkLst>
          <pc:spChg chg="mod">
            <ac:chgData name="Jo-Ann Ward" userId="cc4ed5f1-cedb-4a98-8727-f2c28783c563" providerId="ADAL" clId="{025D6202-45ED-4725-A48F-253B645C922C}" dt="2023-09-06T09:12:28.471" v="4" actId="2711"/>
            <ac:spMkLst>
              <pc:docMk/>
              <pc:sldMasterMk cId="810723572" sldId="2147483763"/>
              <pc:sldLayoutMk cId="3872196601" sldId="2147483766"/>
              <ac:spMk id="2" creationId="{00000000-0000-0000-0000-000000000000}"/>
            </ac:spMkLst>
          </pc:spChg>
          <pc:picChg chg="add del mod">
            <ac:chgData name="Jo-Ann Ward" userId="cc4ed5f1-cedb-4a98-8727-f2c28783c563" providerId="ADAL" clId="{025D6202-45ED-4725-A48F-253B645C922C}" dt="2023-09-06T09:47:49.643" v="388" actId="478"/>
            <ac:picMkLst>
              <pc:docMk/>
              <pc:sldMasterMk cId="810723572" sldId="2147483763"/>
              <pc:sldLayoutMk cId="3872196601" sldId="2147483766"/>
              <ac:picMk id="7" creationId="{15BAB608-A3F8-CA03-5B90-29730DEF1E08}"/>
            </ac:picMkLst>
          </pc:picChg>
        </pc:sldLayoutChg>
        <pc:sldLayoutChg chg="modSp">
          <pc:chgData name="Jo-Ann Ward" userId="cc4ed5f1-cedb-4a98-8727-f2c28783c563" providerId="ADAL" clId="{025D6202-45ED-4725-A48F-253B645C922C}" dt="2023-09-06T09:12:51.943" v="9" actId="2711"/>
          <pc:sldLayoutMkLst>
            <pc:docMk/>
            <pc:sldMasterMk cId="810723572" sldId="2147483763"/>
            <pc:sldLayoutMk cId="2191525425" sldId="2147483768"/>
          </pc:sldLayoutMkLst>
          <pc:spChg chg="mod">
            <ac:chgData name="Jo-Ann Ward" userId="cc4ed5f1-cedb-4a98-8727-f2c28783c563" providerId="ADAL" clId="{025D6202-45ED-4725-A48F-253B645C922C}" dt="2023-09-06T09:12:36.950" v="5" actId="2711"/>
            <ac:spMkLst>
              <pc:docMk/>
              <pc:sldMasterMk cId="810723572" sldId="2147483763"/>
              <pc:sldLayoutMk cId="2191525425" sldId="2147483768"/>
              <ac:spMk id="2" creationId="{00000000-0000-0000-0000-000000000000}"/>
            </ac:spMkLst>
          </pc:spChg>
          <pc:spChg chg="mod">
            <ac:chgData name="Jo-Ann Ward" userId="cc4ed5f1-cedb-4a98-8727-f2c28783c563" providerId="ADAL" clId="{025D6202-45ED-4725-A48F-253B645C922C}" dt="2023-09-06T09:12:40.347" v="6" actId="2711"/>
            <ac:spMkLst>
              <pc:docMk/>
              <pc:sldMasterMk cId="810723572" sldId="2147483763"/>
              <pc:sldLayoutMk cId="2191525425" sldId="2147483768"/>
              <ac:spMk id="3" creationId="{00000000-0000-0000-0000-000000000000}"/>
            </ac:spMkLst>
          </pc:spChg>
          <pc:spChg chg="mod">
            <ac:chgData name="Jo-Ann Ward" userId="cc4ed5f1-cedb-4a98-8727-f2c28783c563" providerId="ADAL" clId="{025D6202-45ED-4725-A48F-253B645C922C}" dt="2023-09-06T09:12:44.036" v="7" actId="2711"/>
            <ac:spMkLst>
              <pc:docMk/>
              <pc:sldMasterMk cId="810723572" sldId="2147483763"/>
              <pc:sldLayoutMk cId="2191525425" sldId="2147483768"/>
              <ac:spMk id="4" creationId="{00000000-0000-0000-0000-000000000000}"/>
            </ac:spMkLst>
          </pc:spChg>
          <pc:spChg chg="mod">
            <ac:chgData name="Jo-Ann Ward" userId="cc4ed5f1-cedb-4a98-8727-f2c28783c563" providerId="ADAL" clId="{025D6202-45ED-4725-A48F-253B645C922C}" dt="2023-09-06T09:12:51.943" v="9" actId="2711"/>
            <ac:spMkLst>
              <pc:docMk/>
              <pc:sldMasterMk cId="810723572" sldId="2147483763"/>
              <pc:sldLayoutMk cId="2191525425" sldId="2147483768"/>
              <ac:spMk id="5" creationId="{00000000-0000-0000-0000-000000000000}"/>
            </ac:spMkLst>
          </pc:spChg>
          <pc:spChg chg="mod">
            <ac:chgData name="Jo-Ann Ward" userId="cc4ed5f1-cedb-4a98-8727-f2c28783c563" providerId="ADAL" clId="{025D6202-45ED-4725-A48F-253B645C922C}" dt="2023-09-06T09:12:48.460" v="8" actId="2711"/>
            <ac:spMkLst>
              <pc:docMk/>
              <pc:sldMasterMk cId="810723572" sldId="2147483763"/>
              <pc:sldLayoutMk cId="2191525425" sldId="2147483768"/>
              <ac:spMk id="6" creationId="{00000000-0000-0000-0000-000000000000}"/>
            </ac:spMkLst>
          </pc:spChg>
        </pc:sldLayoutChg>
      </pc:sldMasterChg>
      <pc:sldMasterChg chg="modSldLayout">
        <pc:chgData name="Jo-Ann Ward" userId="cc4ed5f1-cedb-4a98-8727-f2c28783c563" providerId="ADAL" clId="{025D6202-45ED-4725-A48F-253B645C922C}" dt="2023-09-06T09:38:36.834" v="263"/>
        <pc:sldMasterMkLst>
          <pc:docMk/>
          <pc:sldMasterMk cId="1344401283" sldId="2147483775"/>
        </pc:sldMasterMkLst>
        <pc:sldLayoutChg chg="addSp">
          <pc:chgData name="Jo-Ann Ward" userId="cc4ed5f1-cedb-4a98-8727-f2c28783c563" providerId="ADAL" clId="{025D6202-45ED-4725-A48F-253B645C922C}" dt="2023-09-06T09:38:36.834" v="263"/>
          <pc:sldLayoutMkLst>
            <pc:docMk/>
            <pc:sldMasterMk cId="1344401283" sldId="2147483775"/>
            <pc:sldLayoutMk cId="3354202248" sldId="2147483776"/>
          </pc:sldLayoutMkLst>
          <pc:picChg chg="add">
            <ac:chgData name="Jo-Ann Ward" userId="cc4ed5f1-cedb-4a98-8727-f2c28783c563" providerId="ADAL" clId="{025D6202-45ED-4725-A48F-253B645C922C}" dt="2023-09-06T09:38:36.834" v="263"/>
            <ac:picMkLst>
              <pc:docMk/>
              <pc:sldMasterMk cId="1344401283" sldId="2147483775"/>
              <pc:sldLayoutMk cId="3354202248" sldId="2147483776"/>
              <ac:picMk id="7" creationId="{924C8267-295E-5E5C-B78A-D94775DD071B}"/>
            </ac:picMkLst>
          </pc:picChg>
        </pc:sldLayoutChg>
      </pc:sldMasterChg>
      <pc:sldMasterChg chg="modSldLayout">
        <pc:chgData name="Jo-Ann Ward" userId="cc4ed5f1-cedb-4a98-8727-f2c28783c563" providerId="ADAL" clId="{025D6202-45ED-4725-A48F-253B645C922C}" dt="2023-09-06T09:17:56.164" v="61"/>
        <pc:sldMasterMkLst>
          <pc:docMk/>
          <pc:sldMasterMk cId="2491840937" sldId="2147483775"/>
        </pc:sldMasterMkLst>
        <pc:sldLayoutChg chg="addSp">
          <pc:chgData name="Jo-Ann Ward" userId="cc4ed5f1-cedb-4a98-8727-f2c28783c563" providerId="ADAL" clId="{025D6202-45ED-4725-A48F-253B645C922C}" dt="2023-09-06T09:17:56.164" v="61"/>
          <pc:sldLayoutMkLst>
            <pc:docMk/>
            <pc:sldMasterMk cId="2491840937" sldId="2147483775"/>
            <pc:sldLayoutMk cId="3820368289" sldId="2147483776"/>
          </pc:sldLayoutMkLst>
          <pc:picChg chg="add">
            <ac:chgData name="Jo-Ann Ward" userId="cc4ed5f1-cedb-4a98-8727-f2c28783c563" providerId="ADAL" clId="{025D6202-45ED-4725-A48F-253B645C922C}" dt="2023-09-06T09:17:56.164" v="61"/>
            <ac:picMkLst>
              <pc:docMk/>
              <pc:sldMasterMk cId="2491840937" sldId="2147483775"/>
              <pc:sldLayoutMk cId="3820368289" sldId="2147483776"/>
              <ac:picMk id="7" creationId="{87E6E158-64F9-DC3E-31F2-A5656AEDC152}"/>
            </ac:picMkLst>
          </pc:picChg>
        </pc:sldLayoutChg>
      </pc:sldMasterChg>
      <pc:sldMasterChg chg="modSldLayout">
        <pc:chgData name="Jo-Ann Ward" userId="cc4ed5f1-cedb-4a98-8727-f2c28783c563" providerId="ADAL" clId="{025D6202-45ED-4725-A48F-253B645C922C}" dt="2023-09-06T09:17:59.088" v="62"/>
        <pc:sldMasterMkLst>
          <pc:docMk/>
          <pc:sldMasterMk cId="245867102" sldId="2147483787"/>
        </pc:sldMasterMkLst>
        <pc:sldLayoutChg chg="addSp">
          <pc:chgData name="Jo-Ann Ward" userId="cc4ed5f1-cedb-4a98-8727-f2c28783c563" providerId="ADAL" clId="{025D6202-45ED-4725-A48F-253B645C922C}" dt="2023-09-06T09:17:59.088" v="62"/>
          <pc:sldLayoutMkLst>
            <pc:docMk/>
            <pc:sldMasterMk cId="245867102" sldId="2147483787"/>
            <pc:sldLayoutMk cId="3505570647" sldId="2147483788"/>
          </pc:sldLayoutMkLst>
          <pc:picChg chg="add">
            <ac:chgData name="Jo-Ann Ward" userId="cc4ed5f1-cedb-4a98-8727-f2c28783c563" providerId="ADAL" clId="{025D6202-45ED-4725-A48F-253B645C922C}" dt="2023-09-06T09:17:59.088" v="62"/>
            <ac:picMkLst>
              <pc:docMk/>
              <pc:sldMasterMk cId="245867102" sldId="2147483787"/>
              <pc:sldLayoutMk cId="3505570647" sldId="2147483788"/>
              <ac:picMk id="7" creationId="{68B3EB79-6725-A186-FB70-C21FD0303930}"/>
            </ac:picMkLst>
          </pc:picChg>
        </pc:sldLayoutChg>
      </pc:sldMasterChg>
      <pc:sldMasterChg chg="modSldLayout">
        <pc:chgData name="Jo-Ann Ward" userId="cc4ed5f1-cedb-4a98-8727-f2c28783c563" providerId="ADAL" clId="{025D6202-45ED-4725-A48F-253B645C922C}" dt="2023-09-06T09:18:01.016" v="63"/>
        <pc:sldMasterMkLst>
          <pc:docMk/>
          <pc:sldMasterMk cId="3479897787" sldId="2147483799"/>
        </pc:sldMasterMkLst>
        <pc:sldLayoutChg chg="addSp">
          <pc:chgData name="Jo-Ann Ward" userId="cc4ed5f1-cedb-4a98-8727-f2c28783c563" providerId="ADAL" clId="{025D6202-45ED-4725-A48F-253B645C922C}" dt="2023-09-06T09:18:01.016" v="63"/>
          <pc:sldLayoutMkLst>
            <pc:docMk/>
            <pc:sldMasterMk cId="3479897787" sldId="2147483799"/>
            <pc:sldLayoutMk cId="1373719203" sldId="2147483800"/>
          </pc:sldLayoutMkLst>
          <pc:picChg chg="add">
            <ac:chgData name="Jo-Ann Ward" userId="cc4ed5f1-cedb-4a98-8727-f2c28783c563" providerId="ADAL" clId="{025D6202-45ED-4725-A48F-253B645C922C}" dt="2023-09-06T09:18:01.016" v="63"/>
            <ac:picMkLst>
              <pc:docMk/>
              <pc:sldMasterMk cId="3479897787" sldId="2147483799"/>
              <pc:sldLayoutMk cId="1373719203" sldId="2147483800"/>
              <ac:picMk id="7" creationId="{704B3412-2B7C-5E48-8E55-4591D03FA20A}"/>
            </ac:picMkLst>
          </pc:picChg>
        </pc:sldLayoutChg>
      </pc:sldMasterChg>
    </pc:docChg>
  </pc:docChgLst>
  <pc:docChgLst>
    <pc:chgData name="Jo-Ann Ward" userId="S::joann.ward@actionaid.org::cc4ed5f1-cedb-4a98-8727-f2c28783c563" providerId="AD" clId="Web-{45544F6D-A9D3-5BE4-F49D-AFD430EF74CC}"/>
    <pc:docChg chg="modSld sldOrd addMainMaster delMainMaster">
      <pc:chgData name="Jo-Ann Ward" userId="S::joann.ward@actionaid.org::cc4ed5f1-cedb-4a98-8727-f2c28783c563" providerId="AD" clId="Web-{45544F6D-A9D3-5BE4-F49D-AFD430EF74CC}" dt="2023-09-06T09:15:24.956" v="13"/>
      <pc:docMkLst>
        <pc:docMk/>
      </pc:docMkLst>
      <pc:sldChg chg="modSp mod modClrScheme chgLayout">
        <pc:chgData name="Jo-Ann Ward" userId="S::joann.ward@actionaid.org::cc4ed5f1-cedb-4a98-8727-f2c28783c563" providerId="AD" clId="Web-{45544F6D-A9D3-5BE4-F49D-AFD430EF74CC}" dt="2023-09-06T09:15:16.768" v="12"/>
        <pc:sldMkLst>
          <pc:docMk/>
          <pc:sldMk cId="1021229630" sldId="256"/>
        </pc:sldMkLst>
        <pc:spChg chg="mod ord">
          <ac:chgData name="Jo-Ann Ward" userId="S::joann.ward@actionaid.org::cc4ed5f1-cedb-4a98-8727-f2c28783c563" providerId="AD" clId="Web-{45544F6D-A9D3-5BE4-F49D-AFD430EF74CC}" dt="2023-09-06T09:15:16.768" v="12"/>
          <ac:spMkLst>
            <pc:docMk/>
            <pc:sldMk cId="1021229630" sldId="256"/>
            <ac:spMk id="2" creationId="{4CADBDF7-A3C5-C1C2-DBAC-AC95D8D9EBEB}"/>
          </ac:spMkLst>
        </pc:spChg>
        <pc:spChg chg="mod ord">
          <ac:chgData name="Jo-Ann Ward" userId="S::joann.ward@actionaid.org::cc4ed5f1-cedb-4a98-8727-f2c28783c563" providerId="AD" clId="Web-{45544F6D-A9D3-5BE4-F49D-AFD430EF74CC}" dt="2023-09-06T09:15:16.768" v="12"/>
          <ac:spMkLst>
            <pc:docMk/>
            <pc:sldMk cId="1021229630" sldId="256"/>
            <ac:spMk id="3" creationId="{B142DB96-4877-223D-3045-1E5B66F33EDC}"/>
          </ac:spMkLst>
        </pc:spChg>
      </pc:sldChg>
      <pc:sldChg chg="addSp delSp modSp mod modClrScheme delDesignElem chgLayout">
        <pc:chgData name="Jo-Ann Ward" userId="S::joann.ward@actionaid.org::cc4ed5f1-cedb-4a98-8727-f2c28783c563" providerId="AD" clId="Web-{45544F6D-A9D3-5BE4-F49D-AFD430EF74CC}" dt="2023-09-06T09:15:16.768" v="12"/>
        <pc:sldMkLst>
          <pc:docMk/>
          <pc:sldMk cId="3651168180" sldId="257"/>
        </pc:sldMkLst>
        <pc:spChg chg="mod ord">
          <ac:chgData name="Jo-Ann Ward" userId="S::joann.ward@actionaid.org::cc4ed5f1-cedb-4a98-8727-f2c28783c563" providerId="AD" clId="Web-{45544F6D-A9D3-5BE4-F49D-AFD430EF74CC}" dt="2023-09-06T09:15:16.768" v="12"/>
          <ac:spMkLst>
            <pc:docMk/>
            <pc:sldMk cId="3651168180" sldId="257"/>
            <ac:spMk id="2" creationId="{84B619E5-7307-CE46-C949-84FD3213EB11}"/>
          </ac:spMkLst>
        </pc:spChg>
        <pc:spChg chg="mod ord">
          <ac:chgData name="Jo-Ann Ward" userId="S::joann.ward@actionaid.org::cc4ed5f1-cedb-4a98-8727-f2c28783c563" providerId="AD" clId="Web-{45544F6D-A9D3-5BE4-F49D-AFD430EF74CC}" dt="2023-09-06T09:15:16.768" v="12"/>
          <ac:spMkLst>
            <pc:docMk/>
            <pc:sldMk cId="3651168180" sldId="257"/>
            <ac:spMk id="3" creationId="{998F233C-6E62-B739-7414-AABB7B8F53B5}"/>
          </ac:spMkLst>
        </pc:spChg>
        <pc:spChg chg="add del">
          <ac:chgData name="Jo-Ann Ward" userId="S::joann.ward@actionaid.org::cc4ed5f1-cedb-4a98-8727-f2c28783c563" providerId="AD" clId="Web-{45544F6D-A9D3-5BE4-F49D-AFD430EF74CC}" dt="2023-09-06T09:15:16.768" v="12"/>
          <ac:spMkLst>
            <pc:docMk/>
            <pc:sldMk cId="3651168180" sldId="257"/>
            <ac:spMk id="9" creationId="{907EF6B7-1338-4443-8C46-6A318D952DFD}"/>
          </ac:spMkLst>
        </pc:spChg>
        <pc:spChg chg="add del">
          <ac:chgData name="Jo-Ann Ward" userId="S::joann.ward@actionaid.org::cc4ed5f1-cedb-4a98-8727-f2c28783c563" providerId="AD" clId="Web-{45544F6D-A9D3-5BE4-F49D-AFD430EF74CC}" dt="2023-09-06T09:15:16.768" v="12"/>
          <ac:spMkLst>
            <pc:docMk/>
            <pc:sldMk cId="3651168180" sldId="257"/>
            <ac:spMk id="11" creationId="{DAAE4CDD-124C-4DCF-9584-B6033B545DD5}"/>
          </ac:spMkLst>
        </pc:spChg>
        <pc:spChg chg="add del">
          <ac:chgData name="Jo-Ann Ward" userId="S::joann.ward@actionaid.org::cc4ed5f1-cedb-4a98-8727-f2c28783c563" providerId="AD" clId="Web-{45544F6D-A9D3-5BE4-F49D-AFD430EF74CC}" dt="2023-09-06T09:15:16.768" v="12"/>
          <ac:spMkLst>
            <pc:docMk/>
            <pc:sldMk cId="3651168180" sldId="257"/>
            <ac:spMk id="13" creationId="{081E4A58-353D-44AE-B2FC-2A74E2E400F7}"/>
          </ac:spMkLst>
        </pc:spChg>
      </pc:sldChg>
      <pc:sldChg chg="addSp delSp modSp mod modClrScheme delDesignElem chgLayout">
        <pc:chgData name="Jo-Ann Ward" userId="S::joann.ward@actionaid.org::cc4ed5f1-cedb-4a98-8727-f2c28783c563" providerId="AD" clId="Web-{45544F6D-A9D3-5BE4-F49D-AFD430EF74CC}" dt="2023-09-06T09:15:16.768" v="12"/>
        <pc:sldMkLst>
          <pc:docMk/>
          <pc:sldMk cId="2516668485" sldId="258"/>
        </pc:sldMkLst>
        <pc:spChg chg="mod ord">
          <ac:chgData name="Jo-Ann Ward" userId="S::joann.ward@actionaid.org::cc4ed5f1-cedb-4a98-8727-f2c28783c563" providerId="AD" clId="Web-{45544F6D-A9D3-5BE4-F49D-AFD430EF74CC}" dt="2023-09-06T09:15:16.768" v="12"/>
          <ac:spMkLst>
            <pc:docMk/>
            <pc:sldMk cId="2516668485" sldId="258"/>
            <ac:spMk id="2" creationId="{7EBD6DBA-FB79-B5B4-43F4-DF83EC58B8C1}"/>
          </ac:spMkLst>
        </pc:spChg>
        <pc:spChg chg="mod ord">
          <ac:chgData name="Jo-Ann Ward" userId="S::joann.ward@actionaid.org::cc4ed5f1-cedb-4a98-8727-f2c28783c563" providerId="AD" clId="Web-{45544F6D-A9D3-5BE4-F49D-AFD430EF74CC}" dt="2023-09-06T09:15:16.768" v="12"/>
          <ac:spMkLst>
            <pc:docMk/>
            <pc:sldMk cId="2516668485" sldId="258"/>
            <ac:spMk id="3" creationId="{E209D68D-BD69-4D3D-21F7-EE1F4F9DC1A6}"/>
          </ac:spMkLst>
        </pc:spChg>
        <pc:spChg chg="add del">
          <ac:chgData name="Jo-Ann Ward" userId="S::joann.ward@actionaid.org::cc4ed5f1-cedb-4a98-8727-f2c28783c563" providerId="AD" clId="Web-{45544F6D-A9D3-5BE4-F49D-AFD430EF74CC}" dt="2023-09-06T09:15:16.768" v="12"/>
          <ac:spMkLst>
            <pc:docMk/>
            <pc:sldMk cId="2516668485" sldId="258"/>
            <ac:spMk id="5" creationId="{389575E1-3389-451A-A5F7-27854C25C599}"/>
          </ac:spMkLst>
        </pc:spChg>
        <pc:spChg chg="add del">
          <ac:chgData name="Jo-Ann Ward" userId="S::joann.ward@actionaid.org::cc4ed5f1-cedb-4a98-8727-f2c28783c563" providerId="AD" clId="Web-{45544F6D-A9D3-5BE4-F49D-AFD430EF74CC}" dt="2023-09-06T09:15:16.768" v="12"/>
          <ac:spMkLst>
            <pc:docMk/>
            <pc:sldMk cId="2516668485" sldId="258"/>
            <ac:spMk id="6" creationId="{A53CCC5C-D88E-40FB-B30B-23DCDBD01D37}"/>
          </ac:spMkLst>
        </pc:spChg>
        <pc:spChg chg="add del">
          <ac:chgData name="Jo-Ann Ward" userId="S::joann.ward@actionaid.org::cc4ed5f1-cedb-4a98-8727-f2c28783c563" providerId="AD" clId="Web-{45544F6D-A9D3-5BE4-F49D-AFD430EF74CC}" dt="2023-09-06T09:15:16.768" v="12"/>
          <ac:spMkLst>
            <pc:docMk/>
            <pc:sldMk cId="2516668485" sldId="258"/>
            <ac:spMk id="7" creationId="{081E4A58-353D-44AE-B2FC-2A74E2E400F7}"/>
          </ac:spMkLst>
        </pc:spChg>
      </pc:sldChg>
      <pc:sldChg chg="addSp delSp modSp mod ord modClrScheme delDesignElem chgLayout">
        <pc:chgData name="Jo-Ann Ward" userId="S::joann.ward@actionaid.org::cc4ed5f1-cedb-4a98-8727-f2c28783c563" providerId="AD" clId="Web-{45544F6D-A9D3-5BE4-F49D-AFD430EF74CC}" dt="2023-09-06T09:15:24.956" v="13"/>
        <pc:sldMkLst>
          <pc:docMk/>
          <pc:sldMk cId="2112034913" sldId="259"/>
        </pc:sldMkLst>
        <pc:spChg chg="mod ord">
          <ac:chgData name="Jo-Ann Ward" userId="S::joann.ward@actionaid.org::cc4ed5f1-cedb-4a98-8727-f2c28783c563" providerId="AD" clId="Web-{45544F6D-A9D3-5BE4-F49D-AFD430EF74CC}" dt="2023-09-06T09:15:16.768" v="12"/>
          <ac:spMkLst>
            <pc:docMk/>
            <pc:sldMk cId="2112034913" sldId="259"/>
            <ac:spMk id="2" creationId="{0CCD35EE-208E-746E-B39D-6C4B7F64B88F}"/>
          </ac:spMkLst>
        </pc:spChg>
        <pc:spChg chg="mod ord">
          <ac:chgData name="Jo-Ann Ward" userId="S::joann.ward@actionaid.org::cc4ed5f1-cedb-4a98-8727-f2c28783c563" providerId="AD" clId="Web-{45544F6D-A9D3-5BE4-F49D-AFD430EF74CC}" dt="2023-09-06T09:15:16.768" v="12"/>
          <ac:spMkLst>
            <pc:docMk/>
            <pc:sldMk cId="2112034913" sldId="259"/>
            <ac:spMk id="3" creationId="{75C24CA4-B95C-AC56-3660-EA395C1ED85E}"/>
          </ac:spMkLst>
        </pc:spChg>
        <pc:spChg chg="add del">
          <ac:chgData name="Jo-Ann Ward" userId="S::joann.ward@actionaid.org::cc4ed5f1-cedb-4a98-8727-f2c28783c563" providerId="AD" clId="Web-{45544F6D-A9D3-5BE4-F49D-AFD430EF74CC}" dt="2023-09-06T09:15:16.768" v="12"/>
          <ac:spMkLst>
            <pc:docMk/>
            <pc:sldMk cId="2112034913" sldId="259"/>
            <ac:spMk id="5" creationId="{1BB867FF-FC45-48F7-8104-F89BE54909F1}"/>
          </ac:spMkLst>
        </pc:spChg>
        <pc:spChg chg="add del">
          <ac:chgData name="Jo-Ann Ward" userId="S::joann.ward@actionaid.org::cc4ed5f1-cedb-4a98-8727-f2c28783c563" providerId="AD" clId="Web-{45544F6D-A9D3-5BE4-F49D-AFD430EF74CC}" dt="2023-09-06T09:15:16.768" v="12"/>
          <ac:spMkLst>
            <pc:docMk/>
            <pc:sldMk cId="2112034913" sldId="259"/>
            <ac:spMk id="6" creationId="{8BB56887-D0D5-4F0C-9E19-7247EB83C8B7}"/>
          </ac:spMkLst>
        </pc:spChg>
        <pc:spChg chg="add del">
          <ac:chgData name="Jo-Ann Ward" userId="S::joann.ward@actionaid.org::cc4ed5f1-cedb-4a98-8727-f2c28783c563" providerId="AD" clId="Web-{45544F6D-A9D3-5BE4-F49D-AFD430EF74CC}" dt="2023-09-06T09:15:16.768" v="12"/>
          <ac:spMkLst>
            <pc:docMk/>
            <pc:sldMk cId="2112034913" sldId="259"/>
            <ac:spMk id="7" creationId="{081E4A58-353D-44AE-B2FC-2A74E2E400F7}"/>
          </ac:spMkLst>
        </pc:spChg>
      </pc:sldChg>
      <pc:sldChg chg="addSp delSp modSp mod modClrScheme delDesignElem chgLayout">
        <pc:chgData name="Jo-Ann Ward" userId="S::joann.ward@actionaid.org::cc4ed5f1-cedb-4a98-8727-f2c28783c563" providerId="AD" clId="Web-{45544F6D-A9D3-5BE4-F49D-AFD430EF74CC}" dt="2023-09-06T09:15:16.768" v="12"/>
        <pc:sldMkLst>
          <pc:docMk/>
          <pc:sldMk cId="1322835580" sldId="260"/>
        </pc:sldMkLst>
        <pc:spChg chg="mod ord">
          <ac:chgData name="Jo-Ann Ward" userId="S::joann.ward@actionaid.org::cc4ed5f1-cedb-4a98-8727-f2c28783c563" providerId="AD" clId="Web-{45544F6D-A9D3-5BE4-F49D-AFD430EF74CC}" dt="2023-09-06T09:15:16.768" v="12"/>
          <ac:spMkLst>
            <pc:docMk/>
            <pc:sldMk cId="1322835580" sldId="260"/>
            <ac:spMk id="2" creationId="{197CEDEB-2C71-C911-7E6B-57E96AE69AE9}"/>
          </ac:spMkLst>
        </pc:spChg>
        <pc:spChg chg="mod ord">
          <ac:chgData name="Jo-Ann Ward" userId="S::joann.ward@actionaid.org::cc4ed5f1-cedb-4a98-8727-f2c28783c563" providerId="AD" clId="Web-{45544F6D-A9D3-5BE4-F49D-AFD430EF74CC}" dt="2023-09-06T09:15:16.768" v="12"/>
          <ac:spMkLst>
            <pc:docMk/>
            <pc:sldMk cId="1322835580" sldId="260"/>
            <ac:spMk id="3" creationId="{CC493E1A-BD4F-680B-AD52-DD7C2BBFAB1E}"/>
          </ac:spMkLst>
        </pc:spChg>
        <pc:spChg chg="add del">
          <ac:chgData name="Jo-Ann Ward" userId="S::joann.ward@actionaid.org::cc4ed5f1-cedb-4a98-8727-f2c28783c563" providerId="AD" clId="Web-{45544F6D-A9D3-5BE4-F49D-AFD430EF74CC}" dt="2023-09-06T09:15:16.768" v="12"/>
          <ac:spMkLst>
            <pc:docMk/>
            <pc:sldMk cId="1322835580" sldId="260"/>
            <ac:spMk id="5" creationId="{389575E1-3389-451A-A5F7-27854C25C599}"/>
          </ac:spMkLst>
        </pc:spChg>
        <pc:spChg chg="add del">
          <ac:chgData name="Jo-Ann Ward" userId="S::joann.ward@actionaid.org::cc4ed5f1-cedb-4a98-8727-f2c28783c563" providerId="AD" clId="Web-{45544F6D-A9D3-5BE4-F49D-AFD430EF74CC}" dt="2023-09-06T09:15:16.768" v="12"/>
          <ac:spMkLst>
            <pc:docMk/>
            <pc:sldMk cId="1322835580" sldId="260"/>
            <ac:spMk id="6" creationId="{A53CCC5C-D88E-40FB-B30B-23DCDBD01D37}"/>
          </ac:spMkLst>
        </pc:spChg>
        <pc:spChg chg="add del">
          <ac:chgData name="Jo-Ann Ward" userId="S::joann.ward@actionaid.org::cc4ed5f1-cedb-4a98-8727-f2c28783c563" providerId="AD" clId="Web-{45544F6D-A9D3-5BE4-F49D-AFD430EF74CC}" dt="2023-09-06T09:15:16.768" v="12"/>
          <ac:spMkLst>
            <pc:docMk/>
            <pc:sldMk cId="1322835580" sldId="260"/>
            <ac:spMk id="7" creationId="{081E4A58-353D-44AE-B2FC-2A74E2E400F7}"/>
          </ac:spMkLst>
        </pc:spChg>
      </pc:sldChg>
      <pc:sldChg chg="addSp delSp modSp mod modClrScheme delDesignElem chgLayout">
        <pc:chgData name="Jo-Ann Ward" userId="S::joann.ward@actionaid.org::cc4ed5f1-cedb-4a98-8727-f2c28783c563" providerId="AD" clId="Web-{45544F6D-A9D3-5BE4-F49D-AFD430EF74CC}" dt="2023-09-06T09:15:16.768" v="12"/>
        <pc:sldMkLst>
          <pc:docMk/>
          <pc:sldMk cId="2983593039" sldId="263"/>
        </pc:sldMkLst>
        <pc:spChg chg="mod ord">
          <ac:chgData name="Jo-Ann Ward" userId="S::joann.ward@actionaid.org::cc4ed5f1-cedb-4a98-8727-f2c28783c563" providerId="AD" clId="Web-{45544F6D-A9D3-5BE4-F49D-AFD430EF74CC}" dt="2023-09-06T09:15:16.768" v="12"/>
          <ac:spMkLst>
            <pc:docMk/>
            <pc:sldMk cId="2983593039" sldId="263"/>
            <ac:spMk id="2" creationId="{6BF53418-9596-5227-DE5D-26B5EF4337A0}"/>
          </ac:spMkLst>
        </pc:spChg>
        <pc:spChg chg="add del">
          <ac:chgData name="Jo-Ann Ward" userId="S::joann.ward@actionaid.org::cc4ed5f1-cedb-4a98-8727-f2c28783c563" providerId="AD" clId="Web-{45544F6D-A9D3-5BE4-F49D-AFD430EF74CC}" dt="2023-09-06T09:15:16.768" v="12"/>
          <ac:spMkLst>
            <pc:docMk/>
            <pc:sldMk cId="2983593039" sldId="263"/>
            <ac:spMk id="7" creationId="{B50AB553-2A96-4A92-96F2-93548E096954}"/>
          </ac:spMkLst>
        </pc:spChg>
        <pc:graphicFrameChg chg="mod ord">
          <ac:chgData name="Jo-Ann Ward" userId="S::joann.ward@actionaid.org::cc4ed5f1-cedb-4a98-8727-f2c28783c563" providerId="AD" clId="Web-{45544F6D-A9D3-5BE4-F49D-AFD430EF74CC}" dt="2023-09-06T09:15:16.768" v="12"/>
          <ac:graphicFrameMkLst>
            <pc:docMk/>
            <pc:sldMk cId="2983593039" sldId="263"/>
            <ac:graphicFrameMk id="5" creationId="{2F4366DD-6C56-2CA2-771C-4BC977D86F69}"/>
          </ac:graphicFrameMkLst>
        </pc:graphicFrameChg>
      </pc:sldChg>
      <pc:sldChg chg="addSp delSp modSp mod modClrScheme delDesignElem chgLayout">
        <pc:chgData name="Jo-Ann Ward" userId="S::joann.ward@actionaid.org::cc4ed5f1-cedb-4a98-8727-f2c28783c563" providerId="AD" clId="Web-{45544F6D-A9D3-5BE4-F49D-AFD430EF74CC}" dt="2023-09-06T09:15:16.768" v="12"/>
        <pc:sldMkLst>
          <pc:docMk/>
          <pc:sldMk cId="403295427" sldId="264"/>
        </pc:sldMkLst>
        <pc:spChg chg="mod ord">
          <ac:chgData name="Jo-Ann Ward" userId="S::joann.ward@actionaid.org::cc4ed5f1-cedb-4a98-8727-f2c28783c563" providerId="AD" clId="Web-{45544F6D-A9D3-5BE4-F49D-AFD430EF74CC}" dt="2023-09-06T09:15:16.768" v="12"/>
          <ac:spMkLst>
            <pc:docMk/>
            <pc:sldMk cId="403295427" sldId="264"/>
            <ac:spMk id="2" creationId="{107C984C-7738-86F6-DD9F-69696C946FDD}"/>
          </ac:spMkLst>
        </pc:spChg>
        <pc:spChg chg="mod ord">
          <ac:chgData name="Jo-Ann Ward" userId="S::joann.ward@actionaid.org::cc4ed5f1-cedb-4a98-8727-f2c28783c563" providerId="AD" clId="Web-{45544F6D-A9D3-5BE4-F49D-AFD430EF74CC}" dt="2023-09-06T09:15:16.768" v="12"/>
          <ac:spMkLst>
            <pc:docMk/>
            <pc:sldMk cId="403295427" sldId="264"/>
            <ac:spMk id="3" creationId="{9F7EF05A-A12C-AE3F-792F-6E6A587ED4FF}"/>
          </ac:spMkLst>
        </pc:spChg>
        <pc:spChg chg="add del">
          <ac:chgData name="Jo-Ann Ward" userId="S::joann.ward@actionaid.org::cc4ed5f1-cedb-4a98-8727-f2c28783c563" providerId="AD" clId="Web-{45544F6D-A9D3-5BE4-F49D-AFD430EF74CC}" dt="2023-09-06T09:15:16.768" v="12"/>
          <ac:spMkLst>
            <pc:docMk/>
            <pc:sldMk cId="403295427" sldId="264"/>
            <ac:spMk id="5" creationId="{389575E1-3389-451A-A5F7-27854C25C599}"/>
          </ac:spMkLst>
        </pc:spChg>
        <pc:spChg chg="add del">
          <ac:chgData name="Jo-Ann Ward" userId="S::joann.ward@actionaid.org::cc4ed5f1-cedb-4a98-8727-f2c28783c563" providerId="AD" clId="Web-{45544F6D-A9D3-5BE4-F49D-AFD430EF74CC}" dt="2023-09-06T09:15:16.768" v="12"/>
          <ac:spMkLst>
            <pc:docMk/>
            <pc:sldMk cId="403295427" sldId="264"/>
            <ac:spMk id="6" creationId="{A53CCC5C-D88E-40FB-B30B-23DCDBD01D37}"/>
          </ac:spMkLst>
        </pc:spChg>
        <pc:spChg chg="add del">
          <ac:chgData name="Jo-Ann Ward" userId="S::joann.ward@actionaid.org::cc4ed5f1-cedb-4a98-8727-f2c28783c563" providerId="AD" clId="Web-{45544F6D-A9D3-5BE4-F49D-AFD430EF74CC}" dt="2023-09-06T09:15:16.768" v="12"/>
          <ac:spMkLst>
            <pc:docMk/>
            <pc:sldMk cId="403295427" sldId="264"/>
            <ac:spMk id="7" creationId="{081E4A58-353D-44AE-B2FC-2A74E2E400F7}"/>
          </ac:spMkLst>
        </pc:spChg>
      </pc:sldChg>
      <pc:sldChg chg="modSp mod modClrScheme chgLayout">
        <pc:chgData name="Jo-Ann Ward" userId="S::joann.ward@actionaid.org::cc4ed5f1-cedb-4a98-8727-f2c28783c563" providerId="AD" clId="Web-{45544F6D-A9D3-5BE4-F49D-AFD430EF74CC}" dt="2023-09-06T09:15:16.768" v="12"/>
        <pc:sldMkLst>
          <pc:docMk/>
          <pc:sldMk cId="3065956228" sldId="265"/>
        </pc:sldMkLst>
        <pc:spChg chg="mod ord">
          <ac:chgData name="Jo-Ann Ward" userId="S::joann.ward@actionaid.org::cc4ed5f1-cedb-4a98-8727-f2c28783c563" providerId="AD" clId="Web-{45544F6D-A9D3-5BE4-F49D-AFD430EF74CC}" dt="2023-09-06T09:15:16.768" v="12"/>
          <ac:spMkLst>
            <pc:docMk/>
            <pc:sldMk cId="3065956228" sldId="265"/>
            <ac:spMk id="2" creationId="{49D0330F-558D-D127-BED9-1C9F153CE769}"/>
          </ac:spMkLst>
        </pc:spChg>
        <pc:graphicFrameChg chg="mod ord">
          <ac:chgData name="Jo-Ann Ward" userId="S::joann.ward@actionaid.org::cc4ed5f1-cedb-4a98-8727-f2c28783c563" providerId="AD" clId="Web-{45544F6D-A9D3-5BE4-F49D-AFD430EF74CC}" dt="2023-09-06T09:15:16.768" v="12"/>
          <ac:graphicFrameMkLst>
            <pc:docMk/>
            <pc:sldMk cId="3065956228" sldId="265"/>
            <ac:graphicFrameMk id="5" creationId="{4F8B9369-6FFA-84B9-56B8-32A2949AA1DF}"/>
          </ac:graphicFrameMkLst>
        </pc:graphicFrameChg>
      </pc:sldChg>
      <pc:sldChg chg="addSp delSp modSp mod modClrScheme delDesignElem chgLayout">
        <pc:chgData name="Jo-Ann Ward" userId="S::joann.ward@actionaid.org::cc4ed5f1-cedb-4a98-8727-f2c28783c563" providerId="AD" clId="Web-{45544F6D-A9D3-5BE4-F49D-AFD430EF74CC}" dt="2023-09-06T09:15:16.768" v="12"/>
        <pc:sldMkLst>
          <pc:docMk/>
          <pc:sldMk cId="38229632" sldId="266"/>
        </pc:sldMkLst>
        <pc:spChg chg="mod ord">
          <ac:chgData name="Jo-Ann Ward" userId="S::joann.ward@actionaid.org::cc4ed5f1-cedb-4a98-8727-f2c28783c563" providerId="AD" clId="Web-{45544F6D-A9D3-5BE4-F49D-AFD430EF74CC}" dt="2023-09-06T09:15:16.768" v="12"/>
          <ac:spMkLst>
            <pc:docMk/>
            <pc:sldMk cId="38229632" sldId="266"/>
            <ac:spMk id="2" creationId="{37777828-9AA9-F457-371F-9D22A69BC58C}"/>
          </ac:spMkLst>
        </pc:spChg>
        <pc:spChg chg="mod ord">
          <ac:chgData name="Jo-Ann Ward" userId="S::joann.ward@actionaid.org::cc4ed5f1-cedb-4a98-8727-f2c28783c563" providerId="AD" clId="Web-{45544F6D-A9D3-5BE4-F49D-AFD430EF74CC}" dt="2023-09-06T09:15:16.768" v="12"/>
          <ac:spMkLst>
            <pc:docMk/>
            <pc:sldMk cId="38229632" sldId="266"/>
            <ac:spMk id="3" creationId="{0CE6369B-BA52-04D4-DB1C-85FEC3B8325C}"/>
          </ac:spMkLst>
        </pc:spChg>
        <pc:spChg chg="add del">
          <ac:chgData name="Jo-Ann Ward" userId="S::joann.ward@actionaid.org::cc4ed5f1-cedb-4a98-8727-f2c28783c563" providerId="AD" clId="Web-{45544F6D-A9D3-5BE4-F49D-AFD430EF74CC}" dt="2023-09-06T09:15:16.768" v="12"/>
          <ac:spMkLst>
            <pc:docMk/>
            <pc:sldMk cId="38229632" sldId="266"/>
            <ac:spMk id="15" creationId="{100EDD19-6802-4EC3-95CE-CFFAB042CFD6}"/>
          </ac:spMkLst>
        </pc:spChg>
        <pc:spChg chg="add del">
          <ac:chgData name="Jo-Ann Ward" userId="S::joann.ward@actionaid.org::cc4ed5f1-cedb-4a98-8727-f2c28783c563" providerId="AD" clId="Web-{45544F6D-A9D3-5BE4-F49D-AFD430EF74CC}" dt="2023-09-06T09:15:16.768" v="12"/>
          <ac:spMkLst>
            <pc:docMk/>
            <pc:sldMk cId="38229632" sldId="266"/>
            <ac:spMk id="17" creationId="{DB17E863-922E-4C26-BD64-E8FD41D28661}"/>
          </ac:spMkLst>
        </pc:spChg>
      </pc:sldChg>
      <pc:sldChg chg="modSp mod modClrScheme chgLayout">
        <pc:chgData name="Jo-Ann Ward" userId="S::joann.ward@actionaid.org::cc4ed5f1-cedb-4a98-8727-f2c28783c563" providerId="AD" clId="Web-{45544F6D-A9D3-5BE4-F49D-AFD430EF74CC}" dt="2023-09-06T09:15:16.768" v="12"/>
        <pc:sldMkLst>
          <pc:docMk/>
          <pc:sldMk cId="3027484557" sldId="268"/>
        </pc:sldMkLst>
        <pc:spChg chg="mod ord">
          <ac:chgData name="Jo-Ann Ward" userId="S::joann.ward@actionaid.org::cc4ed5f1-cedb-4a98-8727-f2c28783c563" providerId="AD" clId="Web-{45544F6D-A9D3-5BE4-F49D-AFD430EF74CC}" dt="2023-09-06T09:15:16.768" v="12"/>
          <ac:spMkLst>
            <pc:docMk/>
            <pc:sldMk cId="3027484557" sldId="268"/>
            <ac:spMk id="2" creationId="{31BAA5E5-D5D5-EF77-C93A-824883E4ED3C}"/>
          </ac:spMkLst>
        </pc:spChg>
        <pc:spChg chg="mod ord">
          <ac:chgData name="Jo-Ann Ward" userId="S::joann.ward@actionaid.org::cc4ed5f1-cedb-4a98-8727-f2c28783c563" providerId="AD" clId="Web-{45544F6D-A9D3-5BE4-F49D-AFD430EF74CC}" dt="2023-09-06T09:15:16.768" v="12"/>
          <ac:spMkLst>
            <pc:docMk/>
            <pc:sldMk cId="3027484557" sldId="268"/>
            <ac:spMk id="3" creationId="{48EEC0BD-AE19-D880-6B18-0A58FC6563A5}"/>
          </ac:spMkLst>
        </pc:spChg>
        <pc:picChg chg="mod ord">
          <ac:chgData name="Jo-Ann Ward" userId="S::joann.ward@actionaid.org::cc4ed5f1-cedb-4a98-8727-f2c28783c563" providerId="AD" clId="Web-{45544F6D-A9D3-5BE4-F49D-AFD430EF74CC}" dt="2023-09-06T09:15:16.768" v="12"/>
          <ac:picMkLst>
            <pc:docMk/>
            <pc:sldMk cId="3027484557" sldId="268"/>
            <ac:picMk id="5" creationId="{685298F6-30ED-2566-B96F-BA6D16554D33}"/>
          </ac:picMkLst>
        </pc:picChg>
      </pc:sldChg>
      <pc:sldChg chg="addSp delSp modSp mod modClrScheme delDesignElem chgLayout">
        <pc:chgData name="Jo-Ann Ward" userId="S::joann.ward@actionaid.org::cc4ed5f1-cedb-4a98-8727-f2c28783c563" providerId="AD" clId="Web-{45544F6D-A9D3-5BE4-F49D-AFD430EF74CC}" dt="2023-09-06T09:15:16.768" v="12"/>
        <pc:sldMkLst>
          <pc:docMk/>
          <pc:sldMk cId="3719593671" sldId="269"/>
        </pc:sldMkLst>
        <pc:spChg chg="mod ord">
          <ac:chgData name="Jo-Ann Ward" userId="S::joann.ward@actionaid.org::cc4ed5f1-cedb-4a98-8727-f2c28783c563" providerId="AD" clId="Web-{45544F6D-A9D3-5BE4-F49D-AFD430EF74CC}" dt="2023-09-06T09:15:16.768" v="12"/>
          <ac:spMkLst>
            <pc:docMk/>
            <pc:sldMk cId="3719593671" sldId="269"/>
            <ac:spMk id="2" creationId="{6BF53418-9596-5227-DE5D-26B5EF4337A0}"/>
          </ac:spMkLst>
        </pc:spChg>
        <pc:spChg chg="add del">
          <ac:chgData name="Jo-Ann Ward" userId="S::joann.ward@actionaid.org::cc4ed5f1-cedb-4a98-8727-f2c28783c563" providerId="AD" clId="Web-{45544F6D-A9D3-5BE4-F49D-AFD430EF74CC}" dt="2023-09-06T09:15:16.768" v="12"/>
          <ac:spMkLst>
            <pc:docMk/>
            <pc:sldMk cId="3719593671" sldId="269"/>
            <ac:spMk id="7" creationId="{B50AB553-2A96-4A92-96F2-93548E096954}"/>
          </ac:spMkLst>
        </pc:spChg>
        <pc:graphicFrameChg chg="mod ord">
          <ac:chgData name="Jo-Ann Ward" userId="S::joann.ward@actionaid.org::cc4ed5f1-cedb-4a98-8727-f2c28783c563" providerId="AD" clId="Web-{45544F6D-A9D3-5BE4-F49D-AFD430EF74CC}" dt="2023-09-06T09:15:16.768" v="12"/>
          <ac:graphicFrameMkLst>
            <pc:docMk/>
            <pc:sldMk cId="3719593671" sldId="269"/>
            <ac:graphicFrameMk id="5" creationId="{2F4366DD-6C56-2CA2-771C-4BC977D86F69}"/>
          </ac:graphicFrameMkLst>
        </pc:graphicFrameChg>
      </pc:sldChg>
      <pc:sldMasterChg chg="add del addSldLayout delSldLayout">
        <pc:chgData name="Jo-Ann Ward" userId="S::joann.ward@actionaid.org::cc4ed5f1-cedb-4a98-8727-f2c28783c563" providerId="AD" clId="Web-{45544F6D-A9D3-5BE4-F49D-AFD430EF74CC}" dt="2023-09-06T09:15:16.768" v="12"/>
        <pc:sldMasterMkLst>
          <pc:docMk/>
          <pc:sldMasterMk cId="810723572" sldId="2147483763"/>
        </pc:sldMasterMkLst>
        <pc:sldLayoutChg chg="add del">
          <pc:chgData name="Jo-Ann Ward" userId="S::joann.ward@actionaid.org::cc4ed5f1-cedb-4a98-8727-f2c28783c563" providerId="AD" clId="Web-{45544F6D-A9D3-5BE4-F49D-AFD430EF74CC}" dt="2023-09-06T09:15:16.768" v="12"/>
          <pc:sldLayoutMkLst>
            <pc:docMk/>
            <pc:sldMasterMk cId="810723572" sldId="2147483763"/>
            <pc:sldLayoutMk cId="631707507" sldId="2147483764"/>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3861197672" sldId="2147483765"/>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3872196601" sldId="2147483766"/>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985569691" sldId="2147483767"/>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2191525425" sldId="2147483768"/>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1771226452" sldId="2147483769"/>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3019169928" sldId="2147483770"/>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1861698325" sldId="2147483771"/>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1320429894" sldId="2147483772"/>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3551521766" sldId="2147483773"/>
          </pc:sldLayoutMkLst>
        </pc:sldLayoutChg>
        <pc:sldLayoutChg chg="add del">
          <pc:chgData name="Jo-Ann Ward" userId="S::joann.ward@actionaid.org::cc4ed5f1-cedb-4a98-8727-f2c28783c563" providerId="AD" clId="Web-{45544F6D-A9D3-5BE4-F49D-AFD430EF74CC}" dt="2023-09-06T09:15:16.768" v="12"/>
          <pc:sldLayoutMkLst>
            <pc:docMk/>
            <pc:sldMasterMk cId="810723572" sldId="2147483763"/>
            <pc:sldLayoutMk cId="1484408653" sldId="2147483774"/>
          </pc:sldLayoutMkLst>
        </pc:sldLayoutChg>
      </pc:sldMasterChg>
      <pc:sldMasterChg chg="add del addSldLayout delSldLayout modSldLayout">
        <pc:chgData name="Jo-Ann Ward" userId="S::joann.ward@actionaid.org::cc4ed5f1-cedb-4a98-8727-f2c28783c563" providerId="AD" clId="Web-{45544F6D-A9D3-5BE4-F49D-AFD430EF74CC}" dt="2023-09-06T09:15:16.768" v="12"/>
        <pc:sldMasterMkLst>
          <pc:docMk/>
          <pc:sldMasterMk cId="3114493191" sldId="2147483775"/>
        </pc:sldMasterMkLst>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3292537018" sldId="2147483776"/>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1566377289" sldId="2147483777"/>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3033826108" sldId="2147483778"/>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2305606157" sldId="2147483779"/>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3032510353" sldId="2147483780"/>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91045856" sldId="2147483781"/>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2374865718" sldId="2147483782"/>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143137471" sldId="2147483783"/>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529602471" sldId="2147483784"/>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2444111206" sldId="2147483785"/>
          </pc:sldLayoutMkLst>
        </pc:sldLayoutChg>
        <pc:sldLayoutChg chg="add del mod replId">
          <pc:chgData name="Jo-Ann Ward" userId="S::joann.ward@actionaid.org::cc4ed5f1-cedb-4a98-8727-f2c28783c563" providerId="AD" clId="Web-{45544F6D-A9D3-5BE4-F49D-AFD430EF74CC}" dt="2023-09-06T09:15:16.768" v="12"/>
          <pc:sldLayoutMkLst>
            <pc:docMk/>
            <pc:sldMasterMk cId="3114493191" sldId="2147483775"/>
            <pc:sldLayoutMk cId="2143002248" sldId="2147483786"/>
          </pc:sldLayoutMkLst>
        </pc:sldLayoutChg>
      </pc:sldMasterChg>
    </pc:docChg>
  </pc:docChgLst>
  <pc:docChgLst>
    <pc:chgData name="Jo-Ann Ward" userId="S::joann.ward@actionaid.org::cc4ed5f1-cedb-4a98-8727-f2c28783c563" providerId="AD" clId="Web-{DFF76012-758E-82D4-402E-EC7E3F3988F4}"/>
    <pc:docChg chg="addSld modSld">
      <pc:chgData name="Jo-Ann Ward" userId="S::joann.ward@actionaid.org::cc4ed5f1-cedb-4a98-8727-f2c28783c563" providerId="AD" clId="Web-{DFF76012-758E-82D4-402E-EC7E3F3988F4}" dt="2022-09-01T16:29:03.828" v="74" actId="20577"/>
      <pc:docMkLst>
        <pc:docMk/>
      </pc:docMkLst>
      <pc:sldChg chg="modSp">
        <pc:chgData name="Jo-Ann Ward" userId="S::joann.ward@actionaid.org::cc4ed5f1-cedb-4a98-8727-f2c28783c563" providerId="AD" clId="Web-{DFF76012-758E-82D4-402E-EC7E3F3988F4}" dt="2022-09-01T16:25:06.794" v="61" actId="20577"/>
        <pc:sldMkLst>
          <pc:docMk/>
          <pc:sldMk cId="3651168180" sldId="257"/>
        </pc:sldMkLst>
        <pc:spChg chg="mod">
          <ac:chgData name="Jo-Ann Ward" userId="S::joann.ward@actionaid.org::cc4ed5f1-cedb-4a98-8727-f2c28783c563" providerId="AD" clId="Web-{DFF76012-758E-82D4-402E-EC7E3F3988F4}" dt="2022-09-01T16:25:06.794" v="61" actId="20577"/>
          <ac:spMkLst>
            <pc:docMk/>
            <pc:sldMk cId="3651168180" sldId="257"/>
            <ac:spMk id="3" creationId="{998F233C-6E62-B739-7414-AABB7B8F53B5}"/>
          </ac:spMkLst>
        </pc:spChg>
      </pc:sldChg>
      <pc:sldChg chg="modSp">
        <pc:chgData name="Jo-Ann Ward" userId="S::joann.ward@actionaid.org::cc4ed5f1-cedb-4a98-8727-f2c28783c563" providerId="AD" clId="Web-{DFF76012-758E-82D4-402E-EC7E3F3988F4}" dt="2022-09-01T16:29:03.828" v="74" actId="20577"/>
        <pc:sldMkLst>
          <pc:docMk/>
          <pc:sldMk cId="2112034913" sldId="259"/>
        </pc:sldMkLst>
        <pc:spChg chg="mod">
          <ac:chgData name="Jo-Ann Ward" userId="S::joann.ward@actionaid.org::cc4ed5f1-cedb-4a98-8727-f2c28783c563" providerId="AD" clId="Web-{DFF76012-758E-82D4-402E-EC7E3F3988F4}" dt="2022-09-01T16:29:03.828" v="74" actId="20577"/>
          <ac:spMkLst>
            <pc:docMk/>
            <pc:sldMk cId="2112034913" sldId="259"/>
            <ac:spMk id="3" creationId="{75C24CA4-B95C-AC56-3660-EA395C1ED85E}"/>
          </ac:spMkLst>
        </pc:spChg>
      </pc:sldChg>
      <pc:sldChg chg="modSp">
        <pc:chgData name="Jo-Ann Ward" userId="S::joann.ward@actionaid.org::cc4ed5f1-cedb-4a98-8727-f2c28783c563" providerId="AD" clId="Web-{DFF76012-758E-82D4-402E-EC7E3F3988F4}" dt="2022-09-01T16:24:00.524" v="35" actId="20577"/>
        <pc:sldMkLst>
          <pc:docMk/>
          <pc:sldMk cId="2689547740" sldId="261"/>
        </pc:sldMkLst>
        <pc:spChg chg="mod">
          <ac:chgData name="Jo-Ann Ward" userId="S::joann.ward@actionaid.org::cc4ed5f1-cedb-4a98-8727-f2c28783c563" providerId="AD" clId="Web-{DFF76012-758E-82D4-402E-EC7E3F3988F4}" dt="2022-09-01T16:24:00.524" v="35" actId="20577"/>
          <ac:spMkLst>
            <pc:docMk/>
            <pc:sldMk cId="2689547740" sldId="261"/>
            <ac:spMk id="3" creationId="{91A98163-8467-87D2-5A7E-F08914320796}"/>
          </ac:spMkLst>
        </pc:spChg>
      </pc:sldChg>
      <pc:sldChg chg="modSp">
        <pc:chgData name="Jo-Ann Ward" userId="S::joann.ward@actionaid.org::cc4ed5f1-cedb-4a98-8727-f2c28783c563" providerId="AD" clId="Web-{DFF76012-758E-82D4-402E-EC7E3F3988F4}" dt="2022-09-01T16:22:58.316" v="32" actId="20577"/>
        <pc:sldMkLst>
          <pc:docMk/>
          <pc:sldMk cId="2983593039" sldId="263"/>
        </pc:sldMkLst>
        <pc:graphicFrameChg chg="modGraphic">
          <ac:chgData name="Jo-Ann Ward" userId="S::joann.ward@actionaid.org::cc4ed5f1-cedb-4a98-8727-f2c28783c563" providerId="AD" clId="Web-{DFF76012-758E-82D4-402E-EC7E3F3988F4}" dt="2022-09-01T16:22:58.316" v="32" actId="20577"/>
          <ac:graphicFrameMkLst>
            <pc:docMk/>
            <pc:sldMk cId="2983593039" sldId="263"/>
            <ac:graphicFrameMk id="5" creationId="{2F4366DD-6C56-2CA2-771C-4BC977D86F69}"/>
          </ac:graphicFrameMkLst>
        </pc:graphicFrameChg>
      </pc:sldChg>
      <pc:sldChg chg="modSp">
        <pc:chgData name="Jo-Ann Ward" userId="S::joann.ward@actionaid.org::cc4ed5f1-cedb-4a98-8727-f2c28783c563" providerId="AD" clId="Web-{DFF76012-758E-82D4-402E-EC7E3F3988F4}" dt="2022-09-01T16:22:03.999" v="20" actId="20577"/>
        <pc:sldMkLst>
          <pc:docMk/>
          <pc:sldMk cId="3065956228" sldId="265"/>
        </pc:sldMkLst>
        <pc:graphicFrameChg chg="modGraphic">
          <ac:chgData name="Jo-Ann Ward" userId="S::joann.ward@actionaid.org::cc4ed5f1-cedb-4a98-8727-f2c28783c563" providerId="AD" clId="Web-{DFF76012-758E-82D4-402E-EC7E3F3988F4}" dt="2022-09-01T16:22:03.999" v="20" actId="20577"/>
          <ac:graphicFrameMkLst>
            <pc:docMk/>
            <pc:sldMk cId="3065956228" sldId="265"/>
            <ac:graphicFrameMk id="5" creationId="{4F8B9369-6FFA-84B9-56B8-32A2949AA1DF}"/>
          </ac:graphicFrameMkLst>
        </pc:graphicFrameChg>
      </pc:sldChg>
      <pc:sldChg chg="modSp add replId">
        <pc:chgData name="Jo-Ann Ward" userId="S::joann.ward@actionaid.org::cc4ed5f1-cedb-4a98-8727-f2c28783c563" providerId="AD" clId="Web-{DFF76012-758E-82D4-402E-EC7E3F3988F4}" dt="2022-09-01T16:22:49.909" v="29" actId="20577"/>
        <pc:sldMkLst>
          <pc:docMk/>
          <pc:sldMk cId="3719593671" sldId="269"/>
        </pc:sldMkLst>
        <pc:graphicFrameChg chg="modGraphic">
          <ac:chgData name="Jo-Ann Ward" userId="S::joann.ward@actionaid.org::cc4ed5f1-cedb-4a98-8727-f2c28783c563" providerId="AD" clId="Web-{DFF76012-758E-82D4-402E-EC7E3F3988F4}" dt="2022-09-01T16:22:49.909" v="29" actId="20577"/>
          <ac:graphicFrameMkLst>
            <pc:docMk/>
            <pc:sldMk cId="3719593671" sldId="269"/>
            <ac:graphicFrameMk id="5" creationId="{2F4366DD-6C56-2CA2-771C-4BC977D86F69}"/>
          </ac:graphicFrameMkLst>
        </pc:graphicFrameChg>
      </pc:sldChg>
    </pc:docChg>
  </pc:docChgLst>
  <pc:docChgLst>
    <pc:chgData name="Jo-Ann Ward" userId="S::joann.ward@actionaid.org::cc4ed5f1-cedb-4a98-8727-f2c28783c563" providerId="AD" clId="Web-{BB0EEBF4-BD84-36AD-6B26-7C48F768B43B}"/>
    <pc:docChg chg="delSld modSld">
      <pc:chgData name="Jo-Ann Ward" userId="S::joann.ward@actionaid.org::cc4ed5f1-cedb-4a98-8727-f2c28783c563" providerId="AD" clId="Web-{BB0EEBF4-BD84-36AD-6B26-7C48F768B43B}" dt="2023-06-22T10:34:55.510" v="21" actId="20577"/>
      <pc:docMkLst>
        <pc:docMk/>
      </pc:docMkLst>
      <pc:sldChg chg="modSp">
        <pc:chgData name="Jo-Ann Ward" userId="S::joann.ward@actionaid.org::cc4ed5f1-cedb-4a98-8727-f2c28783c563" providerId="AD" clId="Web-{BB0EEBF4-BD84-36AD-6B26-7C48F768B43B}" dt="2023-06-22T10:33:44.426" v="4" actId="20577"/>
        <pc:sldMkLst>
          <pc:docMk/>
          <pc:sldMk cId="1021229630" sldId="256"/>
        </pc:sldMkLst>
        <pc:spChg chg="mod">
          <ac:chgData name="Jo-Ann Ward" userId="S::joann.ward@actionaid.org::cc4ed5f1-cedb-4a98-8727-f2c28783c563" providerId="AD" clId="Web-{BB0EEBF4-BD84-36AD-6B26-7C48F768B43B}" dt="2023-06-22T10:33:43.223" v="3" actId="20577"/>
          <ac:spMkLst>
            <pc:docMk/>
            <pc:sldMk cId="1021229630" sldId="256"/>
            <ac:spMk id="2" creationId="{4CADBDF7-A3C5-C1C2-DBAC-AC95D8D9EBEB}"/>
          </ac:spMkLst>
        </pc:spChg>
        <pc:spChg chg="mod">
          <ac:chgData name="Jo-Ann Ward" userId="S::joann.ward@actionaid.org::cc4ed5f1-cedb-4a98-8727-f2c28783c563" providerId="AD" clId="Web-{BB0EEBF4-BD84-36AD-6B26-7C48F768B43B}" dt="2023-06-22T10:33:44.426" v="4" actId="20577"/>
          <ac:spMkLst>
            <pc:docMk/>
            <pc:sldMk cId="1021229630" sldId="256"/>
            <ac:spMk id="3" creationId="{B142DB96-4877-223D-3045-1E5B66F33EDC}"/>
          </ac:spMkLst>
        </pc:spChg>
      </pc:sldChg>
      <pc:sldChg chg="modSp">
        <pc:chgData name="Jo-Ann Ward" userId="S::joann.ward@actionaid.org::cc4ed5f1-cedb-4a98-8727-f2c28783c563" providerId="AD" clId="Web-{BB0EEBF4-BD84-36AD-6B26-7C48F768B43B}" dt="2023-06-22T10:34:46.993" v="18" actId="20577"/>
        <pc:sldMkLst>
          <pc:docMk/>
          <pc:sldMk cId="3651168180" sldId="257"/>
        </pc:sldMkLst>
        <pc:spChg chg="mod">
          <ac:chgData name="Jo-Ann Ward" userId="S::joann.ward@actionaid.org::cc4ed5f1-cedb-4a98-8727-f2c28783c563" providerId="AD" clId="Web-{BB0EEBF4-BD84-36AD-6B26-7C48F768B43B}" dt="2023-06-22T10:34:46.993" v="18" actId="20577"/>
          <ac:spMkLst>
            <pc:docMk/>
            <pc:sldMk cId="3651168180" sldId="257"/>
            <ac:spMk id="2" creationId="{84B619E5-7307-CE46-C949-84FD3213EB11}"/>
          </ac:spMkLst>
        </pc:spChg>
        <pc:spChg chg="mod">
          <ac:chgData name="Jo-Ann Ward" userId="S::joann.ward@actionaid.org::cc4ed5f1-cedb-4a98-8727-f2c28783c563" providerId="AD" clId="Web-{BB0EEBF4-BD84-36AD-6B26-7C48F768B43B}" dt="2023-06-22T10:33:39.394" v="1" actId="20577"/>
          <ac:spMkLst>
            <pc:docMk/>
            <pc:sldMk cId="3651168180" sldId="257"/>
            <ac:spMk id="3" creationId="{998F233C-6E62-B739-7414-AABB7B8F53B5}"/>
          </ac:spMkLst>
        </pc:spChg>
      </pc:sldChg>
      <pc:sldChg chg="modSp">
        <pc:chgData name="Jo-Ann Ward" userId="S::joann.ward@actionaid.org::cc4ed5f1-cedb-4a98-8727-f2c28783c563" providerId="AD" clId="Web-{BB0EEBF4-BD84-36AD-6B26-7C48F768B43B}" dt="2023-06-22T10:33:36.425" v="0" actId="20577"/>
        <pc:sldMkLst>
          <pc:docMk/>
          <pc:sldMk cId="2516668485" sldId="258"/>
        </pc:sldMkLst>
        <pc:spChg chg="mod">
          <ac:chgData name="Jo-Ann Ward" userId="S::joann.ward@actionaid.org::cc4ed5f1-cedb-4a98-8727-f2c28783c563" providerId="AD" clId="Web-{BB0EEBF4-BD84-36AD-6B26-7C48F768B43B}" dt="2023-06-22T10:33:36.425" v="0" actId="20577"/>
          <ac:spMkLst>
            <pc:docMk/>
            <pc:sldMk cId="2516668485" sldId="258"/>
            <ac:spMk id="3" creationId="{E209D68D-BD69-4D3D-21F7-EE1F4F9DC1A6}"/>
          </ac:spMkLst>
        </pc:spChg>
      </pc:sldChg>
      <pc:sldChg chg="modSp">
        <pc:chgData name="Jo-Ann Ward" userId="S::joann.ward@actionaid.org::cc4ed5f1-cedb-4a98-8727-f2c28783c563" providerId="AD" clId="Web-{BB0EEBF4-BD84-36AD-6B26-7C48F768B43B}" dt="2023-06-22T10:33:47.723" v="6" actId="20577"/>
        <pc:sldMkLst>
          <pc:docMk/>
          <pc:sldMk cId="2112034913" sldId="259"/>
        </pc:sldMkLst>
        <pc:spChg chg="mod">
          <ac:chgData name="Jo-Ann Ward" userId="S::joann.ward@actionaid.org::cc4ed5f1-cedb-4a98-8727-f2c28783c563" providerId="AD" clId="Web-{BB0EEBF4-BD84-36AD-6B26-7C48F768B43B}" dt="2023-06-22T10:33:47.723" v="6" actId="20577"/>
          <ac:spMkLst>
            <pc:docMk/>
            <pc:sldMk cId="2112034913" sldId="259"/>
            <ac:spMk id="3" creationId="{75C24CA4-B95C-AC56-3660-EA395C1ED85E}"/>
          </ac:spMkLst>
        </pc:spChg>
      </pc:sldChg>
      <pc:sldChg chg="del">
        <pc:chgData name="Jo-Ann Ward" userId="S::joann.ward@actionaid.org::cc4ed5f1-cedb-4a98-8727-f2c28783c563" providerId="AD" clId="Web-{BB0EEBF4-BD84-36AD-6B26-7C48F768B43B}" dt="2023-06-22T10:33:58.255" v="9"/>
        <pc:sldMkLst>
          <pc:docMk/>
          <pc:sldMk cId="2689547740" sldId="261"/>
        </pc:sldMkLst>
      </pc:sldChg>
      <pc:sldChg chg="modSp">
        <pc:chgData name="Jo-Ann Ward" userId="S::joann.ward@actionaid.org::cc4ed5f1-cedb-4a98-8727-f2c28783c563" providerId="AD" clId="Web-{BB0EEBF4-BD84-36AD-6B26-7C48F768B43B}" dt="2023-06-22T10:34:37.570" v="17" actId="20577"/>
        <pc:sldMkLst>
          <pc:docMk/>
          <pc:sldMk cId="403295427" sldId="264"/>
        </pc:sldMkLst>
        <pc:spChg chg="mod">
          <ac:chgData name="Jo-Ann Ward" userId="S::joann.ward@actionaid.org::cc4ed5f1-cedb-4a98-8727-f2c28783c563" providerId="AD" clId="Web-{BB0EEBF4-BD84-36AD-6B26-7C48F768B43B}" dt="2023-06-22T10:34:37.570" v="17" actId="20577"/>
          <ac:spMkLst>
            <pc:docMk/>
            <pc:sldMk cId="403295427" sldId="264"/>
            <ac:spMk id="3" creationId="{9F7EF05A-A12C-AE3F-792F-6E6A587ED4FF}"/>
          </ac:spMkLst>
        </pc:spChg>
      </pc:sldChg>
      <pc:sldChg chg="modSp">
        <pc:chgData name="Jo-Ann Ward" userId="S::joann.ward@actionaid.org::cc4ed5f1-cedb-4a98-8727-f2c28783c563" providerId="AD" clId="Web-{BB0EEBF4-BD84-36AD-6B26-7C48F768B43B}" dt="2023-06-22T10:34:20.928" v="14" actId="20577"/>
        <pc:sldMkLst>
          <pc:docMk/>
          <pc:sldMk cId="3065956228" sldId="265"/>
        </pc:sldMkLst>
        <pc:graphicFrameChg chg="modGraphic">
          <ac:chgData name="Jo-Ann Ward" userId="S::joann.ward@actionaid.org::cc4ed5f1-cedb-4a98-8727-f2c28783c563" providerId="AD" clId="Web-{BB0EEBF4-BD84-36AD-6B26-7C48F768B43B}" dt="2023-06-22T10:34:20.928" v="14" actId="20577"/>
          <ac:graphicFrameMkLst>
            <pc:docMk/>
            <pc:sldMk cId="3065956228" sldId="265"/>
            <ac:graphicFrameMk id="5" creationId="{4F8B9369-6FFA-84B9-56B8-32A2949AA1DF}"/>
          </ac:graphicFrameMkLst>
        </pc:graphicFrameChg>
      </pc:sldChg>
      <pc:sldChg chg="modSp">
        <pc:chgData name="Jo-Ann Ward" userId="S::joann.ward@actionaid.org::cc4ed5f1-cedb-4a98-8727-f2c28783c563" providerId="AD" clId="Web-{BB0EEBF4-BD84-36AD-6B26-7C48F768B43B}" dt="2023-06-22T10:33:53.473" v="8" actId="20577"/>
        <pc:sldMkLst>
          <pc:docMk/>
          <pc:sldMk cId="38229632" sldId="266"/>
        </pc:sldMkLst>
        <pc:spChg chg="mod">
          <ac:chgData name="Jo-Ann Ward" userId="S::joann.ward@actionaid.org::cc4ed5f1-cedb-4a98-8727-f2c28783c563" providerId="AD" clId="Web-{BB0EEBF4-BD84-36AD-6B26-7C48F768B43B}" dt="2023-06-22T10:33:50.426" v="7" actId="20577"/>
          <ac:spMkLst>
            <pc:docMk/>
            <pc:sldMk cId="38229632" sldId="266"/>
            <ac:spMk id="2" creationId="{37777828-9AA9-F457-371F-9D22A69BC58C}"/>
          </ac:spMkLst>
        </pc:spChg>
        <pc:spChg chg="mod">
          <ac:chgData name="Jo-Ann Ward" userId="S::joann.ward@actionaid.org::cc4ed5f1-cedb-4a98-8727-f2c28783c563" providerId="AD" clId="Web-{BB0EEBF4-BD84-36AD-6B26-7C48F768B43B}" dt="2023-06-22T10:33:53.473" v="8" actId="20577"/>
          <ac:spMkLst>
            <pc:docMk/>
            <pc:sldMk cId="38229632" sldId="266"/>
            <ac:spMk id="3" creationId="{0CE6369B-BA52-04D4-DB1C-85FEC3B8325C}"/>
          </ac:spMkLst>
        </pc:spChg>
      </pc:sldChg>
      <pc:sldChg chg="modSp">
        <pc:chgData name="Jo-Ann Ward" userId="S::joann.ward@actionaid.org::cc4ed5f1-cedb-4a98-8727-f2c28783c563" providerId="AD" clId="Web-{BB0EEBF4-BD84-36AD-6B26-7C48F768B43B}" dt="2023-06-22T10:34:55.510" v="21" actId="20577"/>
        <pc:sldMkLst>
          <pc:docMk/>
          <pc:sldMk cId="3027484557" sldId="268"/>
        </pc:sldMkLst>
        <pc:spChg chg="mod">
          <ac:chgData name="Jo-Ann Ward" userId="S::joann.ward@actionaid.org::cc4ed5f1-cedb-4a98-8727-f2c28783c563" providerId="AD" clId="Web-{BB0EEBF4-BD84-36AD-6B26-7C48F768B43B}" dt="2023-06-22T10:34:52.869" v="19" actId="20577"/>
          <ac:spMkLst>
            <pc:docMk/>
            <pc:sldMk cId="3027484557" sldId="268"/>
            <ac:spMk id="2" creationId="{31BAA5E5-D5D5-EF77-C93A-824883E4ED3C}"/>
          </ac:spMkLst>
        </pc:spChg>
        <pc:spChg chg="mod">
          <ac:chgData name="Jo-Ann Ward" userId="S::joann.ward@actionaid.org::cc4ed5f1-cedb-4a98-8727-f2c28783c563" providerId="AD" clId="Web-{BB0EEBF4-BD84-36AD-6B26-7C48F768B43B}" dt="2023-06-22T10:34:55.510" v="21" actId="20577"/>
          <ac:spMkLst>
            <pc:docMk/>
            <pc:sldMk cId="3027484557" sldId="268"/>
            <ac:spMk id="3" creationId="{48EEC0BD-AE19-D880-6B18-0A58FC6563A5}"/>
          </ac:spMkLst>
        </pc:spChg>
      </pc:sldChg>
      <pc:sldChg chg="modSp">
        <pc:chgData name="Jo-Ann Ward" userId="S::joann.ward@actionaid.org::cc4ed5f1-cedb-4a98-8727-f2c28783c563" providerId="AD" clId="Web-{BB0EEBF4-BD84-36AD-6B26-7C48F768B43B}" dt="2023-06-22T10:34:33.476" v="16" actId="20577"/>
        <pc:sldMkLst>
          <pc:docMk/>
          <pc:sldMk cId="3719593671" sldId="269"/>
        </pc:sldMkLst>
        <pc:graphicFrameChg chg="modGraphic">
          <ac:chgData name="Jo-Ann Ward" userId="S::joann.ward@actionaid.org::cc4ed5f1-cedb-4a98-8727-f2c28783c563" providerId="AD" clId="Web-{BB0EEBF4-BD84-36AD-6B26-7C48F768B43B}" dt="2023-06-22T10:34:33.476" v="16" actId="20577"/>
          <ac:graphicFrameMkLst>
            <pc:docMk/>
            <pc:sldMk cId="3719593671" sldId="269"/>
            <ac:graphicFrameMk id="5" creationId="{2F4366DD-6C56-2CA2-771C-4BC977D86F69}"/>
          </ac:graphicFrameMkLst>
        </pc:graphicFrameChg>
      </pc:sldChg>
    </pc:docChg>
  </pc:docChgLst>
  <pc:docChgLst>
    <pc:chgData name="Jo-Ann Ward" userId="S::joann.ward@actionaid.org::cc4ed5f1-cedb-4a98-8727-f2c28783c563" providerId="AD" clId="Web-{C340B1D9-5BC6-5C4C-5F68-14EFDA485AE3}"/>
    <pc:docChg chg="modSld sldOrd">
      <pc:chgData name="Jo-Ann Ward" userId="S::joann.ward@actionaid.org::cc4ed5f1-cedb-4a98-8727-f2c28783c563" providerId="AD" clId="Web-{C340B1D9-5BC6-5C4C-5F68-14EFDA485AE3}" dt="2022-08-16T13:55:32.859" v="85" actId="20577"/>
      <pc:docMkLst>
        <pc:docMk/>
      </pc:docMkLst>
      <pc:sldChg chg="modSp">
        <pc:chgData name="Jo-Ann Ward" userId="S::joann.ward@actionaid.org::cc4ed5f1-cedb-4a98-8727-f2c28783c563" providerId="AD" clId="Web-{C340B1D9-5BC6-5C4C-5F68-14EFDA485AE3}" dt="2022-08-16T13:53:10.676" v="11" actId="20577"/>
        <pc:sldMkLst>
          <pc:docMk/>
          <pc:sldMk cId="2516668485" sldId="258"/>
        </pc:sldMkLst>
        <pc:spChg chg="mod">
          <ac:chgData name="Jo-Ann Ward" userId="S::joann.ward@actionaid.org::cc4ed5f1-cedb-4a98-8727-f2c28783c563" providerId="AD" clId="Web-{C340B1D9-5BC6-5C4C-5F68-14EFDA485AE3}" dt="2022-08-16T13:53:10.676" v="11" actId="20577"/>
          <ac:spMkLst>
            <pc:docMk/>
            <pc:sldMk cId="2516668485" sldId="258"/>
            <ac:spMk id="3" creationId="{E209D68D-BD69-4D3D-21F7-EE1F4F9DC1A6}"/>
          </ac:spMkLst>
        </pc:spChg>
      </pc:sldChg>
      <pc:sldChg chg="modSp">
        <pc:chgData name="Jo-Ann Ward" userId="S::joann.ward@actionaid.org::cc4ed5f1-cedb-4a98-8727-f2c28783c563" providerId="AD" clId="Web-{C340B1D9-5BC6-5C4C-5F68-14EFDA485AE3}" dt="2022-08-16T13:53:51.195" v="48" actId="20577"/>
        <pc:sldMkLst>
          <pc:docMk/>
          <pc:sldMk cId="1322835580" sldId="260"/>
        </pc:sldMkLst>
        <pc:spChg chg="mod">
          <ac:chgData name="Jo-Ann Ward" userId="S::joann.ward@actionaid.org::cc4ed5f1-cedb-4a98-8727-f2c28783c563" providerId="AD" clId="Web-{C340B1D9-5BC6-5C4C-5F68-14EFDA485AE3}" dt="2022-08-16T13:53:51.195" v="48" actId="20577"/>
          <ac:spMkLst>
            <pc:docMk/>
            <pc:sldMk cId="1322835580" sldId="260"/>
            <ac:spMk id="3" creationId="{CC493E1A-BD4F-680B-AD52-DD7C2BBFAB1E}"/>
          </ac:spMkLst>
        </pc:spChg>
      </pc:sldChg>
      <pc:sldChg chg="modSp">
        <pc:chgData name="Jo-Ann Ward" userId="S::joann.ward@actionaid.org::cc4ed5f1-cedb-4a98-8727-f2c28783c563" providerId="AD" clId="Web-{C340B1D9-5BC6-5C4C-5F68-14EFDA485AE3}" dt="2022-08-16T13:55:32.859" v="85" actId="20577"/>
        <pc:sldMkLst>
          <pc:docMk/>
          <pc:sldMk cId="403295427" sldId="264"/>
        </pc:sldMkLst>
        <pc:spChg chg="mod">
          <ac:chgData name="Jo-Ann Ward" userId="S::joann.ward@actionaid.org::cc4ed5f1-cedb-4a98-8727-f2c28783c563" providerId="AD" clId="Web-{C340B1D9-5BC6-5C4C-5F68-14EFDA485AE3}" dt="2022-08-16T13:55:32.859" v="85" actId="20577"/>
          <ac:spMkLst>
            <pc:docMk/>
            <pc:sldMk cId="403295427" sldId="264"/>
            <ac:spMk id="3" creationId="{9F7EF05A-A12C-AE3F-792F-6E6A587ED4FF}"/>
          </ac:spMkLst>
        </pc:spChg>
      </pc:sldChg>
      <pc:sldChg chg="modSp ord">
        <pc:chgData name="Jo-Ann Ward" userId="S::joann.ward@actionaid.org::cc4ed5f1-cedb-4a98-8727-f2c28783c563" providerId="AD" clId="Web-{C340B1D9-5BC6-5C4C-5F68-14EFDA485AE3}" dt="2022-08-16T13:55:01.169" v="72" actId="20577"/>
        <pc:sldMkLst>
          <pc:docMk/>
          <pc:sldMk cId="3065956228" sldId="265"/>
        </pc:sldMkLst>
        <pc:spChg chg="mod">
          <ac:chgData name="Jo-Ann Ward" userId="S::joann.ward@actionaid.org::cc4ed5f1-cedb-4a98-8727-f2c28783c563" providerId="AD" clId="Web-{C340B1D9-5BC6-5C4C-5F68-14EFDA485AE3}" dt="2022-08-16T13:55:01.169" v="72" actId="20577"/>
          <ac:spMkLst>
            <pc:docMk/>
            <pc:sldMk cId="3065956228" sldId="265"/>
            <ac:spMk id="2" creationId="{49D0330F-558D-D127-BED9-1C9F153CE769}"/>
          </ac:spMkLst>
        </pc:spChg>
      </pc:sldChg>
    </pc:docChg>
  </pc:docChgLst>
  <pc:docChgLst>
    <pc:chgData name="Jo-Ann Ward" userId="cc4ed5f1-cedb-4a98-8727-f2c28783c563" providerId="ADAL" clId="{5FB313B6-2A4D-493A-AEB9-DE25A0EB5967}"/>
    <pc:docChg chg="undo custSel addSld delSld modSld sldOrd modMainMaster">
      <pc:chgData name="Jo-Ann Ward" userId="cc4ed5f1-cedb-4a98-8727-f2c28783c563" providerId="ADAL" clId="{5FB313B6-2A4D-493A-AEB9-DE25A0EB5967}" dt="2022-08-15T15:12:56.002" v="2160" actId="20577"/>
      <pc:docMkLst>
        <pc:docMk/>
      </pc:docMkLst>
      <pc:sldChg chg="addSp delSp modSp mod setBg addAnim delDesignElem">
        <pc:chgData name="Jo-Ann Ward" userId="cc4ed5f1-cedb-4a98-8727-f2c28783c563" providerId="ADAL" clId="{5FB313B6-2A4D-493A-AEB9-DE25A0EB5967}" dt="2022-08-15T14:55:57.997" v="2069" actId="313"/>
        <pc:sldMkLst>
          <pc:docMk/>
          <pc:sldMk cId="1021229630" sldId="256"/>
        </pc:sldMkLst>
        <pc:spChg chg="mod">
          <ac:chgData name="Jo-Ann Ward" userId="cc4ed5f1-cedb-4a98-8727-f2c28783c563" providerId="ADAL" clId="{5FB313B6-2A4D-493A-AEB9-DE25A0EB5967}" dt="2022-08-15T14:28:46.115" v="1441" actId="26606"/>
          <ac:spMkLst>
            <pc:docMk/>
            <pc:sldMk cId="1021229630" sldId="256"/>
            <ac:spMk id="2" creationId="{4CADBDF7-A3C5-C1C2-DBAC-AC95D8D9EBEB}"/>
          </ac:spMkLst>
        </pc:spChg>
        <pc:spChg chg="mod">
          <ac:chgData name="Jo-Ann Ward" userId="cc4ed5f1-cedb-4a98-8727-f2c28783c563" providerId="ADAL" clId="{5FB313B6-2A4D-493A-AEB9-DE25A0EB5967}" dt="2022-08-15T14:55:57.997" v="2069" actId="313"/>
          <ac:spMkLst>
            <pc:docMk/>
            <pc:sldMk cId="1021229630" sldId="256"/>
            <ac:spMk id="3" creationId="{B142DB96-4877-223D-3045-1E5B66F33EDC}"/>
          </ac:spMkLst>
        </pc:spChg>
        <pc:spChg chg="add del">
          <ac:chgData name="Jo-Ann Ward" userId="cc4ed5f1-cedb-4a98-8727-f2c28783c563" providerId="ADAL" clId="{5FB313B6-2A4D-493A-AEB9-DE25A0EB5967}" dt="2022-08-15T14:29:38.074" v="1463"/>
          <ac:spMkLst>
            <pc:docMk/>
            <pc:sldMk cId="1021229630" sldId="256"/>
            <ac:spMk id="8" creationId="{4E1BEB12-92AF-4445-98AD-4C7756E7C93B}"/>
          </ac:spMkLst>
        </pc:spChg>
        <pc:spChg chg="add del">
          <ac:chgData name="Jo-Ann Ward" userId="cc4ed5f1-cedb-4a98-8727-f2c28783c563" providerId="ADAL" clId="{5FB313B6-2A4D-493A-AEB9-DE25A0EB5967}" dt="2022-08-15T14:29:38.074" v="1463"/>
          <ac:spMkLst>
            <pc:docMk/>
            <pc:sldMk cId="1021229630" sldId="256"/>
            <ac:spMk id="10" creationId="{D0522C2C-7B5C-48A7-A969-03941E5D2E76}"/>
          </ac:spMkLst>
        </pc:spChg>
        <pc:spChg chg="add del">
          <ac:chgData name="Jo-Ann Ward" userId="cc4ed5f1-cedb-4a98-8727-f2c28783c563" providerId="ADAL" clId="{5FB313B6-2A4D-493A-AEB9-DE25A0EB5967}" dt="2022-08-15T14:29:38.074" v="1463"/>
          <ac:spMkLst>
            <pc:docMk/>
            <pc:sldMk cId="1021229630" sldId="256"/>
            <ac:spMk id="12" creationId="{9C682A1A-5B2D-4111-BBD6-620165633E5B}"/>
          </ac:spMkLst>
        </pc:spChg>
        <pc:spChg chg="add del">
          <ac:chgData name="Jo-Ann Ward" userId="cc4ed5f1-cedb-4a98-8727-f2c28783c563" providerId="ADAL" clId="{5FB313B6-2A4D-493A-AEB9-DE25A0EB5967}" dt="2022-08-15T14:29:38.074" v="1463"/>
          <ac:spMkLst>
            <pc:docMk/>
            <pc:sldMk cId="1021229630" sldId="256"/>
            <ac:spMk id="14" creationId="{D6EE29F2-D77F-4BD0-A20B-334D316A1C9D}"/>
          </ac:spMkLst>
        </pc:spChg>
        <pc:spChg chg="add del">
          <ac:chgData name="Jo-Ann Ward" userId="cc4ed5f1-cedb-4a98-8727-f2c28783c563" providerId="ADAL" clId="{5FB313B6-2A4D-493A-AEB9-DE25A0EB5967}" dt="2022-08-15T14:29:38.074" v="1463"/>
          <ac:spMkLst>
            <pc:docMk/>
            <pc:sldMk cId="1021229630" sldId="256"/>
            <ac:spMk id="16" creationId="{22D09ED2-868F-42C6-866E-F92E0CEF314F}"/>
          </ac:spMkLst>
        </pc:spChg>
      </pc:sldChg>
      <pc:sldChg chg="addSp delSp modSp mod setBg delDesignElem">
        <pc:chgData name="Jo-Ann Ward" userId="cc4ed5f1-cedb-4a98-8727-f2c28783c563" providerId="ADAL" clId="{5FB313B6-2A4D-493A-AEB9-DE25A0EB5967}" dt="2022-08-15T14:31:15.544" v="1486" actId="26606"/>
        <pc:sldMkLst>
          <pc:docMk/>
          <pc:sldMk cId="3651168180" sldId="257"/>
        </pc:sldMkLst>
        <pc:spChg chg="mod">
          <ac:chgData name="Jo-Ann Ward" userId="cc4ed5f1-cedb-4a98-8727-f2c28783c563" providerId="ADAL" clId="{5FB313B6-2A4D-493A-AEB9-DE25A0EB5967}" dt="2022-08-15T14:26:23.606" v="1404" actId="26606"/>
          <ac:spMkLst>
            <pc:docMk/>
            <pc:sldMk cId="3651168180" sldId="257"/>
            <ac:spMk id="2" creationId="{84B619E5-7307-CE46-C949-84FD3213EB11}"/>
          </ac:spMkLst>
        </pc:spChg>
        <pc:spChg chg="mod">
          <ac:chgData name="Jo-Ann Ward" userId="cc4ed5f1-cedb-4a98-8727-f2c28783c563" providerId="ADAL" clId="{5FB313B6-2A4D-493A-AEB9-DE25A0EB5967}" dt="2022-08-15T14:26:23.606" v="1404" actId="26606"/>
          <ac:spMkLst>
            <pc:docMk/>
            <pc:sldMk cId="3651168180" sldId="257"/>
            <ac:spMk id="3" creationId="{998F233C-6E62-B739-7414-AABB7B8F53B5}"/>
          </ac:spMkLst>
        </pc:spChg>
        <pc:spChg chg="add del">
          <ac:chgData name="Jo-Ann Ward" userId="cc4ed5f1-cedb-4a98-8727-f2c28783c563" providerId="ADAL" clId="{5FB313B6-2A4D-493A-AEB9-DE25A0EB5967}" dt="2022-08-15T14:30:42.451" v="1484"/>
          <ac:spMkLst>
            <pc:docMk/>
            <pc:sldMk cId="3651168180" sldId="257"/>
            <ac:spMk id="5" creationId="{907EF6B7-1338-4443-8C46-6A318D952DFD}"/>
          </ac:spMkLst>
        </pc:spChg>
        <pc:spChg chg="add del">
          <ac:chgData name="Jo-Ann Ward" userId="cc4ed5f1-cedb-4a98-8727-f2c28783c563" providerId="ADAL" clId="{5FB313B6-2A4D-493A-AEB9-DE25A0EB5967}" dt="2022-08-15T14:30:42.451" v="1484"/>
          <ac:spMkLst>
            <pc:docMk/>
            <pc:sldMk cId="3651168180" sldId="257"/>
            <ac:spMk id="6" creationId="{DAAE4CDD-124C-4DCF-9584-B6033B545DD5}"/>
          </ac:spMkLst>
        </pc:spChg>
        <pc:spChg chg="add del">
          <ac:chgData name="Jo-Ann Ward" userId="cc4ed5f1-cedb-4a98-8727-f2c28783c563" providerId="ADAL" clId="{5FB313B6-2A4D-493A-AEB9-DE25A0EB5967}" dt="2022-08-15T14:30:42.451" v="1484"/>
          <ac:spMkLst>
            <pc:docMk/>
            <pc:sldMk cId="3651168180" sldId="257"/>
            <ac:spMk id="7" creationId="{081E4A58-353D-44AE-B2FC-2A74E2E400F7}"/>
          </ac:spMkLst>
        </pc:spChg>
        <pc:spChg chg="add del">
          <ac:chgData name="Jo-Ann Ward" userId="cc4ed5f1-cedb-4a98-8727-f2c28783c563" providerId="ADAL" clId="{5FB313B6-2A4D-493A-AEB9-DE25A0EB5967}" dt="2022-08-15T14:29:38.074" v="1463"/>
          <ac:spMkLst>
            <pc:docMk/>
            <pc:sldMk cId="3651168180" sldId="257"/>
            <ac:spMk id="8" creationId="{907EF6B7-1338-4443-8C46-6A318D952DFD}"/>
          </ac:spMkLst>
        </pc:spChg>
        <pc:spChg chg="add">
          <ac:chgData name="Jo-Ann Ward" userId="cc4ed5f1-cedb-4a98-8727-f2c28783c563" providerId="ADAL" clId="{5FB313B6-2A4D-493A-AEB9-DE25A0EB5967}" dt="2022-08-15T14:31:15.544" v="1486" actId="26606"/>
          <ac:spMkLst>
            <pc:docMk/>
            <pc:sldMk cId="3651168180" sldId="257"/>
            <ac:spMk id="9" creationId="{907EF6B7-1338-4443-8C46-6A318D952DFD}"/>
          </ac:spMkLst>
        </pc:spChg>
        <pc:spChg chg="add del">
          <ac:chgData name="Jo-Ann Ward" userId="cc4ed5f1-cedb-4a98-8727-f2c28783c563" providerId="ADAL" clId="{5FB313B6-2A4D-493A-AEB9-DE25A0EB5967}" dt="2022-08-15T14:29:38.074" v="1463"/>
          <ac:spMkLst>
            <pc:docMk/>
            <pc:sldMk cId="3651168180" sldId="257"/>
            <ac:spMk id="10" creationId="{DAAE4CDD-124C-4DCF-9584-B6033B545DD5}"/>
          </ac:spMkLst>
        </pc:spChg>
        <pc:spChg chg="add">
          <ac:chgData name="Jo-Ann Ward" userId="cc4ed5f1-cedb-4a98-8727-f2c28783c563" providerId="ADAL" clId="{5FB313B6-2A4D-493A-AEB9-DE25A0EB5967}" dt="2022-08-15T14:31:15.544" v="1486" actId="26606"/>
          <ac:spMkLst>
            <pc:docMk/>
            <pc:sldMk cId="3651168180" sldId="257"/>
            <ac:spMk id="11" creationId="{DAAE4CDD-124C-4DCF-9584-B6033B545DD5}"/>
          </ac:spMkLst>
        </pc:spChg>
        <pc:spChg chg="add del">
          <ac:chgData name="Jo-Ann Ward" userId="cc4ed5f1-cedb-4a98-8727-f2c28783c563" providerId="ADAL" clId="{5FB313B6-2A4D-493A-AEB9-DE25A0EB5967}" dt="2022-08-15T14:29:38.074" v="1463"/>
          <ac:spMkLst>
            <pc:docMk/>
            <pc:sldMk cId="3651168180" sldId="257"/>
            <ac:spMk id="12" creationId="{081E4A58-353D-44AE-B2FC-2A74E2E400F7}"/>
          </ac:spMkLst>
        </pc:spChg>
        <pc:spChg chg="add">
          <ac:chgData name="Jo-Ann Ward" userId="cc4ed5f1-cedb-4a98-8727-f2c28783c563" providerId="ADAL" clId="{5FB313B6-2A4D-493A-AEB9-DE25A0EB5967}" dt="2022-08-15T14:31:15.544" v="1486" actId="26606"/>
          <ac:spMkLst>
            <pc:docMk/>
            <pc:sldMk cId="3651168180" sldId="257"/>
            <ac:spMk id="13" creationId="{081E4A58-353D-44AE-B2FC-2A74E2E400F7}"/>
          </ac:spMkLst>
        </pc:spChg>
      </pc:sldChg>
      <pc:sldChg chg="addSp delSp modSp mod setBg delDesignElem">
        <pc:chgData name="Jo-Ann Ward" userId="cc4ed5f1-cedb-4a98-8727-f2c28783c563" providerId="ADAL" clId="{5FB313B6-2A4D-493A-AEB9-DE25A0EB5967}" dt="2022-08-15T14:33:51.384" v="1507" actId="20577"/>
        <pc:sldMkLst>
          <pc:docMk/>
          <pc:sldMk cId="2516668485" sldId="258"/>
        </pc:sldMkLst>
        <pc:spChg chg="mod">
          <ac:chgData name="Jo-Ann Ward" userId="cc4ed5f1-cedb-4a98-8727-f2c28783c563" providerId="ADAL" clId="{5FB313B6-2A4D-493A-AEB9-DE25A0EB5967}" dt="2022-08-15T14:31:51.293" v="1487" actId="26606"/>
          <ac:spMkLst>
            <pc:docMk/>
            <pc:sldMk cId="2516668485" sldId="258"/>
            <ac:spMk id="2" creationId="{7EBD6DBA-FB79-B5B4-43F4-DF83EC58B8C1}"/>
          </ac:spMkLst>
        </pc:spChg>
        <pc:spChg chg="mod">
          <ac:chgData name="Jo-Ann Ward" userId="cc4ed5f1-cedb-4a98-8727-f2c28783c563" providerId="ADAL" clId="{5FB313B6-2A4D-493A-AEB9-DE25A0EB5967}" dt="2022-08-15T14:33:51.384" v="1507" actId="20577"/>
          <ac:spMkLst>
            <pc:docMk/>
            <pc:sldMk cId="2516668485" sldId="258"/>
            <ac:spMk id="3" creationId="{E209D68D-BD69-4D3D-21F7-EE1F4F9DC1A6}"/>
          </ac:spMkLst>
        </pc:spChg>
        <pc:spChg chg="add">
          <ac:chgData name="Jo-Ann Ward" userId="cc4ed5f1-cedb-4a98-8727-f2c28783c563" providerId="ADAL" clId="{5FB313B6-2A4D-493A-AEB9-DE25A0EB5967}" dt="2022-08-15T14:31:51.293" v="1487" actId="26606"/>
          <ac:spMkLst>
            <pc:docMk/>
            <pc:sldMk cId="2516668485" sldId="258"/>
            <ac:spMk id="5" creationId="{389575E1-3389-451A-A5F7-27854C25C599}"/>
          </ac:spMkLst>
        </pc:spChg>
        <pc:spChg chg="add">
          <ac:chgData name="Jo-Ann Ward" userId="cc4ed5f1-cedb-4a98-8727-f2c28783c563" providerId="ADAL" clId="{5FB313B6-2A4D-493A-AEB9-DE25A0EB5967}" dt="2022-08-15T14:31:51.293" v="1487" actId="26606"/>
          <ac:spMkLst>
            <pc:docMk/>
            <pc:sldMk cId="2516668485" sldId="258"/>
            <ac:spMk id="6" creationId="{A53CCC5C-D88E-40FB-B30B-23DCDBD01D37}"/>
          </ac:spMkLst>
        </pc:spChg>
        <pc:spChg chg="add">
          <ac:chgData name="Jo-Ann Ward" userId="cc4ed5f1-cedb-4a98-8727-f2c28783c563" providerId="ADAL" clId="{5FB313B6-2A4D-493A-AEB9-DE25A0EB5967}" dt="2022-08-15T14:31:51.293" v="1487" actId="26606"/>
          <ac:spMkLst>
            <pc:docMk/>
            <pc:sldMk cId="2516668485" sldId="258"/>
            <ac:spMk id="7" creationId="{081E4A58-353D-44AE-B2FC-2A74E2E400F7}"/>
          </ac:spMkLst>
        </pc:spChg>
        <pc:spChg chg="add del">
          <ac:chgData name="Jo-Ann Ward" userId="cc4ed5f1-cedb-4a98-8727-f2c28783c563" providerId="ADAL" clId="{5FB313B6-2A4D-493A-AEB9-DE25A0EB5967}" dt="2022-08-15T14:29:38.074" v="1463"/>
          <ac:spMkLst>
            <pc:docMk/>
            <pc:sldMk cId="2516668485" sldId="258"/>
            <ac:spMk id="8" creationId="{C2554CA6-288E-4202-BC52-2E5A8F0C0AED}"/>
          </ac:spMkLst>
        </pc:spChg>
        <pc:spChg chg="add del">
          <ac:chgData name="Jo-Ann Ward" userId="cc4ed5f1-cedb-4a98-8727-f2c28783c563" providerId="ADAL" clId="{5FB313B6-2A4D-493A-AEB9-DE25A0EB5967}" dt="2022-08-15T14:29:38.074" v="1463"/>
          <ac:spMkLst>
            <pc:docMk/>
            <pc:sldMk cId="2516668485" sldId="258"/>
            <ac:spMk id="10" creationId="{B10BB131-AC8E-4A8E-A5D1-36260F720C3B}"/>
          </ac:spMkLst>
        </pc:spChg>
        <pc:spChg chg="add del">
          <ac:chgData name="Jo-Ann Ward" userId="cc4ed5f1-cedb-4a98-8727-f2c28783c563" providerId="ADAL" clId="{5FB313B6-2A4D-493A-AEB9-DE25A0EB5967}" dt="2022-08-15T14:29:38.074" v="1463"/>
          <ac:spMkLst>
            <pc:docMk/>
            <pc:sldMk cId="2516668485" sldId="258"/>
            <ac:spMk id="12" creationId="{5B7778FC-632E-4DCA-A7CB-0D7731CCF970}"/>
          </ac:spMkLst>
        </pc:spChg>
        <pc:spChg chg="add del">
          <ac:chgData name="Jo-Ann Ward" userId="cc4ed5f1-cedb-4a98-8727-f2c28783c563" providerId="ADAL" clId="{5FB313B6-2A4D-493A-AEB9-DE25A0EB5967}" dt="2022-08-15T14:29:38.074" v="1463"/>
          <ac:spMkLst>
            <pc:docMk/>
            <pc:sldMk cId="2516668485" sldId="258"/>
            <ac:spMk id="14" creationId="{FA23A907-97FB-4A8F-880A-DD77401C4296}"/>
          </ac:spMkLst>
        </pc:spChg>
      </pc:sldChg>
      <pc:sldChg chg="addSp delSp modSp mod ord setBg modAnim delDesignElem">
        <pc:chgData name="Jo-Ann Ward" userId="cc4ed5f1-cedb-4a98-8727-f2c28783c563" providerId="ADAL" clId="{5FB313B6-2A4D-493A-AEB9-DE25A0EB5967}" dt="2022-08-15T14:44:13.145" v="1655" actId="20577"/>
        <pc:sldMkLst>
          <pc:docMk/>
          <pc:sldMk cId="2112034913" sldId="259"/>
        </pc:sldMkLst>
        <pc:spChg chg="mod">
          <ac:chgData name="Jo-Ann Ward" userId="cc4ed5f1-cedb-4a98-8727-f2c28783c563" providerId="ADAL" clId="{5FB313B6-2A4D-493A-AEB9-DE25A0EB5967}" dt="2022-08-15T14:31:58.625" v="1488" actId="26606"/>
          <ac:spMkLst>
            <pc:docMk/>
            <pc:sldMk cId="2112034913" sldId="259"/>
            <ac:spMk id="2" creationId="{0CCD35EE-208E-746E-B39D-6C4B7F64B88F}"/>
          </ac:spMkLst>
        </pc:spChg>
        <pc:spChg chg="mod">
          <ac:chgData name="Jo-Ann Ward" userId="cc4ed5f1-cedb-4a98-8727-f2c28783c563" providerId="ADAL" clId="{5FB313B6-2A4D-493A-AEB9-DE25A0EB5967}" dt="2022-08-15T14:44:13.145" v="1655" actId="20577"/>
          <ac:spMkLst>
            <pc:docMk/>
            <pc:sldMk cId="2112034913" sldId="259"/>
            <ac:spMk id="3" creationId="{75C24CA4-B95C-AC56-3660-EA395C1ED85E}"/>
          </ac:spMkLst>
        </pc:spChg>
        <pc:spChg chg="add">
          <ac:chgData name="Jo-Ann Ward" userId="cc4ed5f1-cedb-4a98-8727-f2c28783c563" providerId="ADAL" clId="{5FB313B6-2A4D-493A-AEB9-DE25A0EB5967}" dt="2022-08-15T14:31:58.625" v="1488" actId="26606"/>
          <ac:spMkLst>
            <pc:docMk/>
            <pc:sldMk cId="2112034913" sldId="259"/>
            <ac:spMk id="5" creationId="{1BB867FF-FC45-48F7-8104-F89BE54909F1}"/>
          </ac:spMkLst>
        </pc:spChg>
        <pc:spChg chg="add">
          <ac:chgData name="Jo-Ann Ward" userId="cc4ed5f1-cedb-4a98-8727-f2c28783c563" providerId="ADAL" clId="{5FB313B6-2A4D-493A-AEB9-DE25A0EB5967}" dt="2022-08-15T14:31:58.625" v="1488" actId="26606"/>
          <ac:spMkLst>
            <pc:docMk/>
            <pc:sldMk cId="2112034913" sldId="259"/>
            <ac:spMk id="6" creationId="{8BB56887-D0D5-4F0C-9E19-7247EB83C8B7}"/>
          </ac:spMkLst>
        </pc:spChg>
        <pc:spChg chg="add">
          <ac:chgData name="Jo-Ann Ward" userId="cc4ed5f1-cedb-4a98-8727-f2c28783c563" providerId="ADAL" clId="{5FB313B6-2A4D-493A-AEB9-DE25A0EB5967}" dt="2022-08-15T14:31:58.625" v="1488" actId="26606"/>
          <ac:spMkLst>
            <pc:docMk/>
            <pc:sldMk cId="2112034913" sldId="259"/>
            <ac:spMk id="7" creationId="{081E4A58-353D-44AE-B2FC-2A74E2E400F7}"/>
          </ac:spMkLst>
        </pc:spChg>
        <pc:spChg chg="add del">
          <ac:chgData name="Jo-Ann Ward" userId="cc4ed5f1-cedb-4a98-8727-f2c28783c563" providerId="ADAL" clId="{5FB313B6-2A4D-493A-AEB9-DE25A0EB5967}" dt="2022-08-15T14:27:13.034" v="1408" actId="26606"/>
          <ac:spMkLst>
            <pc:docMk/>
            <pc:sldMk cId="2112034913" sldId="259"/>
            <ac:spMk id="8" creationId="{E92FEB64-6EEA-4759-B4A4-BD2C1E660BA8}"/>
          </ac:spMkLst>
        </pc:spChg>
        <pc:spChg chg="add del">
          <ac:chgData name="Jo-Ann Ward" userId="cc4ed5f1-cedb-4a98-8727-f2c28783c563" providerId="ADAL" clId="{5FB313B6-2A4D-493A-AEB9-DE25A0EB5967}" dt="2022-08-15T14:27:13.034" v="1408" actId="26606"/>
          <ac:spMkLst>
            <pc:docMk/>
            <pc:sldMk cId="2112034913" sldId="259"/>
            <ac:spMk id="10" creationId="{B10BB131-AC8E-4A8E-A5D1-36260F720C3B}"/>
          </ac:spMkLst>
        </pc:spChg>
        <pc:spChg chg="add del">
          <ac:chgData name="Jo-Ann Ward" userId="cc4ed5f1-cedb-4a98-8727-f2c28783c563" providerId="ADAL" clId="{5FB313B6-2A4D-493A-AEB9-DE25A0EB5967}" dt="2022-08-15T14:27:13.034" v="1408" actId="26606"/>
          <ac:spMkLst>
            <pc:docMk/>
            <pc:sldMk cId="2112034913" sldId="259"/>
            <ac:spMk id="12" creationId="{14847E93-7DC1-4D4B-8829-B19AA7137C50}"/>
          </ac:spMkLst>
        </pc:spChg>
        <pc:spChg chg="add del">
          <ac:chgData name="Jo-Ann Ward" userId="cc4ed5f1-cedb-4a98-8727-f2c28783c563" providerId="ADAL" clId="{5FB313B6-2A4D-493A-AEB9-DE25A0EB5967}" dt="2022-08-15T14:27:13.034" v="1408" actId="26606"/>
          <ac:spMkLst>
            <pc:docMk/>
            <pc:sldMk cId="2112034913" sldId="259"/>
            <ac:spMk id="14" creationId="{5566D6E1-03A1-4D73-A4E0-35D74D568A04}"/>
          </ac:spMkLst>
        </pc:spChg>
        <pc:spChg chg="add del">
          <ac:chgData name="Jo-Ann Ward" userId="cc4ed5f1-cedb-4a98-8727-f2c28783c563" providerId="ADAL" clId="{5FB313B6-2A4D-493A-AEB9-DE25A0EB5967}" dt="2022-08-15T14:27:13.034" v="1408" actId="26606"/>
          <ac:spMkLst>
            <pc:docMk/>
            <pc:sldMk cId="2112034913" sldId="259"/>
            <ac:spMk id="16" creationId="{9F835A99-04AC-494A-A572-AFE8413CC938}"/>
          </ac:spMkLst>
        </pc:spChg>
        <pc:spChg chg="add del">
          <ac:chgData name="Jo-Ann Ward" userId="cc4ed5f1-cedb-4a98-8727-f2c28783c563" providerId="ADAL" clId="{5FB313B6-2A4D-493A-AEB9-DE25A0EB5967}" dt="2022-08-15T14:27:13.034" v="1408" actId="26606"/>
          <ac:spMkLst>
            <pc:docMk/>
            <pc:sldMk cId="2112034913" sldId="259"/>
            <ac:spMk id="18" creationId="{7B786209-1B0B-4CA9-9BDD-F7327066A84D}"/>
          </ac:spMkLst>
        </pc:spChg>
        <pc:spChg chg="add del">
          <ac:chgData name="Jo-Ann Ward" userId="cc4ed5f1-cedb-4a98-8727-f2c28783c563" providerId="ADAL" clId="{5FB313B6-2A4D-493A-AEB9-DE25A0EB5967}" dt="2022-08-15T14:27:13.034" v="1408" actId="26606"/>
          <ac:spMkLst>
            <pc:docMk/>
            <pc:sldMk cId="2112034913" sldId="259"/>
            <ac:spMk id="20" creationId="{2D2964BB-484D-45AE-AD66-D407D0629652}"/>
          </ac:spMkLst>
        </pc:spChg>
        <pc:spChg chg="add del">
          <ac:chgData name="Jo-Ann Ward" userId="cc4ed5f1-cedb-4a98-8727-f2c28783c563" providerId="ADAL" clId="{5FB313B6-2A4D-493A-AEB9-DE25A0EB5967}" dt="2022-08-15T14:27:13.034" v="1408" actId="26606"/>
          <ac:spMkLst>
            <pc:docMk/>
            <pc:sldMk cId="2112034913" sldId="259"/>
            <ac:spMk id="22" creationId="{6691AC69-A76E-4DAB-B565-468B6B87ACF3}"/>
          </ac:spMkLst>
        </pc:spChg>
        <pc:spChg chg="add del">
          <ac:chgData name="Jo-Ann Ward" userId="cc4ed5f1-cedb-4a98-8727-f2c28783c563" providerId="ADAL" clId="{5FB313B6-2A4D-493A-AEB9-DE25A0EB5967}" dt="2022-08-15T14:29:38.074" v="1463"/>
          <ac:spMkLst>
            <pc:docMk/>
            <pc:sldMk cId="2112034913" sldId="259"/>
            <ac:spMk id="24" creationId="{1BB867FF-FC45-48F7-8104-F89BE54909F1}"/>
          </ac:spMkLst>
        </pc:spChg>
        <pc:spChg chg="add del">
          <ac:chgData name="Jo-Ann Ward" userId="cc4ed5f1-cedb-4a98-8727-f2c28783c563" providerId="ADAL" clId="{5FB313B6-2A4D-493A-AEB9-DE25A0EB5967}" dt="2022-08-15T14:29:38.074" v="1463"/>
          <ac:spMkLst>
            <pc:docMk/>
            <pc:sldMk cId="2112034913" sldId="259"/>
            <ac:spMk id="25" creationId="{8BB56887-D0D5-4F0C-9E19-7247EB83C8B7}"/>
          </ac:spMkLst>
        </pc:spChg>
        <pc:spChg chg="add del">
          <ac:chgData name="Jo-Ann Ward" userId="cc4ed5f1-cedb-4a98-8727-f2c28783c563" providerId="ADAL" clId="{5FB313B6-2A4D-493A-AEB9-DE25A0EB5967}" dt="2022-08-15T14:29:38.074" v="1463"/>
          <ac:spMkLst>
            <pc:docMk/>
            <pc:sldMk cId="2112034913" sldId="259"/>
            <ac:spMk id="26" creationId="{081E4A58-353D-44AE-B2FC-2A74E2E400F7}"/>
          </ac:spMkLst>
        </pc:spChg>
      </pc:sldChg>
      <pc:sldChg chg="addSp delSp modSp mod setBg delDesignElem">
        <pc:chgData name="Jo-Ann Ward" userId="cc4ed5f1-cedb-4a98-8727-f2c28783c563" providerId="ADAL" clId="{5FB313B6-2A4D-493A-AEB9-DE25A0EB5967}" dt="2022-08-15T14:54:51.670" v="1949" actId="20577"/>
        <pc:sldMkLst>
          <pc:docMk/>
          <pc:sldMk cId="1322835580" sldId="260"/>
        </pc:sldMkLst>
        <pc:spChg chg="mod">
          <ac:chgData name="Jo-Ann Ward" userId="cc4ed5f1-cedb-4a98-8727-f2c28783c563" providerId="ADAL" clId="{5FB313B6-2A4D-493A-AEB9-DE25A0EB5967}" dt="2022-08-15T14:32:43.744" v="1489" actId="26606"/>
          <ac:spMkLst>
            <pc:docMk/>
            <pc:sldMk cId="1322835580" sldId="260"/>
            <ac:spMk id="2" creationId="{197CEDEB-2C71-C911-7E6B-57E96AE69AE9}"/>
          </ac:spMkLst>
        </pc:spChg>
        <pc:spChg chg="mod">
          <ac:chgData name="Jo-Ann Ward" userId="cc4ed5f1-cedb-4a98-8727-f2c28783c563" providerId="ADAL" clId="{5FB313B6-2A4D-493A-AEB9-DE25A0EB5967}" dt="2022-08-15T14:54:51.670" v="1949" actId="20577"/>
          <ac:spMkLst>
            <pc:docMk/>
            <pc:sldMk cId="1322835580" sldId="260"/>
            <ac:spMk id="3" creationId="{CC493E1A-BD4F-680B-AD52-DD7C2BBFAB1E}"/>
          </ac:spMkLst>
        </pc:spChg>
        <pc:spChg chg="add">
          <ac:chgData name="Jo-Ann Ward" userId="cc4ed5f1-cedb-4a98-8727-f2c28783c563" providerId="ADAL" clId="{5FB313B6-2A4D-493A-AEB9-DE25A0EB5967}" dt="2022-08-15T14:32:43.744" v="1489" actId="26606"/>
          <ac:spMkLst>
            <pc:docMk/>
            <pc:sldMk cId="1322835580" sldId="260"/>
            <ac:spMk id="5" creationId="{389575E1-3389-451A-A5F7-27854C25C599}"/>
          </ac:spMkLst>
        </pc:spChg>
        <pc:spChg chg="add">
          <ac:chgData name="Jo-Ann Ward" userId="cc4ed5f1-cedb-4a98-8727-f2c28783c563" providerId="ADAL" clId="{5FB313B6-2A4D-493A-AEB9-DE25A0EB5967}" dt="2022-08-15T14:32:43.744" v="1489" actId="26606"/>
          <ac:spMkLst>
            <pc:docMk/>
            <pc:sldMk cId="1322835580" sldId="260"/>
            <ac:spMk id="6" creationId="{A53CCC5C-D88E-40FB-B30B-23DCDBD01D37}"/>
          </ac:spMkLst>
        </pc:spChg>
        <pc:spChg chg="add">
          <ac:chgData name="Jo-Ann Ward" userId="cc4ed5f1-cedb-4a98-8727-f2c28783c563" providerId="ADAL" clId="{5FB313B6-2A4D-493A-AEB9-DE25A0EB5967}" dt="2022-08-15T14:32:43.744" v="1489" actId="26606"/>
          <ac:spMkLst>
            <pc:docMk/>
            <pc:sldMk cId="1322835580" sldId="260"/>
            <ac:spMk id="7" creationId="{081E4A58-353D-44AE-B2FC-2A74E2E400F7}"/>
          </ac:spMkLst>
        </pc:spChg>
        <pc:spChg chg="add del">
          <ac:chgData name="Jo-Ann Ward" userId="cc4ed5f1-cedb-4a98-8727-f2c28783c563" providerId="ADAL" clId="{5FB313B6-2A4D-493A-AEB9-DE25A0EB5967}" dt="2022-08-15T14:29:38.074" v="1463"/>
          <ac:spMkLst>
            <pc:docMk/>
            <pc:sldMk cId="1322835580" sldId="260"/>
            <ac:spMk id="8" creationId="{907EF6B7-1338-4443-8C46-6A318D952DFD}"/>
          </ac:spMkLst>
        </pc:spChg>
        <pc:spChg chg="add del">
          <ac:chgData name="Jo-Ann Ward" userId="cc4ed5f1-cedb-4a98-8727-f2c28783c563" providerId="ADAL" clId="{5FB313B6-2A4D-493A-AEB9-DE25A0EB5967}" dt="2022-08-15T14:29:38.074" v="1463"/>
          <ac:spMkLst>
            <pc:docMk/>
            <pc:sldMk cId="1322835580" sldId="260"/>
            <ac:spMk id="10" creationId="{DAAE4CDD-124C-4DCF-9584-B6033B545DD5}"/>
          </ac:spMkLst>
        </pc:spChg>
        <pc:spChg chg="add del">
          <ac:chgData name="Jo-Ann Ward" userId="cc4ed5f1-cedb-4a98-8727-f2c28783c563" providerId="ADAL" clId="{5FB313B6-2A4D-493A-AEB9-DE25A0EB5967}" dt="2022-08-15T14:29:38.074" v="1463"/>
          <ac:spMkLst>
            <pc:docMk/>
            <pc:sldMk cId="1322835580" sldId="260"/>
            <ac:spMk id="12" creationId="{081E4A58-353D-44AE-B2FC-2A74E2E400F7}"/>
          </ac:spMkLst>
        </pc:spChg>
      </pc:sldChg>
      <pc:sldChg chg="addSp delSp modSp mod setBg delDesignElem">
        <pc:chgData name="Jo-Ann Ward" userId="cc4ed5f1-cedb-4a98-8727-f2c28783c563" providerId="ADAL" clId="{5FB313B6-2A4D-493A-AEB9-DE25A0EB5967}" dt="2022-08-15T14:32:50.351" v="1490" actId="26606"/>
        <pc:sldMkLst>
          <pc:docMk/>
          <pc:sldMk cId="2689547740" sldId="261"/>
        </pc:sldMkLst>
        <pc:spChg chg="mod">
          <ac:chgData name="Jo-Ann Ward" userId="cc4ed5f1-cedb-4a98-8727-f2c28783c563" providerId="ADAL" clId="{5FB313B6-2A4D-493A-AEB9-DE25A0EB5967}" dt="2022-08-15T14:32:50.351" v="1490" actId="26606"/>
          <ac:spMkLst>
            <pc:docMk/>
            <pc:sldMk cId="2689547740" sldId="261"/>
            <ac:spMk id="2" creationId="{A12B01D5-E25C-0067-A70C-1E7DD1A1C555}"/>
          </ac:spMkLst>
        </pc:spChg>
        <pc:spChg chg="mod">
          <ac:chgData name="Jo-Ann Ward" userId="cc4ed5f1-cedb-4a98-8727-f2c28783c563" providerId="ADAL" clId="{5FB313B6-2A4D-493A-AEB9-DE25A0EB5967}" dt="2022-08-15T14:32:50.351" v="1490" actId="26606"/>
          <ac:spMkLst>
            <pc:docMk/>
            <pc:sldMk cId="2689547740" sldId="261"/>
            <ac:spMk id="3" creationId="{91A98163-8467-87D2-5A7E-F08914320796}"/>
          </ac:spMkLst>
        </pc:spChg>
        <pc:spChg chg="add">
          <ac:chgData name="Jo-Ann Ward" userId="cc4ed5f1-cedb-4a98-8727-f2c28783c563" providerId="ADAL" clId="{5FB313B6-2A4D-493A-AEB9-DE25A0EB5967}" dt="2022-08-15T14:32:50.351" v="1490" actId="26606"/>
          <ac:spMkLst>
            <pc:docMk/>
            <pc:sldMk cId="2689547740" sldId="261"/>
            <ac:spMk id="5" creationId="{1BB867FF-FC45-48F7-8104-F89BE54909F1}"/>
          </ac:spMkLst>
        </pc:spChg>
        <pc:spChg chg="add">
          <ac:chgData name="Jo-Ann Ward" userId="cc4ed5f1-cedb-4a98-8727-f2c28783c563" providerId="ADAL" clId="{5FB313B6-2A4D-493A-AEB9-DE25A0EB5967}" dt="2022-08-15T14:32:50.351" v="1490" actId="26606"/>
          <ac:spMkLst>
            <pc:docMk/>
            <pc:sldMk cId="2689547740" sldId="261"/>
            <ac:spMk id="6" creationId="{8BB56887-D0D5-4F0C-9E19-7247EB83C8B7}"/>
          </ac:spMkLst>
        </pc:spChg>
        <pc:spChg chg="add">
          <ac:chgData name="Jo-Ann Ward" userId="cc4ed5f1-cedb-4a98-8727-f2c28783c563" providerId="ADAL" clId="{5FB313B6-2A4D-493A-AEB9-DE25A0EB5967}" dt="2022-08-15T14:32:50.351" v="1490" actId="26606"/>
          <ac:spMkLst>
            <pc:docMk/>
            <pc:sldMk cId="2689547740" sldId="261"/>
            <ac:spMk id="7" creationId="{081E4A58-353D-44AE-B2FC-2A74E2E400F7}"/>
          </ac:spMkLst>
        </pc:spChg>
        <pc:spChg chg="add del">
          <ac:chgData name="Jo-Ann Ward" userId="cc4ed5f1-cedb-4a98-8727-f2c28783c563" providerId="ADAL" clId="{5FB313B6-2A4D-493A-AEB9-DE25A0EB5967}" dt="2022-08-15T14:27:51.030" v="1413" actId="26606"/>
          <ac:spMkLst>
            <pc:docMk/>
            <pc:sldMk cId="2689547740" sldId="261"/>
            <ac:spMk id="8" creationId="{907EF6B7-1338-4443-8C46-6A318D952DFD}"/>
          </ac:spMkLst>
        </pc:spChg>
        <pc:spChg chg="add del">
          <ac:chgData name="Jo-Ann Ward" userId="cc4ed5f1-cedb-4a98-8727-f2c28783c563" providerId="ADAL" clId="{5FB313B6-2A4D-493A-AEB9-DE25A0EB5967}" dt="2022-08-15T14:27:51.030" v="1413" actId="26606"/>
          <ac:spMkLst>
            <pc:docMk/>
            <pc:sldMk cId="2689547740" sldId="261"/>
            <ac:spMk id="10" creationId="{DAAE4CDD-124C-4DCF-9584-B6033B545DD5}"/>
          </ac:spMkLst>
        </pc:spChg>
        <pc:spChg chg="add del">
          <ac:chgData name="Jo-Ann Ward" userId="cc4ed5f1-cedb-4a98-8727-f2c28783c563" providerId="ADAL" clId="{5FB313B6-2A4D-493A-AEB9-DE25A0EB5967}" dt="2022-08-15T14:27:51.030" v="1413" actId="26606"/>
          <ac:spMkLst>
            <pc:docMk/>
            <pc:sldMk cId="2689547740" sldId="261"/>
            <ac:spMk id="12" creationId="{081E4A58-353D-44AE-B2FC-2A74E2E400F7}"/>
          </ac:spMkLst>
        </pc:spChg>
        <pc:spChg chg="add del">
          <ac:chgData name="Jo-Ann Ward" userId="cc4ed5f1-cedb-4a98-8727-f2c28783c563" providerId="ADAL" clId="{5FB313B6-2A4D-493A-AEB9-DE25A0EB5967}" dt="2022-08-15T14:27:53.028" v="1415" actId="26606"/>
          <ac:spMkLst>
            <pc:docMk/>
            <pc:sldMk cId="2689547740" sldId="261"/>
            <ac:spMk id="14" creationId="{5566D6E1-03A1-4D73-A4E0-35D74D568A04}"/>
          </ac:spMkLst>
        </pc:spChg>
        <pc:spChg chg="add del">
          <ac:chgData name="Jo-Ann Ward" userId="cc4ed5f1-cedb-4a98-8727-f2c28783c563" providerId="ADAL" clId="{5FB313B6-2A4D-493A-AEB9-DE25A0EB5967}" dt="2022-08-15T14:27:53.028" v="1415" actId="26606"/>
          <ac:spMkLst>
            <pc:docMk/>
            <pc:sldMk cId="2689547740" sldId="261"/>
            <ac:spMk id="15" creationId="{E92FEB64-6EEA-4759-B4A4-BD2C1E660BA8}"/>
          </ac:spMkLst>
        </pc:spChg>
        <pc:spChg chg="add del">
          <ac:chgData name="Jo-Ann Ward" userId="cc4ed5f1-cedb-4a98-8727-f2c28783c563" providerId="ADAL" clId="{5FB313B6-2A4D-493A-AEB9-DE25A0EB5967}" dt="2022-08-15T14:27:53.028" v="1415" actId="26606"/>
          <ac:spMkLst>
            <pc:docMk/>
            <pc:sldMk cId="2689547740" sldId="261"/>
            <ac:spMk id="16" creationId="{9F835A99-04AC-494A-A572-AFE8413CC938}"/>
          </ac:spMkLst>
        </pc:spChg>
        <pc:spChg chg="add del">
          <ac:chgData name="Jo-Ann Ward" userId="cc4ed5f1-cedb-4a98-8727-f2c28783c563" providerId="ADAL" clId="{5FB313B6-2A4D-493A-AEB9-DE25A0EB5967}" dt="2022-08-15T14:27:53.028" v="1415" actId="26606"/>
          <ac:spMkLst>
            <pc:docMk/>
            <pc:sldMk cId="2689547740" sldId="261"/>
            <ac:spMk id="17" creationId="{B10BB131-AC8E-4A8E-A5D1-36260F720C3B}"/>
          </ac:spMkLst>
        </pc:spChg>
        <pc:spChg chg="add del">
          <ac:chgData name="Jo-Ann Ward" userId="cc4ed5f1-cedb-4a98-8727-f2c28783c563" providerId="ADAL" clId="{5FB313B6-2A4D-493A-AEB9-DE25A0EB5967}" dt="2022-08-15T14:27:53.028" v="1415" actId="26606"/>
          <ac:spMkLst>
            <pc:docMk/>
            <pc:sldMk cId="2689547740" sldId="261"/>
            <ac:spMk id="18" creationId="{7B786209-1B0B-4CA9-9BDD-F7327066A84D}"/>
          </ac:spMkLst>
        </pc:spChg>
        <pc:spChg chg="add del">
          <ac:chgData name="Jo-Ann Ward" userId="cc4ed5f1-cedb-4a98-8727-f2c28783c563" providerId="ADAL" clId="{5FB313B6-2A4D-493A-AEB9-DE25A0EB5967}" dt="2022-08-15T14:27:53.028" v="1415" actId="26606"/>
          <ac:spMkLst>
            <pc:docMk/>
            <pc:sldMk cId="2689547740" sldId="261"/>
            <ac:spMk id="19" creationId="{14847E93-7DC1-4D4B-8829-B19AA7137C50}"/>
          </ac:spMkLst>
        </pc:spChg>
        <pc:spChg chg="add del">
          <ac:chgData name="Jo-Ann Ward" userId="cc4ed5f1-cedb-4a98-8727-f2c28783c563" providerId="ADAL" clId="{5FB313B6-2A4D-493A-AEB9-DE25A0EB5967}" dt="2022-08-15T14:27:53.028" v="1415" actId="26606"/>
          <ac:spMkLst>
            <pc:docMk/>
            <pc:sldMk cId="2689547740" sldId="261"/>
            <ac:spMk id="20" creationId="{2D2964BB-484D-45AE-AD66-D407D0629652}"/>
          </ac:spMkLst>
        </pc:spChg>
        <pc:spChg chg="add del">
          <ac:chgData name="Jo-Ann Ward" userId="cc4ed5f1-cedb-4a98-8727-f2c28783c563" providerId="ADAL" clId="{5FB313B6-2A4D-493A-AEB9-DE25A0EB5967}" dt="2022-08-15T14:27:53.028" v="1415" actId="26606"/>
          <ac:spMkLst>
            <pc:docMk/>
            <pc:sldMk cId="2689547740" sldId="261"/>
            <ac:spMk id="22" creationId="{6691AC69-A76E-4DAB-B565-468B6B87ACF3}"/>
          </ac:spMkLst>
        </pc:spChg>
        <pc:spChg chg="add del">
          <ac:chgData name="Jo-Ann Ward" userId="cc4ed5f1-cedb-4a98-8727-f2c28783c563" providerId="ADAL" clId="{5FB313B6-2A4D-493A-AEB9-DE25A0EB5967}" dt="2022-08-15T14:29:38.074" v="1463"/>
          <ac:spMkLst>
            <pc:docMk/>
            <pc:sldMk cId="2689547740" sldId="261"/>
            <ac:spMk id="24" creationId="{1BB867FF-FC45-48F7-8104-F89BE54909F1}"/>
          </ac:spMkLst>
        </pc:spChg>
        <pc:spChg chg="add del">
          <ac:chgData name="Jo-Ann Ward" userId="cc4ed5f1-cedb-4a98-8727-f2c28783c563" providerId="ADAL" clId="{5FB313B6-2A4D-493A-AEB9-DE25A0EB5967}" dt="2022-08-15T14:29:38.074" v="1463"/>
          <ac:spMkLst>
            <pc:docMk/>
            <pc:sldMk cId="2689547740" sldId="261"/>
            <ac:spMk id="25" creationId="{8BB56887-D0D5-4F0C-9E19-7247EB83C8B7}"/>
          </ac:spMkLst>
        </pc:spChg>
        <pc:spChg chg="add del">
          <ac:chgData name="Jo-Ann Ward" userId="cc4ed5f1-cedb-4a98-8727-f2c28783c563" providerId="ADAL" clId="{5FB313B6-2A4D-493A-AEB9-DE25A0EB5967}" dt="2022-08-15T14:29:38.074" v="1463"/>
          <ac:spMkLst>
            <pc:docMk/>
            <pc:sldMk cId="2689547740" sldId="261"/>
            <ac:spMk id="26" creationId="{081E4A58-353D-44AE-B2FC-2A74E2E400F7}"/>
          </ac:spMkLst>
        </pc:spChg>
        <pc:graphicFrameChg chg="add del mod">
          <ac:chgData name="Jo-Ann Ward" userId="cc4ed5f1-cedb-4a98-8727-f2c28783c563" providerId="ADAL" clId="{5FB313B6-2A4D-493A-AEB9-DE25A0EB5967}" dt="2022-08-04T10:51:38.406" v="523"/>
          <ac:graphicFrameMkLst>
            <pc:docMk/>
            <pc:sldMk cId="2689547740" sldId="261"/>
            <ac:graphicFrameMk id="4" creationId="{5702E59F-7F50-C413-CA40-1C2F9087D32C}"/>
          </ac:graphicFrameMkLst>
        </pc:graphicFrameChg>
      </pc:sldChg>
      <pc:sldChg chg="addSp delSp modSp mod setBg modAnim delDesignElem">
        <pc:chgData name="Jo-Ann Ward" userId="cc4ed5f1-cedb-4a98-8727-f2c28783c563" providerId="ADAL" clId="{5FB313B6-2A4D-493A-AEB9-DE25A0EB5967}" dt="2022-08-15T15:12:56.002" v="2160" actId="20577"/>
        <pc:sldMkLst>
          <pc:docMk/>
          <pc:sldMk cId="2983593039" sldId="263"/>
        </pc:sldMkLst>
        <pc:spChg chg="mod">
          <ac:chgData name="Jo-Ann Ward" userId="cc4ed5f1-cedb-4a98-8727-f2c28783c563" providerId="ADAL" clId="{5FB313B6-2A4D-493A-AEB9-DE25A0EB5967}" dt="2022-08-15T14:32:58.395" v="1491" actId="26606"/>
          <ac:spMkLst>
            <pc:docMk/>
            <pc:sldMk cId="2983593039" sldId="263"/>
            <ac:spMk id="2" creationId="{6BF53418-9596-5227-DE5D-26B5EF4337A0}"/>
          </ac:spMkLst>
        </pc:spChg>
        <pc:spChg chg="del mod">
          <ac:chgData name="Jo-Ann Ward" userId="cc4ed5f1-cedb-4a98-8727-f2c28783c563" providerId="ADAL" clId="{5FB313B6-2A4D-493A-AEB9-DE25A0EB5967}" dt="2022-08-15T14:32:58.395" v="1491" actId="26606"/>
          <ac:spMkLst>
            <pc:docMk/>
            <pc:sldMk cId="2983593039" sldId="263"/>
            <ac:spMk id="3" creationId="{4588B6F7-7C7C-B7B7-B45C-C751564C3C25}"/>
          </ac:spMkLst>
        </pc:spChg>
        <pc:spChg chg="add">
          <ac:chgData name="Jo-Ann Ward" userId="cc4ed5f1-cedb-4a98-8727-f2c28783c563" providerId="ADAL" clId="{5FB313B6-2A4D-493A-AEB9-DE25A0EB5967}" dt="2022-08-15T14:32:58.395" v="1491" actId="26606"/>
          <ac:spMkLst>
            <pc:docMk/>
            <pc:sldMk cId="2983593039" sldId="263"/>
            <ac:spMk id="7" creationId="{B50AB553-2A96-4A92-96F2-93548E096954}"/>
          </ac:spMkLst>
        </pc:spChg>
        <pc:spChg chg="add del">
          <ac:chgData name="Jo-Ann Ward" userId="cc4ed5f1-cedb-4a98-8727-f2c28783c563" providerId="ADAL" clId="{5FB313B6-2A4D-493A-AEB9-DE25A0EB5967}" dt="2022-08-15T14:29:38.074" v="1463"/>
          <ac:spMkLst>
            <pc:docMk/>
            <pc:sldMk cId="2983593039" sldId="263"/>
            <ac:spMk id="8" creationId="{907EF6B7-1338-4443-8C46-6A318D952DFD}"/>
          </ac:spMkLst>
        </pc:spChg>
        <pc:spChg chg="add del">
          <ac:chgData name="Jo-Ann Ward" userId="cc4ed5f1-cedb-4a98-8727-f2c28783c563" providerId="ADAL" clId="{5FB313B6-2A4D-493A-AEB9-DE25A0EB5967}" dt="2022-08-15T14:29:38.074" v="1463"/>
          <ac:spMkLst>
            <pc:docMk/>
            <pc:sldMk cId="2983593039" sldId="263"/>
            <ac:spMk id="10" creationId="{DAAE4CDD-124C-4DCF-9584-B6033B545DD5}"/>
          </ac:spMkLst>
        </pc:spChg>
        <pc:spChg chg="add del">
          <ac:chgData name="Jo-Ann Ward" userId="cc4ed5f1-cedb-4a98-8727-f2c28783c563" providerId="ADAL" clId="{5FB313B6-2A4D-493A-AEB9-DE25A0EB5967}" dt="2022-08-15T14:29:38.074" v="1463"/>
          <ac:spMkLst>
            <pc:docMk/>
            <pc:sldMk cId="2983593039" sldId="263"/>
            <ac:spMk id="12" creationId="{081E4A58-353D-44AE-B2FC-2A74E2E400F7}"/>
          </ac:spMkLst>
        </pc:spChg>
        <pc:graphicFrameChg chg="add mod">
          <ac:chgData name="Jo-Ann Ward" userId="cc4ed5f1-cedb-4a98-8727-f2c28783c563" providerId="ADAL" clId="{5FB313B6-2A4D-493A-AEB9-DE25A0EB5967}" dt="2022-08-15T15:12:56.002" v="2160" actId="20577"/>
          <ac:graphicFrameMkLst>
            <pc:docMk/>
            <pc:sldMk cId="2983593039" sldId="263"/>
            <ac:graphicFrameMk id="5" creationId="{2F4366DD-6C56-2CA2-771C-4BC977D86F69}"/>
          </ac:graphicFrameMkLst>
        </pc:graphicFrameChg>
        <pc:picChg chg="add">
          <ac:chgData name="Jo-Ann Ward" userId="cc4ed5f1-cedb-4a98-8727-f2c28783c563" providerId="ADAL" clId="{5FB313B6-2A4D-493A-AEB9-DE25A0EB5967}" dt="2022-08-15T14:32:58.395" v="1491" actId="26606"/>
          <ac:picMkLst>
            <pc:docMk/>
            <pc:sldMk cId="2983593039" sldId="263"/>
            <ac:picMk id="6" creationId="{007382A3-573A-41C5-8780-19885512888D}"/>
          </ac:picMkLst>
        </pc:picChg>
      </pc:sldChg>
      <pc:sldChg chg="addSp delSp modSp mod setBg delDesignElem">
        <pc:chgData name="Jo-Ann Ward" userId="cc4ed5f1-cedb-4a98-8727-f2c28783c563" providerId="ADAL" clId="{5FB313B6-2A4D-493A-AEB9-DE25A0EB5967}" dt="2022-08-15T14:51:25.099" v="1844" actId="20577"/>
        <pc:sldMkLst>
          <pc:docMk/>
          <pc:sldMk cId="403295427" sldId="264"/>
        </pc:sldMkLst>
        <pc:spChg chg="mod">
          <ac:chgData name="Jo-Ann Ward" userId="cc4ed5f1-cedb-4a98-8727-f2c28783c563" providerId="ADAL" clId="{5FB313B6-2A4D-493A-AEB9-DE25A0EB5967}" dt="2022-08-15T14:33:06.127" v="1492" actId="26606"/>
          <ac:spMkLst>
            <pc:docMk/>
            <pc:sldMk cId="403295427" sldId="264"/>
            <ac:spMk id="2" creationId="{107C984C-7738-86F6-DD9F-69696C946FDD}"/>
          </ac:spMkLst>
        </pc:spChg>
        <pc:spChg chg="mod">
          <ac:chgData name="Jo-Ann Ward" userId="cc4ed5f1-cedb-4a98-8727-f2c28783c563" providerId="ADAL" clId="{5FB313B6-2A4D-493A-AEB9-DE25A0EB5967}" dt="2022-08-15T14:51:25.099" v="1844" actId="20577"/>
          <ac:spMkLst>
            <pc:docMk/>
            <pc:sldMk cId="403295427" sldId="264"/>
            <ac:spMk id="3" creationId="{9F7EF05A-A12C-AE3F-792F-6E6A587ED4FF}"/>
          </ac:spMkLst>
        </pc:spChg>
        <pc:spChg chg="add">
          <ac:chgData name="Jo-Ann Ward" userId="cc4ed5f1-cedb-4a98-8727-f2c28783c563" providerId="ADAL" clId="{5FB313B6-2A4D-493A-AEB9-DE25A0EB5967}" dt="2022-08-15T14:33:06.127" v="1492" actId="26606"/>
          <ac:spMkLst>
            <pc:docMk/>
            <pc:sldMk cId="403295427" sldId="264"/>
            <ac:spMk id="5" creationId="{389575E1-3389-451A-A5F7-27854C25C599}"/>
          </ac:spMkLst>
        </pc:spChg>
        <pc:spChg chg="add">
          <ac:chgData name="Jo-Ann Ward" userId="cc4ed5f1-cedb-4a98-8727-f2c28783c563" providerId="ADAL" clId="{5FB313B6-2A4D-493A-AEB9-DE25A0EB5967}" dt="2022-08-15T14:33:06.127" v="1492" actId="26606"/>
          <ac:spMkLst>
            <pc:docMk/>
            <pc:sldMk cId="403295427" sldId="264"/>
            <ac:spMk id="6" creationId="{A53CCC5C-D88E-40FB-B30B-23DCDBD01D37}"/>
          </ac:spMkLst>
        </pc:spChg>
        <pc:spChg chg="add">
          <ac:chgData name="Jo-Ann Ward" userId="cc4ed5f1-cedb-4a98-8727-f2c28783c563" providerId="ADAL" clId="{5FB313B6-2A4D-493A-AEB9-DE25A0EB5967}" dt="2022-08-15T14:33:06.127" v="1492" actId="26606"/>
          <ac:spMkLst>
            <pc:docMk/>
            <pc:sldMk cId="403295427" sldId="264"/>
            <ac:spMk id="7" creationId="{081E4A58-353D-44AE-B2FC-2A74E2E400F7}"/>
          </ac:spMkLst>
        </pc:spChg>
        <pc:spChg chg="add del">
          <ac:chgData name="Jo-Ann Ward" userId="cc4ed5f1-cedb-4a98-8727-f2c28783c563" providerId="ADAL" clId="{5FB313B6-2A4D-493A-AEB9-DE25A0EB5967}" dt="2022-08-15T14:29:38.074" v="1463"/>
          <ac:spMkLst>
            <pc:docMk/>
            <pc:sldMk cId="403295427" sldId="264"/>
            <ac:spMk id="8" creationId="{907EF6B7-1338-4443-8C46-6A318D952DFD}"/>
          </ac:spMkLst>
        </pc:spChg>
        <pc:spChg chg="add del">
          <ac:chgData name="Jo-Ann Ward" userId="cc4ed5f1-cedb-4a98-8727-f2c28783c563" providerId="ADAL" clId="{5FB313B6-2A4D-493A-AEB9-DE25A0EB5967}" dt="2022-08-15T14:29:38.074" v="1463"/>
          <ac:spMkLst>
            <pc:docMk/>
            <pc:sldMk cId="403295427" sldId="264"/>
            <ac:spMk id="10" creationId="{DAAE4CDD-124C-4DCF-9584-B6033B545DD5}"/>
          </ac:spMkLst>
        </pc:spChg>
        <pc:spChg chg="add del">
          <ac:chgData name="Jo-Ann Ward" userId="cc4ed5f1-cedb-4a98-8727-f2c28783c563" providerId="ADAL" clId="{5FB313B6-2A4D-493A-AEB9-DE25A0EB5967}" dt="2022-08-15T14:29:38.074" v="1463"/>
          <ac:spMkLst>
            <pc:docMk/>
            <pc:sldMk cId="403295427" sldId="264"/>
            <ac:spMk id="12" creationId="{081E4A58-353D-44AE-B2FC-2A74E2E400F7}"/>
          </ac:spMkLst>
        </pc:spChg>
      </pc:sldChg>
      <pc:sldChg chg="addSp delSp modSp mod setBg modAnim delDesignElem">
        <pc:chgData name="Jo-Ann Ward" userId="cc4ed5f1-cedb-4a98-8727-f2c28783c563" providerId="ADAL" clId="{5FB313B6-2A4D-493A-AEB9-DE25A0EB5967}" dt="2022-08-15T14:45:03.719" v="1668"/>
        <pc:sldMkLst>
          <pc:docMk/>
          <pc:sldMk cId="3065956228" sldId="265"/>
        </pc:sldMkLst>
        <pc:spChg chg="mod">
          <ac:chgData name="Jo-Ann Ward" userId="cc4ed5f1-cedb-4a98-8727-f2c28783c563" providerId="ADAL" clId="{5FB313B6-2A4D-493A-AEB9-DE25A0EB5967}" dt="2022-08-15T14:27:26.723" v="1410" actId="26606"/>
          <ac:spMkLst>
            <pc:docMk/>
            <pc:sldMk cId="3065956228" sldId="265"/>
            <ac:spMk id="2" creationId="{49D0330F-558D-D127-BED9-1C9F153CE769}"/>
          </ac:spMkLst>
        </pc:spChg>
        <pc:spChg chg="del mod">
          <ac:chgData name="Jo-Ann Ward" userId="cc4ed5f1-cedb-4a98-8727-f2c28783c563" providerId="ADAL" clId="{5FB313B6-2A4D-493A-AEB9-DE25A0EB5967}" dt="2022-08-15T14:27:26.723" v="1410" actId="26606"/>
          <ac:spMkLst>
            <pc:docMk/>
            <pc:sldMk cId="3065956228" sldId="265"/>
            <ac:spMk id="3" creationId="{6BDE0349-253B-74FA-8365-C2C631C0A4A6}"/>
          </ac:spMkLst>
        </pc:spChg>
        <pc:spChg chg="add del">
          <ac:chgData name="Jo-Ann Ward" userId="cc4ed5f1-cedb-4a98-8727-f2c28783c563" providerId="ADAL" clId="{5FB313B6-2A4D-493A-AEB9-DE25A0EB5967}" dt="2022-08-15T14:29:38.074" v="1463"/>
          <ac:spMkLst>
            <pc:docMk/>
            <pc:sldMk cId="3065956228" sldId="265"/>
            <ac:spMk id="9" creationId="{53B021B3-DE93-4AB7-8A18-CF5F1CED88B8}"/>
          </ac:spMkLst>
        </pc:spChg>
        <pc:spChg chg="add del">
          <ac:chgData name="Jo-Ann Ward" userId="cc4ed5f1-cedb-4a98-8727-f2c28783c563" providerId="ADAL" clId="{5FB313B6-2A4D-493A-AEB9-DE25A0EB5967}" dt="2022-08-15T14:29:38.074" v="1463"/>
          <ac:spMkLst>
            <pc:docMk/>
            <pc:sldMk cId="3065956228" sldId="265"/>
            <ac:spMk id="11" creationId="{52D502E5-F6B4-4D58-B4AE-FC466FF15EE8}"/>
          </ac:spMkLst>
        </pc:spChg>
        <pc:spChg chg="add del">
          <ac:chgData name="Jo-Ann Ward" userId="cc4ed5f1-cedb-4a98-8727-f2c28783c563" providerId="ADAL" clId="{5FB313B6-2A4D-493A-AEB9-DE25A0EB5967}" dt="2022-08-15T14:29:38.074" v="1463"/>
          <ac:spMkLst>
            <pc:docMk/>
            <pc:sldMk cId="3065956228" sldId="265"/>
            <ac:spMk id="13" creationId="{9DECDBF4-02B6-4BB4-B65B-B8107AD6A9E8}"/>
          </ac:spMkLst>
        </pc:spChg>
        <pc:graphicFrameChg chg="add">
          <ac:chgData name="Jo-Ann Ward" userId="cc4ed5f1-cedb-4a98-8727-f2c28783c563" providerId="ADAL" clId="{5FB313B6-2A4D-493A-AEB9-DE25A0EB5967}" dt="2022-08-15T14:27:26.723" v="1410" actId="26606"/>
          <ac:graphicFrameMkLst>
            <pc:docMk/>
            <pc:sldMk cId="3065956228" sldId="265"/>
            <ac:graphicFrameMk id="5" creationId="{4F8B9369-6FFA-84B9-56B8-32A2949AA1DF}"/>
          </ac:graphicFrameMkLst>
        </pc:graphicFrameChg>
      </pc:sldChg>
      <pc:sldChg chg="modSp new add del mod ord modAnim">
        <pc:chgData name="Jo-Ann Ward" userId="cc4ed5f1-cedb-4a98-8727-f2c28783c563" providerId="ADAL" clId="{5FB313B6-2A4D-493A-AEB9-DE25A0EB5967}" dt="2022-08-15T14:49:57.425" v="1765" actId="27636"/>
        <pc:sldMkLst>
          <pc:docMk/>
          <pc:sldMk cId="38229632" sldId="266"/>
        </pc:sldMkLst>
        <pc:spChg chg="mod">
          <ac:chgData name="Jo-Ann Ward" userId="cc4ed5f1-cedb-4a98-8727-f2c28783c563" providerId="ADAL" clId="{5FB313B6-2A4D-493A-AEB9-DE25A0EB5967}" dt="2022-08-15T14:35:32.631" v="1547" actId="20577"/>
          <ac:spMkLst>
            <pc:docMk/>
            <pc:sldMk cId="38229632" sldId="266"/>
            <ac:spMk id="2" creationId="{37777828-9AA9-F457-371F-9D22A69BC58C}"/>
          </ac:spMkLst>
        </pc:spChg>
        <pc:spChg chg="mod">
          <ac:chgData name="Jo-Ann Ward" userId="cc4ed5f1-cedb-4a98-8727-f2c28783c563" providerId="ADAL" clId="{5FB313B6-2A4D-493A-AEB9-DE25A0EB5967}" dt="2022-08-15T14:49:57.425" v="1765" actId="27636"/>
          <ac:spMkLst>
            <pc:docMk/>
            <pc:sldMk cId="38229632" sldId="266"/>
            <ac:spMk id="3" creationId="{0CE6369B-BA52-04D4-DB1C-85FEC3B8325C}"/>
          </ac:spMkLst>
        </pc:spChg>
      </pc:sldChg>
      <pc:sldChg chg="new del">
        <pc:chgData name="Jo-Ann Ward" userId="cc4ed5f1-cedb-4a98-8727-f2c28783c563" providerId="ADAL" clId="{5FB313B6-2A4D-493A-AEB9-DE25A0EB5967}" dt="2022-08-15T14:38:39.091" v="1575" actId="2696"/>
        <pc:sldMkLst>
          <pc:docMk/>
          <pc:sldMk cId="830280927" sldId="267"/>
        </pc:sldMkLst>
      </pc:sldChg>
      <pc:sldChg chg="addSp delSp modSp new mod modAnim">
        <pc:chgData name="Jo-Ann Ward" userId="cc4ed5f1-cedb-4a98-8727-f2c28783c563" providerId="ADAL" clId="{5FB313B6-2A4D-493A-AEB9-DE25A0EB5967}" dt="2022-08-15T14:50:53.293" v="1840" actId="114"/>
        <pc:sldMkLst>
          <pc:docMk/>
          <pc:sldMk cId="3027484557" sldId="268"/>
        </pc:sldMkLst>
        <pc:spChg chg="mod">
          <ac:chgData name="Jo-Ann Ward" userId="cc4ed5f1-cedb-4a98-8727-f2c28783c563" providerId="ADAL" clId="{5FB313B6-2A4D-493A-AEB9-DE25A0EB5967}" dt="2022-08-15T14:41:01.293" v="1598"/>
          <ac:spMkLst>
            <pc:docMk/>
            <pc:sldMk cId="3027484557" sldId="268"/>
            <ac:spMk id="2" creationId="{31BAA5E5-D5D5-EF77-C93A-824883E4ED3C}"/>
          </ac:spMkLst>
        </pc:spChg>
        <pc:spChg chg="mod">
          <ac:chgData name="Jo-Ann Ward" userId="cc4ed5f1-cedb-4a98-8727-f2c28783c563" providerId="ADAL" clId="{5FB313B6-2A4D-493A-AEB9-DE25A0EB5967}" dt="2022-08-15T14:48:07.885" v="1714" actId="27636"/>
          <ac:spMkLst>
            <pc:docMk/>
            <pc:sldMk cId="3027484557" sldId="268"/>
            <ac:spMk id="3" creationId="{48EEC0BD-AE19-D880-6B18-0A58FC6563A5}"/>
          </ac:spMkLst>
        </pc:spChg>
        <pc:spChg chg="del mod">
          <ac:chgData name="Jo-Ann Ward" userId="cc4ed5f1-cedb-4a98-8727-f2c28783c563" providerId="ADAL" clId="{5FB313B6-2A4D-493A-AEB9-DE25A0EB5967}" dt="2022-08-15T14:40:44.510" v="1593"/>
          <ac:spMkLst>
            <pc:docMk/>
            <pc:sldMk cId="3027484557" sldId="268"/>
            <ac:spMk id="4" creationId="{E133C7D1-2BA8-BF3E-1E6D-35D58042EF0D}"/>
          </ac:spMkLst>
        </pc:spChg>
        <pc:spChg chg="add mod">
          <ac:chgData name="Jo-Ann Ward" userId="cc4ed5f1-cedb-4a98-8727-f2c28783c563" providerId="ADAL" clId="{5FB313B6-2A4D-493A-AEB9-DE25A0EB5967}" dt="2022-08-15T14:50:53.293" v="1840" actId="114"/>
          <ac:spMkLst>
            <pc:docMk/>
            <pc:sldMk cId="3027484557" sldId="268"/>
            <ac:spMk id="6" creationId="{11F246AF-B572-916F-A3BB-7EE4E27B03ED}"/>
          </ac:spMkLst>
        </pc:spChg>
        <pc:picChg chg="add mod">
          <ac:chgData name="Jo-Ann Ward" userId="cc4ed5f1-cedb-4a98-8727-f2c28783c563" providerId="ADAL" clId="{5FB313B6-2A4D-493A-AEB9-DE25A0EB5967}" dt="2022-08-15T14:49:45.895" v="1763" actId="1076"/>
          <ac:picMkLst>
            <pc:docMk/>
            <pc:sldMk cId="3027484557" sldId="268"/>
            <ac:picMk id="5" creationId="{685298F6-30ED-2566-B96F-BA6D16554D33}"/>
          </ac:picMkLst>
        </pc:picChg>
      </pc:sldChg>
      <pc:sldMasterChg chg="modSldLayout">
        <pc:chgData name="Jo-Ann Ward" userId="cc4ed5f1-cedb-4a98-8727-f2c28783c563" providerId="ADAL" clId="{5FB313B6-2A4D-493A-AEB9-DE25A0EB5967}" dt="2022-08-15T14:24:40.980" v="1401" actId="478"/>
        <pc:sldMasterMkLst>
          <pc:docMk/>
          <pc:sldMasterMk cId="1730446061" sldId="2147483648"/>
        </pc:sldMasterMkLst>
        <pc:sldLayoutChg chg="addSp modSp mod">
          <pc:chgData name="Jo-Ann Ward" userId="cc4ed5f1-cedb-4a98-8727-f2c28783c563" providerId="ADAL" clId="{5FB313B6-2A4D-493A-AEB9-DE25A0EB5967}" dt="2022-08-15T14:24:24.460" v="1393" actId="1076"/>
          <pc:sldLayoutMkLst>
            <pc:docMk/>
            <pc:sldMasterMk cId="1730446061" sldId="2147483648"/>
            <pc:sldLayoutMk cId="4152916091" sldId="2147483649"/>
          </pc:sldLayoutMkLst>
          <pc:picChg chg="add mod">
            <ac:chgData name="Jo-Ann Ward" userId="cc4ed5f1-cedb-4a98-8727-f2c28783c563" providerId="ADAL" clId="{5FB313B6-2A4D-493A-AEB9-DE25A0EB5967}" dt="2022-08-15T14:24:24.460" v="1393" actId="1076"/>
            <ac:picMkLst>
              <pc:docMk/>
              <pc:sldMasterMk cId="1730446061" sldId="2147483648"/>
              <pc:sldLayoutMk cId="4152916091" sldId="2147483649"/>
              <ac:picMk id="8" creationId="{6B98D47B-D3DB-41C6-9395-13170A00B109}"/>
            </ac:picMkLst>
          </pc:picChg>
        </pc:sldLayoutChg>
        <pc:sldLayoutChg chg="addSp delSp modSp mod">
          <pc:chgData name="Jo-Ann Ward" userId="cc4ed5f1-cedb-4a98-8727-f2c28783c563" providerId="ADAL" clId="{5FB313B6-2A4D-493A-AEB9-DE25A0EB5967}" dt="2022-08-15T14:24:40.980" v="1401" actId="478"/>
          <pc:sldLayoutMkLst>
            <pc:docMk/>
            <pc:sldMasterMk cId="1730446061" sldId="2147483648"/>
            <pc:sldLayoutMk cId="2435646627" sldId="2147483650"/>
          </pc:sldLayoutMkLst>
          <pc:picChg chg="add del mod">
            <ac:chgData name="Jo-Ann Ward" userId="cc4ed5f1-cedb-4a98-8727-f2c28783c563" providerId="ADAL" clId="{5FB313B6-2A4D-493A-AEB9-DE25A0EB5967}" dt="2022-08-15T14:24:40.980" v="1401" actId="478"/>
            <ac:picMkLst>
              <pc:docMk/>
              <pc:sldMasterMk cId="1730446061" sldId="2147483648"/>
              <pc:sldLayoutMk cId="2435646627" sldId="2147483650"/>
              <ac:picMk id="8" creationId="{1B928D70-BDC4-8770-9FC0-28B5804A7744}"/>
            </ac:picMkLst>
          </pc:picChg>
          <pc:picChg chg="add mod">
            <ac:chgData name="Jo-Ann Ward" userId="cc4ed5f1-cedb-4a98-8727-f2c28783c563" providerId="ADAL" clId="{5FB313B6-2A4D-493A-AEB9-DE25A0EB5967}" dt="2022-08-15T14:24:39.669" v="1400" actId="1076"/>
            <ac:picMkLst>
              <pc:docMk/>
              <pc:sldMasterMk cId="1730446061" sldId="2147483648"/>
              <pc:sldLayoutMk cId="2435646627" sldId="2147483650"/>
              <ac:picMk id="10" creationId="{E6C91C0F-61CF-1BAF-CF17-E01F64B7E8A4}"/>
            </ac:picMkLst>
          </pc:picChg>
        </pc:sldLayoutChg>
      </pc:sldMasterChg>
      <pc:sldMasterChg chg="modSldLayout">
        <pc:chgData name="Jo-Ann Ward" userId="cc4ed5f1-cedb-4a98-8727-f2c28783c563" providerId="ADAL" clId="{5FB313B6-2A4D-493A-AEB9-DE25A0EB5967}" dt="2022-08-15T14:25:56.052" v="1402"/>
        <pc:sldMasterMkLst>
          <pc:docMk/>
          <pc:sldMasterMk cId="2862734660" sldId="2147483660"/>
        </pc:sldMasterMkLst>
        <pc:sldLayoutChg chg="addSp">
          <pc:chgData name="Jo-Ann Ward" userId="cc4ed5f1-cedb-4a98-8727-f2c28783c563" providerId="ADAL" clId="{5FB313B6-2A4D-493A-AEB9-DE25A0EB5967}" dt="2022-08-15T14:25:56.052" v="1402"/>
          <pc:sldLayoutMkLst>
            <pc:docMk/>
            <pc:sldMasterMk cId="2862734660" sldId="2147483660"/>
            <pc:sldLayoutMk cId="3009426953" sldId="2147483661"/>
          </pc:sldLayoutMkLst>
          <pc:picChg chg="add">
            <ac:chgData name="Jo-Ann Ward" userId="cc4ed5f1-cedb-4a98-8727-f2c28783c563" providerId="ADAL" clId="{5FB313B6-2A4D-493A-AEB9-DE25A0EB5967}" dt="2022-08-15T14:25:56.052" v="1402"/>
            <ac:picMkLst>
              <pc:docMk/>
              <pc:sldMasterMk cId="2862734660" sldId="2147483660"/>
              <pc:sldLayoutMk cId="3009426953" sldId="2147483661"/>
              <ac:picMk id="7" creationId="{87682007-5F33-0E35-2D54-9D55DD449B19}"/>
            </ac:picMkLst>
          </pc:picChg>
        </pc:sldLayoutChg>
        <pc:sldLayoutChg chg="addSp">
          <pc:chgData name="Jo-Ann Ward" userId="cc4ed5f1-cedb-4a98-8727-f2c28783c563" providerId="ADAL" clId="{5FB313B6-2A4D-493A-AEB9-DE25A0EB5967}" dt="2022-08-15T14:25:56.052" v="1402"/>
          <pc:sldLayoutMkLst>
            <pc:docMk/>
            <pc:sldMasterMk cId="2862734660" sldId="2147483660"/>
            <pc:sldLayoutMk cId="4132381352" sldId="2147483662"/>
          </pc:sldLayoutMkLst>
          <pc:picChg chg="add">
            <ac:chgData name="Jo-Ann Ward" userId="cc4ed5f1-cedb-4a98-8727-f2c28783c563" providerId="ADAL" clId="{5FB313B6-2A4D-493A-AEB9-DE25A0EB5967}" dt="2022-08-15T14:25:56.052" v="1402"/>
            <ac:picMkLst>
              <pc:docMk/>
              <pc:sldMasterMk cId="2862734660" sldId="2147483660"/>
              <pc:sldLayoutMk cId="4132381352" sldId="2147483662"/>
              <ac:picMk id="7" creationId="{1D0F9C9F-6697-7AAB-1865-733EE74D17D4}"/>
            </ac:picMkLst>
          </pc:picChg>
        </pc:sldLayoutChg>
      </pc:sldMasterChg>
      <pc:sldMasterChg chg="modSldLayout">
        <pc:chgData name="Jo-Ann Ward" userId="cc4ed5f1-cedb-4a98-8727-f2c28783c563" providerId="ADAL" clId="{5FB313B6-2A4D-493A-AEB9-DE25A0EB5967}" dt="2022-08-15T14:29:55.152" v="1467"/>
        <pc:sldMasterMkLst>
          <pc:docMk/>
          <pc:sldMasterMk cId="806527057" sldId="2147483672"/>
        </pc:sldMasterMkLst>
        <pc:sldLayoutChg chg="addSp">
          <pc:chgData name="Jo-Ann Ward" userId="cc4ed5f1-cedb-4a98-8727-f2c28783c563" providerId="ADAL" clId="{5FB313B6-2A4D-493A-AEB9-DE25A0EB5967}" dt="2022-08-15T14:29:55.152" v="1467"/>
          <pc:sldLayoutMkLst>
            <pc:docMk/>
            <pc:sldMasterMk cId="806527057" sldId="2147483672"/>
            <pc:sldLayoutMk cId="625611289" sldId="2147483673"/>
          </pc:sldLayoutMkLst>
          <pc:picChg chg="add">
            <ac:chgData name="Jo-Ann Ward" userId="cc4ed5f1-cedb-4a98-8727-f2c28783c563" providerId="ADAL" clId="{5FB313B6-2A4D-493A-AEB9-DE25A0EB5967}" dt="2022-08-15T14:29:55.152" v="1467"/>
            <ac:picMkLst>
              <pc:docMk/>
              <pc:sldMasterMk cId="806527057" sldId="2147483672"/>
              <pc:sldLayoutMk cId="625611289" sldId="2147483673"/>
              <ac:picMk id="7" creationId="{3CF851C9-2857-AF1F-A92A-9672CFDBED99}"/>
            </ac:picMkLst>
          </pc:picChg>
        </pc:sldLayoutChg>
        <pc:sldLayoutChg chg="addSp">
          <pc:chgData name="Jo-Ann Ward" userId="cc4ed5f1-cedb-4a98-8727-f2c28783c563" providerId="ADAL" clId="{5FB313B6-2A4D-493A-AEB9-DE25A0EB5967}" dt="2022-08-15T14:29:55.152" v="1467"/>
          <pc:sldLayoutMkLst>
            <pc:docMk/>
            <pc:sldMasterMk cId="806527057" sldId="2147483672"/>
            <pc:sldLayoutMk cId="522011195" sldId="2147483674"/>
          </pc:sldLayoutMkLst>
          <pc:picChg chg="add">
            <ac:chgData name="Jo-Ann Ward" userId="cc4ed5f1-cedb-4a98-8727-f2c28783c563" providerId="ADAL" clId="{5FB313B6-2A4D-493A-AEB9-DE25A0EB5967}" dt="2022-08-15T14:29:55.152" v="1467"/>
            <ac:picMkLst>
              <pc:docMk/>
              <pc:sldMasterMk cId="806527057" sldId="2147483672"/>
              <pc:sldLayoutMk cId="522011195" sldId="2147483674"/>
              <ac:picMk id="7" creationId="{D99EF0C9-6105-43C1-60B9-3E6060055E01}"/>
            </ac:picMkLst>
          </pc:picChg>
        </pc:sldLayoutChg>
      </pc:sldMasterChg>
      <pc:sldMasterChg chg="modSldLayout">
        <pc:chgData name="Jo-Ann Ward" userId="cc4ed5f1-cedb-4a98-8727-f2c28783c563" providerId="ADAL" clId="{5FB313B6-2A4D-493A-AEB9-DE25A0EB5967}" dt="2022-08-15T14:28:31.864" v="1439"/>
        <pc:sldMasterMkLst>
          <pc:docMk/>
          <pc:sldMasterMk cId="1269739040" sldId="2147483672"/>
        </pc:sldMasterMkLst>
        <pc:sldLayoutChg chg="addSp">
          <pc:chgData name="Jo-Ann Ward" userId="cc4ed5f1-cedb-4a98-8727-f2c28783c563" providerId="ADAL" clId="{5FB313B6-2A4D-493A-AEB9-DE25A0EB5967}" dt="2022-08-15T14:28:31.864" v="1439"/>
          <pc:sldLayoutMkLst>
            <pc:docMk/>
            <pc:sldMasterMk cId="1269739040" sldId="2147483672"/>
            <pc:sldLayoutMk cId="1730347246" sldId="2147483673"/>
          </pc:sldLayoutMkLst>
          <pc:picChg chg="add">
            <ac:chgData name="Jo-Ann Ward" userId="cc4ed5f1-cedb-4a98-8727-f2c28783c563" providerId="ADAL" clId="{5FB313B6-2A4D-493A-AEB9-DE25A0EB5967}" dt="2022-08-15T14:28:31.864" v="1439"/>
            <ac:picMkLst>
              <pc:docMk/>
              <pc:sldMasterMk cId="1269739040" sldId="2147483672"/>
              <pc:sldLayoutMk cId="1730347246" sldId="2147483673"/>
              <ac:picMk id="7" creationId="{58650957-2683-D374-10B9-0948C9E9F4E7}"/>
            </ac:picMkLst>
          </pc:picChg>
        </pc:sldLayoutChg>
        <pc:sldLayoutChg chg="addSp">
          <pc:chgData name="Jo-Ann Ward" userId="cc4ed5f1-cedb-4a98-8727-f2c28783c563" providerId="ADAL" clId="{5FB313B6-2A4D-493A-AEB9-DE25A0EB5967}" dt="2022-08-15T14:28:31.864" v="1439"/>
          <pc:sldLayoutMkLst>
            <pc:docMk/>
            <pc:sldMasterMk cId="1269739040" sldId="2147483672"/>
            <pc:sldLayoutMk cId="3648405056" sldId="2147483674"/>
          </pc:sldLayoutMkLst>
          <pc:picChg chg="add">
            <ac:chgData name="Jo-Ann Ward" userId="cc4ed5f1-cedb-4a98-8727-f2c28783c563" providerId="ADAL" clId="{5FB313B6-2A4D-493A-AEB9-DE25A0EB5967}" dt="2022-08-15T14:28:31.864" v="1439"/>
            <ac:picMkLst>
              <pc:docMk/>
              <pc:sldMasterMk cId="1269739040" sldId="2147483672"/>
              <pc:sldLayoutMk cId="3648405056" sldId="2147483674"/>
              <ac:picMk id="7" creationId="{5D177016-1F96-F663-5274-27E867B57362}"/>
            </ac:picMkLst>
          </pc:picChg>
        </pc:sldLayoutChg>
      </pc:sldMasterChg>
      <pc:sldMasterChg chg="modSldLayout">
        <pc:chgData name="Jo-Ann Ward" userId="cc4ed5f1-cedb-4a98-8727-f2c28783c563" providerId="ADAL" clId="{5FB313B6-2A4D-493A-AEB9-DE25A0EB5967}" dt="2022-08-15T14:29:14.771" v="1452"/>
        <pc:sldMasterMkLst>
          <pc:docMk/>
          <pc:sldMasterMk cId="2437317102" sldId="2147483672"/>
        </pc:sldMasterMkLst>
        <pc:sldLayoutChg chg="addSp">
          <pc:chgData name="Jo-Ann Ward" userId="cc4ed5f1-cedb-4a98-8727-f2c28783c563" providerId="ADAL" clId="{5FB313B6-2A4D-493A-AEB9-DE25A0EB5967}" dt="2022-08-15T14:29:14.771" v="1452"/>
          <pc:sldLayoutMkLst>
            <pc:docMk/>
            <pc:sldMasterMk cId="2437317102" sldId="2147483672"/>
            <pc:sldLayoutMk cId="1845453745" sldId="2147483673"/>
          </pc:sldLayoutMkLst>
          <pc:picChg chg="add">
            <ac:chgData name="Jo-Ann Ward" userId="cc4ed5f1-cedb-4a98-8727-f2c28783c563" providerId="ADAL" clId="{5FB313B6-2A4D-493A-AEB9-DE25A0EB5967}" dt="2022-08-15T14:29:14.771" v="1452"/>
            <ac:picMkLst>
              <pc:docMk/>
              <pc:sldMasterMk cId="2437317102" sldId="2147483672"/>
              <pc:sldLayoutMk cId="1845453745" sldId="2147483673"/>
              <ac:picMk id="7" creationId="{02EC90D1-85A1-EAED-E52A-ACE4B976849C}"/>
            </ac:picMkLst>
          </pc:picChg>
        </pc:sldLayoutChg>
        <pc:sldLayoutChg chg="addSp">
          <pc:chgData name="Jo-Ann Ward" userId="cc4ed5f1-cedb-4a98-8727-f2c28783c563" providerId="ADAL" clId="{5FB313B6-2A4D-493A-AEB9-DE25A0EB5967}" dt="2022-08-15T14:29:14.771" v="1452"/>
          <pc:sldLayoutMkLst>
            <pc:docMk/>
            <pc:sldMasterMk cId="2437317102" sldId="2147483672"/>
            <pc:sldLayoutMk cId="3094559661" sldId="2147483674"/>
          </pc:sldLayoutMkLst>
          <pc:picChg chg="add">
            <ac:chgData name="Jo-Ann Ward" userId="cc4ed5f1-cedb-4a98-8727-f2c28783c563" providerId="ADAL" clId="{5FB313B6-2A4D-493A-AEB9-DE25A0EB5967}" dt="2022-08-15T14:29:14.771" v="1452"/>
            <ac:picMkLst>
              <pc:docMk/>
              <pc:sldMasterMk cId="2437317102" sldId="2147483672"/>
              <pc:sldLayoutMk cId="3094559661" sldId="2147483674"/>
              <ac:picMk id="7" creationId="{46A7C399-3F5C-2246-5AC6-B3FBDBED5D96}"/>
            </ac:picMkLst>
          </pc:picChg>
        </pc:sldLayoutChg>
      </pc:sldMasterChg>
      <pc:sldMasterChg chg="modSldLayout">
        <pc:chgData name="Jo-Ann Ward" userId="cc4ed5f1-cedb-4a98-8727-f2c28783c563" providerId="ADAL" clId="{5FB313B6-2A4D-493A-AEB9-DE25A0EB5967}" dt="2022-08-15T14:28:09.822" v="1427"/>
        <pc:sldMasterMkLst>
          <pc:docMk/>
          <pc:sldMasterMk cId="3773877474" sldId="2147483672"/>
        </pc:sldMasterMkLst>
        <pc:sldLayoutChg chg="addSp">
          <pc:chgData name="Jo-Ann Ward" userId="cc4ed5f1-cedb-4a98-8727-f2c28783c563" providerId="ADAL" clId="{5FB313B6-2A4D-493A-AEB9-DE25A0EB5967}" dt="2022-08-15T14:28:09.822" v="1427"/>
          <pc:sldLayoutMkLst>
            <pc:docMk/>
            <pc:sldMasterMk cId="3773877474" sldId="2147483672"/>
            <pc:sldLayoutMk cId="3189306115" sldId="2147483673"/>
          </pc:sldLayoutMkLst>
          <pc:picChg chg="add">
            <ac:chgData name="Jo-Ann Ward" userId="cc4ed5f1-cedb-4a98-8727-f2c28783c563" providerId="ADAL" clId="{5FB313B6-2A4D-493A-AEB9-DE25A0EB5967}" dt="2022-08-15T14:28:09.822" v="1427"/>
            <ac:picMkLst>
              <pc:docMk/>
              <pc:sldMasterMk cId="3773877474" sldId="2147483672"/>
              <pc:sldLayoutMk cId="3189306115" sldId="2147483673"/>
              <ac:picMk id="7" creationId="{09D40A6B-CD90-ADBA-8842-F3C76EE02CF1}"/>
            </ac:picMkLst>
          </pc:picChg>
        </pc:sldLayoutChg>
        <pc:sldLayoutChg chg="addSp">
          <pc:chgData name="Jo-Ann Ward" userId="cc4ed5f1-cedb-4a98-8727-f2c28783c563" providerId="ADAL" clId="{5FB313B6-2A4D-493A-AEB9-DE25A0EB5967}" dt="2022-08-15T14:28:09.822" v="1427"/>
          <pc:sldLayoutMkLst>
            <pc:docMk/>
            <pc:sldMasterMk cId="3773877474" sldId="2147483672"/>
            <pc:sldLayoutMk cId="2243245799" sldId="2147483674"/>
          </pc:sldLayoutMkLst>
          <pc:picChg chg="add">
            <ac:chgData name="Jo-Ann Ward" userId="cc4ed5f1-cedb-4a98-8727-f2c28783c563" providerId="ADAL" clId="{5FB313B6-2A4D-493A-AEB9-DE25A0EB5967}" dt="2022-08-15T14:28:09.822" v="1427"/>
            <ac:picMkLst>
              <pc:docMk/>
              <pc:sldMasterMk cId="3773877474" sldId="2147483672"/>
              <pc:sldLayoutMk cId="2243245799" sldId="2147483674"/>
              <ac:picMk id="7" creationId="{83FC650A-AFEC-72F4-0F1C-A1350C5A080C}"/>
            </ac:picMkLst>
          </pc:picChg>
        </pc:sldLayoutChg>
      </pc:sldMasterChg>
      <pc:sldMasterChg chg="modSldLayout">
        <pc:chgData name="Jo-Ann Ward" userId="cc4ed5f1-cedb-4a98-8727-f2c28783c563" providerId="ADAL" clId="{5FB313B6-2A4D-493A-AEB9-DE25A0EB5967}" dt="2022-08-15T14:28:12.105" v="1428"/>
        <pc:sldMasterMkLst>
          <pc:docMk/>
          <pc:sldMasterMk cId="2998205837" sldId="2147483684"/>
        </pc:sldMasterMkLst>
        <pc:sldLayoutChg chg="addSp">
          <pc:chgData name="Jo-Ann Ward" userId="cc4ed5f1-cedb-4a98-8727-f2c28783c563" providerId="ADAL" clId="{5FB313B6-2A4D-493A-AEB9-DE25A0EB5967}" dt="2022-08-15T14:28:12.105" v="1428"/>
          <pc:sldLayoutMkLst>
            <pc:docMk/>
            <pc:sldMasterMk cId="2998205837" sldId="2147483684"/>
            <pc:sldLayoutMk cId="2038137754" sldId="2147483685"/>
          </pc:sldLayoutMkLst>
          <pc:picChg chg="add">
            <ac:chgData name="Jo-Ann Ward" userId="cc4ed5f1-cedb-4a98-8727-f2c28783c563" providerId="ADAL" clId="{5FB313B6-2A4D-493A-AEB9-DE25A0EB5967}" dt="2022-08-15T14:28:12.105" v="1428"/>
            <ac:picMkLst>
              <pc:docMk/>
              <pc:sldMasterMk cId="2998205837" sldId="2147483684"/>
              <pc:sldLayoutMk cId="2038137754" sldId="2147483685"/>
              <ac:picMk id="7" creationId="{66902629-AED9-E545-3B16-9EA696B8C0F9}"/>
            </ac:picMkLst>
          </pc:picChg>
        </pc:sldLayoutChg>
        <pc:sldLayoutChg chg="addSp">
          <pc:chgData name="Jo-Ann Ward" userId="cc4ed5f1-cedb-4a98-8727-f2c28783c563" providerId="ADAL" clId="{5FB313B6-2A4D-493A-AEB9-DE25A0EB5967}" dt="2022-08-15T14:28:12.105" v="1428"/>
          <pc:sldLayoutMkLst>
            <pc:docMk/>
            <pc:sldMasterMk cId="2998205837" sldId="2147483684"/>
            <pc:sldLayoutMk cId="1608046509" sldId="2147483686"/>
          </pc:sldLayoutMkLst>
          <pc:picChg chg="add">
            <ac:chgData name="Jo-Ann Ward" userId="cc4ed5f1-cedb-4a98-8727-f2c28783c563" providerId="ADAL" clId="{5FB313B6-2A4D-493A-AEB9-DE25A0EB5967}" dt="2022-08-15T14:28:12.105" v="1428"/>
            <ac:picMkLst>
              <pc:docMk/>
              <pc:sldMasterMk cId="2998205837" sldId="2147483684"/>
              <pc:sldLayoutMk cId="1608046509" sldId="2147483686"/>
              <ac:picMk id="7" creationId="{B411A4CC-ED3E-AFA2-EC0F-2ACF052132B7}"/>
            </ac:picMkLst>
          </pc:picChg>
        </pc:sldLayoutChg>
      </pc:sldMasterChg>
      <pc:sldMasterChg chg="modSldLayout">
        <pc:chgData name="Jo-Ann Ward" userId="cc4ed5f1-cedb-4a98-8727-f2c28783c563" providerId="ADAL" clId="{5FB313B6-2A4D-493A-AEB9-DE25A0EB5967}" dt="2022-08-15T14:29:59.103" v="1468"/>
        <pc:sldMasterMkLst>
          <pc:docMk/>
          <pc:sldMasterMk cId="4251884922" sldId="2147483684"/>
        </pc:sldMasterMkLst>
        <pc:sldLayoutChg chg="addSp">
          <pc:chgData name="Jo-Ann Ward" userId="cc4ed5f1-cedb-4a98-8727-f2c28783c563" providerId="ADAL" clId="{5FB313B6-2A4D-493A-AEB9-DE25A0EB5967}" dt="2022-08-15T14:29:59.103" v="1468"/>
          <pc:sldLayoutMkLst>
            <pc:docMk/>
            <pc:sldMasterMk cId="4251884922" sldId="2147483684"/>
            <pc:sldLayoutMk cId="2963420973" sldId="2147483685"/>
          </pc:sldLayoutMkLst>
          <pc:picChg chg="add">
            <ac:chgData name="Jo-Ann Ward" userId="cc4ed5f1-cedb-4a98-8727-f2c28783c563" providerId="ADAL" clId="{5FB313B6-2A4D-493A-AEB9-DE25A0EB5967}" dt="2022-08-15T14:29:59.103" v="1468"/>
            <ac:picMkLst>
              <pc:docMk/>
              <pc:sldMasterMk cId="4251884922" sldId="2147483684"/>
              <pc:sldLayoutMk cId="2963420973" sldId="2147483685"/>
              <ac:picMk id="7" creationId="{5EA38E58-5304-0A14-9503-6AA3C9B35F59}"/>
            </ac:picMkLst>
          </pc:picChg>
        </pc:sldLayoutChg>
        <pc:sldLayoutChg chg="addSp">
          <pc:chgData name="Jo-Ann Ward" userId="cc4ed5f1-cedb-4a98-8727-f2c28783c563" providerId="ADAL" clId="{5FB313B6-2A4D-493A-AEB9-DE25A0EB5967}" dt="2022-08-15T14:29:59.103" v="1468"/>
          <pc:sldLayoutMkLst>
            <pc:docMk/>
            <pc:sldMasterMk cId="4251884922" sldId="2147483684"/>
            <pc:sldLayoutMk cId="1663613511" sldId="2147483686"/>
          </pc:sldLayoutMkLst>
          <pc:picChg chg="add">
            <ac:chgData name="Jo-Ann Ward" userId="cc4ed5f1-cedb-4a98-8727-f2c28783c563" providerId="ADAL" clId="{5FB313B6-2A4D-493A-AEB9-DE25A0EB5967}" dt="2022-08-15T14:29:59.103" v="1468"/>
            <ac:picMkLst>
              <pc:docMk/>
              <pc:sldMasterMk cId="4251884922" sldId="2147483684"/>
              <pc:sldLayoutMk cId="1663613511" sldId="2147483686"/>
              <ac:picMk id="7" creationId="{03B2C71A-27E7-9623-279F-42C467F69F36}"/>
            </ac:picMkLst>
          </pc:picChg>
        </pc:sldLayoutChg>
      </pc:sldMasterChg>
      <pc:sldMasterChg chg="modSldLayout">
        <pc:chgData name="Jo-Ann Ward" userId="cc4ed5f1-cedb-4a98-8727-f2c28783c563" providerId="ADAL" clId="{5FB313B6-2A4D-493A-AEB9-DE25A0EB5967}" dt="2022-08-15T14:29:59.982" v="1469"/>
        <pc:sldMasterMkLst>
          <pc:docMk/>
          <pc:sldMasterMk cId="269091440" sldId="2147483696"/>
        </pc:sldMasterMkLst>
        <pc:sldLayoutChg chg="addSp">
          <pc:chgData name="Jo-Ann Ward" userId="cc4ed5f1-cedb-4a98-8727-f2c28783c563" providerId="ADAL" clId="{5FB313B6-2A4D-493A-AEB9-DE25A0EB5967}" dt="2022-08-15T14:29:59.982" v="1469"/>
          <pc:sldLayoutMkLst>
            <pc:docMk/>
            <pc:sldMasterMk cId="269091440" sldId="2147483696"/>
            <pc:sldLayoutMk cId="3884357896" sldId="2147483697"/>
          </pc:sldLayoutMkLst>
          <pc:picChg chg="add">
            <ac:chgData name="Jo-Ann Ward" userId="cc4ed5f1-cedb-4a98-8727-f2c28783c563" providerId="ADAL" clId="{5FB313B6-2A4D-493A-AEB9-DE25A0EB5967}" dt="2022-08-15T14:29:59.982" v="1469"/>
            <ac:picMkLst>
              <pc:docMk/>
              <pc:sldMasterMk cId="269091440" sldId="2147483696"/>
              <pc:sldLayoutMk cId="3884357896" sldId="2147483697"/>
              <ac:picMk id="10" creationId="{D16C9C34-0B19-638E-F657-B8D39D7B5687}"/>
            </ac:picMkLst>
          </pc:picChg>
        </pc:sldLayoutChg>
        <pc:sldLayoutChg chg="addSp">
          <pc:chgData name="Jo-Ann Ward" userId="cc4ed5f1-cedb-4a98-8727-f2c28783c563" providerId="ADAL" clId="{5FB313B6-2A4D-493A-AEB9-DE25A0EB5967}" dt="2022-08-15T14:29:59.982" v="1469"/>
          <pc:sldLayoutMkLst>
            <pc:docMk/>
            <pc:sldMasterMk cId="269091440" sldId="2147483696"/>
            <pc:sldLayoutMk cId="3789707394" sldId="2147483698"/>
          </pc:sldLayoutMkLst>
          <pc:picChg chg="add">
            <ac:chgData name="Jo-Ann Ward" userId="cc4ed5f1-cedb-4a98-8727-f2c28783c563" providerId="ADAL" clId="{5FB313B6-2A4D-493A-AEB9-DE25A0EB5967}" dt="2022-08-15T14:29:59.982" v="1469"/>
            <ac:picMkLst>
              <pc:docMk/>
              <pc:sldMasterMk cId="269091440" sldId="2147483696"/>
              <pc:sldLayoutMk cId="3789707394" sldId="2147483698"/>
              <ac:picMk id="7" creationId="{9CF4ACDD-0448-15B2-F5A6-6FF96A544511}"/>
            </ac:picMkLst>
          </pc:picChg>
        </pc:sldLayoutChg>
      </pc:sldMasterChg>
      <pc:sldMasterChg chg="modSldLayout">
        <pc:chgData name="Jo-Ann Ward" userId="cc4ed5f1-cedb-4a98-8727-f2c28783c563" providerId="ADAL" clId="{5FB313B6-2A4D-493A-AEB9-DE25A0EB5967}" dt="2022-08-15T14:30:03.655" v="1470"/>
        <pc:sldMasterMkLst>
          <pc:docMk/>
          <pc:sldMasterMk cId="2412555642" sldId="2147483708"/>
        </pc:sldMasterMkLst>
        <pc:sldLayoutChg chg="addSp">
          <pc:chgData name="Jo-Ann Ward" userId="cc4ed5f1-cedb-4a98-8727-f2c28783c563" providerId="ADAL" clId="{5FB313B6-2A4D-493A-AEB9-DE25A0EB5967}" dt="2022-08-15T14:30:03.655" v="1470"/>
          <pc:sldLayoutMkLst>
            <pc:docMk/>
            <pc:sldMasterMk cId="2412555642" sldId="2147483708"/>
            <pc:sldLayoutMk cId="1626532024" sldId="2147483709"/>
          </pc:sldLayoutMkLst>
          <pc:picChg chg="add">
            <ac:chgData name="Jo-Ann Ward" userId="cc4ed5f1-cedb-4a98-8727-f2c28783c563" providerId="ADAL" clId="{5FB313B6-2A4D-493A-AEB9-DE25A0EB5967}" dt="2022-08-15T14:30:03.655" v="1470"/>
            <ac:picMkLst>
              <pc:docMk/>
              <pc:sldMasterMk cId="2412555642" sldId="2147483708"/>
              <pc:sldLayoutMk cId="1626532024" sldId="2147483709"/>
              <ac:picMk id="8" creationId="{BCFAAD6A-F344-F5D6-D77A-ED66A5C9B68C}"/>
            </ac:picMkLst>
          </pc:picChg>
        </pc:sldLayoutChg>
      </pc:sldMasterChg>
      <pc:sldMasterChg chg="modSldLayout">
        <pc:chgData name="Jo-Ann Ward" userId="cc4ed5f1-cedb-4a98-8727-f2c28783c563" providerId="ADAL" clId="{5FB313B6-2A4D-493A-AEB9-DE25A0EB5967}" dt="2022-08-15T14:30:13.452" v="1474"/>
        <pc:sldMasterMkLst>
          <pc:docMk/>
          <pc:sldMasterMk cId="3111004365" sldId="2147483727"/>
        </pc:sldMasterMkLst>
        <pc:sldLayoutChg chg="addSp">
          <pc:chgData name="Jo-Ann Ward" userId="cc4ed5f1-cedb-4a98-8727-f2c28783c563" providerId="ADAL" clId="{5FB313B6-2A4D-493A-AEB9-DE25A0EB5967}" dt="2022-08-15T14:30:13.452" v="1474"/>
          <pc:sldLayoutMkLst>
            <pc:docMk/>
            <pc:sldMasterMk cId="3111004365" sldId="2147483727"/>
            <pc:sldLayoutMk cId="2484123732" sldId="2147483728"/>
          </pc:sldLayoutMkLst>
          <pc:picChg chg="add">
            <ac:chgData name="Jo-Ann Ward" userId="cc4ed5f1-cedb-4a98-8727-f2c28783c563" providerId="ADAL" clId="{5FB313B6-2A4D-493A-AEB9-DE25A0EB5967}" dt="2022-08-15T14:30:13.452" v="1474"/>
            <ac:picMkLst>
              <pc:docMk/>
              <pc:sldMasterMk cId="3111004365" sldId="2147483727"/>
              <pc:sldLayoutMk cId="2484123732" sldId="2147483728"/>
              <ac:picMk id="13" creationId="{5A8B8F32-B5EA-437A-23E8-050106DC5FDA}"/>
            </ac:picMkLst>
          </pc:picChg>
        </pc:sldLayoutChg>
      </pc:sldMasterChg>
      <pc:sldMasterChg chg="modSldLayout">
        <pc:chgData name="Jo-Ann Ward" userId="cc4ed5f1-cedb-4a98-8727-f2c28783c563" providerId="ADAL" clId="{5FB313B6-2A4D-493A-AEB9-DE25A0EB5967}" dt="2022-08-15T14:30:24.649" v="1478"/>
        <pc:sldMasterMkLst>
          <pc:docMk/>
          <pc:sldMasterMk cId="3963633971" sldId="2147483739"/>
        </pc:sldMasterMkLst>
        <pc:sldLayoutChg chg="addSp">
          <pc:chgData name="Jo-Ann Ward" userId="cc4ed5f1-cedb-4a98-8727-f2c28783c563" providerId="ADAL" clId="{5FB313B6-2A4D-493A-AEB9-DE25A0EB5967}" dt="2022-08-15T14:30:24.649" v="1478"/>
          <pc:sldLayoutMkLst>
            <pc:docMk/>
            <pc:sldMasterMk cId="3963633971" sldId="2147483739"/>
            <pc:sldLayoutMk cId="3168191341" sldId="2147483740"/>
          </pc:sldLayoutMkLst>
          <pc:picChg chg="add">
            <ac:chgData name="Jo-Ann Ward" userId="cc4ed5f1-cedb-4a98-8727-f2c28783c563" providerId="ADAL" clId="{5FB313B6-2A4D-493A-AEB9-DE25A0EB5967}" dt="2022-08-15T14:30:24.649" v="1478"/>
            <ac:picMkLst>
              <pc:docMk/>
              <pc:sldMasterMk cId="3963633971" sldId="2147483739"/>
              <pc:sldLayoutMk cId="3168191341" sldId="2147483740"/>
              <ac:picMk id="7" creationId="{EA22C90F-FDCB-82B7-FD8E-B56BA36D53D2}"/>
            </ac:picMkLst>
          </pc:picChg>
        </pc:sldLayoutChg>
      </pc:sldMasterChg>
      <pc:sldMasterChg chg="modSldLayout">
        <pc:chgData name="Jo-Ann Ward" userId="cc4ed5f1-cedb-4a98-8727-f2c28783c563" providerId="ADAL" clId="{5FB313B6-2A4D-493A-AEB9-DE25A0EB5967}" dt="2022-08-15T14:30:42.451" v="1484"/>
        <pc:sldMasterMkLst>
          <pc:docMk/>
          <pc:sldMasterMk cId="518929931" sldId="2147483751"/>
        </pc:sldMasterMkLst>
        <pc:sldLayoutChg chg="addSp">
          <pc:chgData name="Jo-Ann Ward" userId="cc4ed5f1-cedb-4a98-8727-f2c28783c563" providerId="ADAL" clId="{5FB313B6-2A4D-493A-AEB9-DE25A0EB5967}" dt="2022-08-15T14:30:42.451" v="1484"/>
          <pc:sldLayoutMkLst>
            <pc:docMk/>
            <pc:sldMasterMk cId="518929931" sldId="2147483751"/>
            <pc:sldLayoutMk cId="3293896352" sldId="2147483752"/>
          </pc:sldLayoutMkLst>
          <pc:picChg chg="add">
            <ac:chgData name="Jo-Ann Ward" userId="cc4ed5f1-cedb-4a98-8727-f2c28783c563" providerId="ADAL" clId="{5FB313B6-2A4D-493A-AEB9-DE25A0EB5967}" dt="2022-08-15T14:30:42.451" v="1484"/>
            <ac:picMkLst>
              <pc:docMk/>
              <pc:sldMasterMk cId="518929931" sldId="2147483751"/>
              <pc:sldLayoutMk cId="3293896352" sldId="2147483752"/>
              <ac:picMk id="7" creationId="{25A70671-45F0-EFC0-7CC3-71955D510622}"/>
            </ac:picMkLst>
          </pc:picChg>
        </pc:sldLayoutChg>
      </pc:sldMasterChg>
      <pc:sldMasterChg chg="modSldLayout">
        <pc:chgData name="Jo-Ann Ward" userId="cc4ed5f1-cedb-4a98-8727-f2c28783c563" providerId="ADAL" clId="{5FB313B6-2A4D-493A-AEB9-DE25A0EB5967}" dt="2022-08-15T14:30:50.667" v="1485"/>
        <pc:sldMasterMkLst>
          <pc:docMk/>
          <pc:sldMasterMk cId="810723572" sldId="2147483763"/>
        </pc:sldMasterMkLst>
        <pc:sldLayoutChg chg="addSp">
          <pc:chgData name="Jo-Ann Ward" userId="cc4ed5f1-cedb-4a98-8727-f2c28783c563" providerId="ADAL" clId="{5FB313B6-2A4D-493A-AEB9-DE25A0EB5967}" dt="2022-08-15T14:30:50.667" v="1485"/>
          <pc:sldLayoutMkLst>
            <pc:docMk/>
            <pc:sldMasterMk cId="810723572" sldId="2147483763"/>
            <pc:sldLayoutMk cId="631707507" sldId="2147483764"/>
          </pc:sldLayoutMkLst>
          <pc:picChg chg="add">
            <ac:chgData name="Jo-Ann Ward" userId="cc4ed5f1-cedb-4a98-8727-f2c28783c563" providerId="ADAL" clId="{5FB313B6-2A4D-493A-AEB9-DE25A0EB5967}" dt="2022-08-15T14:30:50.667" v="1485"/>
            <ac:picMkLst>
              <pc:docMk/>
              <pc:sldMasterMk cId="810723572" sldId="2147483763"/>
              <pc:sldLayoutMk cId="631707507" sldId="2147483764"/>
              <ac:picMk id="7" creationId="{DD19597E-687C-2923-E02F-2E0FBB645553}"/>
            </ac:picMkLst>
          </pc:picChg>
        </pc:sldLayoutChg>
      </pc:sldMasterChg>
    </pc:docChg>
  </pc:docChgLst>
  <pc:docChgLst>
    <pc:chgData name="Jo-Ann Ward" userId="cc4ed5f1-cedb-4a98-8727-f2c28783c563" providerId="ADAL" clId="{A0EF65F5-459C-4FFE-8E3C-2A498973D454}"/>
    <pc:docChg chg="custSel addSld delSld modSld sldOrd">
      <pc:chgData name="Jo-Ann Ward" userId="cc4ed5f1-cedb-4a98-8727-f2c28783c563" providerId="ADAL" clId="{A0EF65F5-459C-4FFE-8E3C-2A498973D454}" dt="2023-09-06T10:26:04.229" v="338" actId="20577"/>
      <pc:docMkLst>
        <pc:docMk/>
      </pc:docMkLst>
      <pc:sldChg chg="modSp">
        <pc:chgData name="Jo-Ann Ward" userId="cc4ed5f1-cedb-4a98-8727-f2c28783c563" providerId="ADAL" clId="{A0EF65F5-459C-4FFE-8E3C-2A498973D454}" dt="2023-09-06T10:19:37.420" v="296" actId="20577"/>
        <pc:sldMkLst>
          <pc:docMk/>
          <pc:sldMk cId="1021229630" sldId="256"/>
        </pc:sldMkLst>
        <pc:spChg chg="mod">
          <ac:chgData name="Jo-Ann Ward" userId="cc4ed5f1-cedb-4a98-8727-f2c28783c563" providerId="ADAL" clId="{A0EF65F5-459C-4FFE-8E3C-2A498973D454}" dt="2023-09-06T10:19:37.420" v="296" actId="20577"/>
          <ac:spMkLst>
            <pc:docMk/>
            <pc:sldMk cId="1021229630" sldId="256"/>
            <ac:spMk id="2" creationId="{4CADBDF7-A3C5-C1C2-DBAC-AC95D8D9EBEB}"/>
          </ac:spMkLst>
        </pc:spChg>
      </pc:sldChg>
      <pc:sldChg chg="addSp delSp modSp mod ord addAnim">
        <pc:chgData name="Jo-Ann Ward" userId="cc4ed5f1-cedb-4a98-8727-f2c28783c563" providerId="ADAL" clId="{A0EF65F5-459C-4FFE-8E3C-2A498973D454}" dt="2023-09-06T10:17:51.486" v="278"/>
        <pc:sldMkLst>
          <pc:docMk/>
          <pc:sldMk cId="3651168180" sldId="257"/>
        </pc:sldMkLst>
        <pc:spChg chg="mod">
          <ac:chgData name="Jo-Ann Ward" userId="cc4ed5f1-cedb-4a98-8727-f2c28783c563" providerId="ADAL" clId="{A0EF65F5-459C-4FFE-8E3C-2A498973D454}" dt="2023-09-06T10:06:04.580" v="94" actId="20577"/>
          <ac:spMkLst>
            <pc:docMk/>
            <pc:sldMk cId="3651168180" sldId="257"/>
            <ac:spMk id="2" creationId="{84B619E5-7307-CE46-C949-84FD3213EB11}"/>
          </ac:spMkLst>
        </pc:spChg>
        <pc:spChg chg="del mod">
          <ac:chgData name="Jo-Ann Ward" userId="cc4ed5f1-cedb-4a98-8727-f2c28783c563" providerId="ADAL" clId="{A0EF65F5-459C-4FFE-8E3C-2A498973D454}" dt="2023-09-06T10:05:41.594" v="82" actId="478"/>
          <ac:spMkLst>
            <pc:docMk/>
            <pc:sldMk cId="3651168180" sldId="257"/>
            <ac:spMk id="3" creationId="{998F233C-6E62-B739-7414-AABB7B8F53B5}"/>
          </ac:spMkLst>
        </pc:spChg>
        <pc:spChg chg="del">
          <ac:chgData name="Jo-Ann Ward" userId="cc4ed5f1-cedb-4a98-8727-f2c28783c563" providerId="ADAL" clId="{A0EF65F5-459C-4FFE-8E3C-2A498973D454}" dt="2023-09-06T10:05:50.419" v="83" actId="26606"/>
          <ac:spMkLst>
            <pc:docMk/>
            <pc:sldMk cId="3651168180" sldId="257"/>
            <ac:spMk id="9" creationId="{907EF6B7-1338-4443-8C46-6A318D952DFD}"/>
          </ac:spMkLst>
        </pc:spChg>
        <pc:spChg chg="del">
          <ac:chgData name="Jo-Ann Ward" userId="cc4ed5f1-cedb-4a98-8727-f2c28783c563" providerId="ADAL" clId="{A0EF65F5-459C-4FFE-8E3C-2A498973D454}" dt="2023-09-06T10:05:50.419" v="83" actId="26606"/>
          <ac:spMkLst>
            <pc:docMk/>
            <pc:sldMk cId="3651168180" sldId="257"/>
            <ac:spMk id="11" creationId="{DAAE4CDD-124C-4DCF-9584-B6033B545DD5}"/>
          </ac:spMkLst>
        </pc:spChg>
        <pc:spChg chg="del">
          <ac:chgData name="Jo-Ann Ward" userId="cc4ed5f1-cedb-4a98-8727-f2c28783c563" providerId="ADAL" clId="{A0EF65F5-459C-4FFE-8E3C-2A498973D454}" dt="2023-09-06T10:05:50.419" v="83" actId="26606"/>
          <ac:spMkLst>
            <pc:docMk/>
            <pc:sldMk cId="3651168180" sldId="257"/>
            <ac:spMk id="13" creationId="{081E4A58-353D-44AE-B2FC-2A74E2E400F7}"/>
          </ac:spMkLst>
        </pc:spChg>
        <pc:spChg chg="add">
          <ac:chgData name="Jo-Ann Ward" userId="cc4ed5f1-cedb-4a98-8727-f2c28783c563" providerId="ADAL" clId="{A0EF65F5-459C-4FFE-8E3C-2A498973D454}" dt="2023-09-06T10:05:50.419" v="83" actId="26606"/>
          <ac:spMkLst>
            <pc:docMk/>
            <pc:sldMk cId="3651168180" sldId="257"/>
            <ac:spMk id="18" creationId="{4E1BEB12-92AF-4445-98AD-4C7756E7C93B}"/>
          </ac:spMkLst>
        </pc:spChg>
        <pc:spChg chg="add">
          <ac:chgData name="Jo-Ann Ward" userId="cc4ed5f1-cedb-4a98-8727-f2c28783c563" providerId="ADAL" clId="{A0EF65F5-459C-4FFE-8E3C-2A498973D454}" dt="2023-09-06T10:05:50.419" v="83" actId="26606"/>
          <ac:spMkLst>
            <pc:docMk/>
            <pc:sldMk cId="3651168180" sldId="257"/>
            <ac:spMk id="20" creationId="{D0522C2C-7B5C-48A7-A969-03941E5D2E76}"/>
          </ac:spMkLst>
        </pc:spChg>
        <pc:spChg chg="add">
          <ac:chgData name="Jo-Ann Ward" userId="cc4ed5f1-cedb-4a98-8727-f2c28783c563" providerId="ADAL" clId="{A0EF65F5-459C-4FFE-8E3C-2A498973D454}" dt="2023-09-06T10:05:50.419" v="83" actId="26606"/>
          <ac:spMkLst>
            <pc:docMk/>
            <pc:sldMk cId="3651168180" sldId="257"/>
            <ac:spMk id="22" creationId="{9C682A1A-5B2D-4111-BBD6-620165633E5B}"/>
          </ac:spMkLst>
        </pc:spChg>
        <pc:spChg chg="add">
          <ac:chgData name="Jo-Ann Ward" userId="cc4ed5f1-cedb-4a98-8727-f2c28783c563" providerId="ADAL" clId="{A0EF65F5-459C-4FFE-8E3C-2A498973D454}" dt="2023-09-06T10:05:50.419" v="83" actId="26606"/>
          <ac:spMkLst>
            <pc:docMk/>
            <pc:sldMk cId="3651168180" sldId="257"/>
            <ac:spMk id="24" creationId="{D6EE29F2-D77F-4BD0-A20B-334D316A1C9D}"/>
          </ac:spMkLst>
        </pc:spChg>
        <pc:spChg chg="add">
          <ac:chgData name="Jo-Ann Ward" userId="cc4ed5f1-cedb-4a98-8727-f2c28783c563" providerId="ADAL" clId="{A0EF65F5-459C-4FFE-8E3C-2A498973D454}" dt="2023-09-06T10:05:50.419" v="83" actId="26606"/>
          <ac:spMkLst>
            <pc:docMk/>
            <pc:sldMk cId="3651168180" sldId="257"/>
            <ac:spMk id="26" creationId="{22D09ED2-868F-42C6-866E-F92E0CEF314F}"/>
          </ac:spMkLst>
        </pc:spChg>
      </pc:sldChg>
      <pc:sldChg chg="modSp mod">
        <pc:chgData name="Jo-Ann Ward" userId="cc4ed5f1-cedb-4a98-8727-f2c28783c563" providerId="ADAL" clId="{A0EF65F5-459C-4FFE-8E3C-2A498973D454}" dt="2023-09-06T10:20:06.131" v="299" actId="403"/>
        <pc:sldMkLst>
          <pc:docMk/>
          <pc:sldMk cId="2516668485" sldId="258"/>
        </pc:sldMkLst>
        <pc:spChg chg="mod">
          <ac:chgData name="Jo-Ann Ward" userId="cc4ed5f1-cedb-4a98-8727-f2c28783c563" providerId="ADAL" clId="{A0EF65F5-459C-4FFE-8E3C-2A498973D454}" dt="2023-09-06T10:20:06.131" v="299" actId="403"/>
          <ac:spMkLst>
            <pc:docMk/>
            <pc:sldMk cId="2516668485" sldId="258"/>
            <ac:spMk id="3" creationId="{E209D68D-BD69-4D3D-21F7-EE1F4F9DC1A6}"/>
          </ac:spMkLst>
        </pc:spChg>
      </pc:sldChg>
      <pc:sldChg chg="modSp mod modAnim">
        <pc:chgData name="Jo-Ann Ward" userId="cc4ed5f1-cedb-4a98-8727-f2c28783c563" providerId="ADAL" clId="{A0EF65F5-459C-4FFE-8E3C-2A498973D454}" dt="2023-09-06T10:08:18.353" v="119" actId="5793"/>
        <pc:sldMkLst>
          <pc:docMk/>
          <pc:sldMk cId="2112034913" sldId="259"/>
        </pc:sldMkLst>
        <pc:spChg chg="mod">
          <ac:chgData name="Jo-Ann Ward" userId="cc4ed5f1-cedb-4a98-8727-f2c28783c563" providerId="ADAL" clId="{A0EF65F5-459C-4FFE-8E3C-2A498973D454}" dt="2023-09-06T10:08:18.353" v="119" actId="5793"/>
          <ac:spMkLst>
            <pc:docMk/>
            <pc:sldMk cId="2112034913" sldId="259"/>
            <ac:spMk id="3" creationId="{75C24CA4-B95C-AC56-3660-EA395C1ED85E}"/>
          </ac:spMkLst>
        </pc:spChg>
      </pc:sldChg>
      <pc:sldChg chg="addSp delSp modSp mod">
        <pc:chgData name="Jo-Ann Ward" userId="cc4ed5f1-cedb-4a98-8727-f2c28783c563" providerId="ADAL" clId="{A0EF65F5-459C-4FFE-8E3C-2A498973D454}" dt="2023-09-06T10:26:04.229" v="338" actId="20577"/>
        <pc:sldMkLst>
          <pc:docMk/>
          <pc:sldMk cId="403295427" sldId="264"/>
        </pc:sldMkLst>
        <pc:spChg chg="add del mod">
          <ac:chgData name="Jo-Ann Ward" userId="cc4ed5f1-cedb-4a98-8727-f2c28783c563" providerId="ADAL" clId="{A0EF65F5-459C-4FFE-8E3C-2A498973D454}" dt="2023-09-06T10:26:04.229" v="338" actId="20577"/>
          <ac:spMkLst>
            <pc:docMk/>
            <pc:sldMk cId="403295427" sldId="264"/>
            <ac:spMk id="3" creationId="{9F7EF05A-A12C-AE3F-792F-6E6A587ED4FF}"/>
          </ac:spMkLst>
        </pc:spChg>
        <pc:spChg chg="add del">
          <ac:chgData name="Jo-Ann Ward" userId="cc4ed5f1-cedb-4a98-8727-f2c28783c563" providerId="ADAL" clId="{A0EF65F5-459C-4FFE-8E3C-2A498973D454}" dt="2023-09-06T10:25:47.799" v="323"/>
          <ac:spMkLst>
            <pc:docMk/>
            <pc:sldMk cId="403295427" sldId="264"/>
            <ac:spMk id="4" creationId="{25DBBA97-F833-0BF3-5D2C-9AEE7C0ACB95}"/>
          </ac:spMkLst>
        </pc:spChg>
        <pc:spChg chg="add del mod">
          <ac:chgData name="Jo-Ann Ward" userId="cc4ed5f1-cedb-4a98-8727-f2c28783c563" providerId="ADAL" clId="{A0EF65F5-459C-4FFE-8E3C-2A498973D454}" dt="2023-09-06T10:25:51.839" v="326"/>
          <ac:spMkLst>
            <pc:docMk/>
            <pc:sldMk cId="403295427" sldId="264"/>
            <ac:spMk id="8" creationId="{6B73B2B6-6A02-6997-A468-DA58AEF09787}"/>
          </ac:spMkLst>
        </pc:spChg>
      </pc:sldChg>
      <pc:sldChg chg="addSp delSp modSp mod">
        <pc:chgData name="Jo-Ann Ward" userId="cc4ed5f1-cedb-4a98-8727-f2c28783c563" providerId="ADAL" clId="{A0EF65F5-459C-4FFE-8E3C-2A498973D454}" dt="2023-09-06T10:22:50.743" v="313"/>
        <pc:sldMkLst>
          <pc:docMk/>
          <pc:sldMk cId="3065956228" sldId="265"/>
        </pc:sldMkLst>
        <pc:spChg chg="add del mod">
          <ac:chgData name="Jo-Ann Ward" userId="cc4ed5f1-cedb-4a98-8727-f2c28783c563" providerId="ADAL" clId="{A0EF65F5-459C-4FFE-8E3C-2A498973D454}" dt="2023-09-06T10:21:01.698" v="303" actId="478"/>
          <ac:spMkLst>
            <pc:docMk/>
            <pc:sldMk cId="3065956228" sldId="265"/>
            <ac:spMk id="3" creationId="{CE32976B-CB4C-713E-6B88-B0BA56A8BC5D}"/>
          </ac:spMkLst>
        </pc:spChg>
        <pc:graphicFrameChg chg="add mod">
          <ac:chgData name="Jo-Ann Ward" userId="cc4ed5f1-cedb-4a98-8727-f2c28783c563" providerId="ADAL" clId="{A0EF65F5-459C-4FFE-8E3C-2A498973D454}" dt="2023-09-06T10:22:50.743" v="313"/>
          <ac:graphicFrameMkLst>
            <pc:docMk/>
            <pc:sldMk cId="3065956228" sldId="265"/>
            <ac:graphicFrameMk id="5" creationId="{4F8B9369-6FFA-84B9-56B8-32A2949AA1DF}"/>
          </ac:graphicFrameMkLst>
        </pc:graphicFrameChg>
      </pc:sldChg>
      <pc:sldChg chg="del">
        <pc:chgData name="Jo-Ann Ward" userId="cc4ed5f1-cedb-4a98-8727-f2c28783c563" providerId="ADAL" clId="{A0EF65F5-459C-4FFE-8E3C-2A498973D454}" dt="2023-09-06T10:17:06.879" v="276" actId="2696"/>
        <pc:sldMkLst>
          <pc:docMk/>
          <pc:sldMk cId="3027484557" sldId="268"/>
        </pc:sldMkLst>
      </pc:sldChg>
      <pc:sldChg chg="modSp mod ord modAnim">
        <pc:chgData name="Jo-Ann Ward" userId="cc4ed5f1-cedb-4a98-8727-f2c28783c563" providerId="ADAL" clId="{A0EF65F5-459C-4FFE-8E3C-2A498973D454}" dt="2023-09-06T10:04:56.429" v="36"/>
        <pc:sldMkLst>
          <pc:docMk/>
          <pc:sldMk cId="1809325934" sldId="270"/>
        </pc:sldMkLst>
        <pc:spChg chg="mod">
          <ac:chgData name="Jo-Ann Ward" userId="cc4ed5f1-cedb-4a98-8727-f2c28783c563" providerId="ADAL" clId="{A0EF65F5-459C-4FFE-8E3C-2A498973D454}" dt="2023-09-06T10:03:15.358" v="21" actId="20577"/>
          <ac:spMkLst>
            <pc:docMk/>
            <pc:sldMk cId="1809325934" sldId="270"/>
            <ac:spMk id="2" creationId="{B0186458-F5D1-02E4-3CB8-61BF5D4473FD}"/>
          </ac:spMkLst>
        </pc:spChg>
        <pc:spChg chg="mod">
          <ac:chgData name="Jo-Ann Ward" userId="cc4ed5f1-cedb-4a98-8727-f2c28783c563" providerId="ADAL" clId="{A0EF65F5-459C-4FFE-8E3C-2A498973D454}" dt="2023-09-06T10:04:53.470" v="34" actId="20577"/>
          <ac:spMkLst>
            <pc:docMk/>
            <pc:sldMk cId="1809325934" sldId="270"/>
            <ac:spMk id="3" creationId="{85EB6DF6-51DE-AA5D-FA45-46D396DB1FCE}"/>
          </ac:spMkLst>
        </pc:spChg>
      </pc:sldChg>
      <pc:sldChg chg="addSp delSp modSp mod">
        <pc:chgData name="Jo-Ann Ward" userId="cc4ed5f1-cedb-4a98-8727-f2c28783c563" providerId="ADAL" clId="{A0EF65F5-459C-4FFE-8E3C-2A498973D454}" dt="2023-09-06T10:16:19.571" v="271" actId="20577"/>
        <pc:sldMkLst>
          <pc:docMk/>
          <pc:sldMk cId="3705171854" sldId="271"/>
        </pc:sldMkLst>
        <pc:spChg chg="mod">
          <ac:chgData name="Jo-Ann Ward" userId="cc4ed5f1-cedb-4a98-8727-f2c28783c563" providerId="ADAL" clId="{A0EF65F5-459C-4FFE-8E3C-2A498973D454}" dt="2023-09-06T10:16:19.571" v="271" actId="20577"/>
          <ac:spMkLst>
            <pc:docMk/>
            <pc:sldMk cId="3705171854" sldId="271"/>
            <ac:spMk id="2" creationId="{1ACE2FA9-1A98-35B1-CF6E-8B3DF3256419}"/>
          </ac:spMkLst>
        </pc:spChg>
        <pc:picChg chg="add mod modCrop">
          <ac:chgData name="Jo-Ann Ward" userId="cc4ed5f1-cedb-4a98-8727-f2c28783c563" providerId="ADAL" clId="{A0EF65F5-459C-4FFE-8E3C-2A498973D454}" dt="2023-09-06T10:16:04.877" v="242"/>
          <ac:picMkLst>
            <pc:docMk/>
            <pc:sldMk cId="3705171854" sldId="271"/>
            <ac:picMk id="4" creationId="{6DE195B7-7960-525A-E9A6-5AFD79A82FAF}"/>
          </ac:picMkLst>
        </pc:picChg>
        <pc:picChg chg="del">
          <ac:chgData name="Jo-Ann Ward" userId="cc4ed5f1-cedb-4a98-8727-f2c28783c563" providerId="ADAL" clId="{A0EF65F5-459C-4FFE-8E3C-2A498973D454}" dt="2023-09-06T10:15:12.802" v="234" actId="478"/>
          <ac:picMkLst>
            <pc:docMk/>
            <pc:sldMk cId="3705171854" sldId="271"/>
            <ac:picMk id="5" creationId="{8C34E625-B073-4411-EB9C-B7E4A06DE05A}"/>
          </ac:picMkLst>
        </pc:picChg>
      </pc:sldChg>
      <pc:sldChg chg="modSp mod">
        <pc:chgData name="Jo-Ann Ward" userId="cc4ed5f1-cedb-4a98-8727-f2c28783c563" providerId="ADAL" clId="{A0EF65F5-459C-4FFE-8E3C-2A498973D454}" dt="2023-09-06T10:25:31.751" v="321" actId="27957"/>
        <pc:sldMkLst>
          <pc:docMk/>
          <pc:sldMk cId="3737457157" sldId="272"/>
        </pc:sldMkLst>
        <pc:graphicFrameChg chg="add mod">
          <ac:chgData name="Jo-Ann Ward" userId="cc4ed5f1-cedb-4a98-8727-f2c28783c563" providerId="ADAL" clId="{A0EF65F5-459C-4FFE-8E3C-2A498973D454}" dt="2023-09-06T10:25:31.751" v="321" actId="27957"/>
          <ac:graphicFrameMkLst>
            <pc:docMk/>
            <pc:sldMk cId="3737457157" sldId="272"/>
            <ac:graphicFrameMk id="5" creationId="{4F8B9369-6FFA-84B9-56B8-32A2949AA1DF}"/>
          </ac:graphicFrameMkLst>
        </pc:graphicFrameChg>
      </pc:sldChg>
      <pc:sldChg chg="modSp">
        <pc:chgData name="Jo-Ann Ward" userId="cc4ed5f1-cedb-4a98-8727-f2c28783c563" providerId="ADAL" clId="{A0EF65F5-459C-4FFE-8E3C-2A498973D454}" dt="2023-09-06T10:25:08.429" v="319"/>
        <pc:sldMkLst>
          <pc:docMk/>
          <pc:sldMk cId="653770758" sldId="273"/>
        </pc:sldMkLst>
        <pc:graphicFrameChg chg="mod">
          <ac:chgData name="Jo-Ann Ward" userId="cc4ed5f1-cedb-4a98-8727-f2c28783c563" providerId="ADAL" clId="{A0EF65F5-459C-4FFE-8E3C-2A498973D454}" dt="2023-09-06T10:25:08.429" v="319"/>
          <ac:graphicFrameMkLst>
            <pc:docMk/>
            <pc:sldMk cId="653770758" sldId="273"/>
            <ac:graphicFrameMk id="5" creationId="{4F8B9369-6FFA-84B9-56B8-32A2949AA1DF}"/>
          </ac:graphicFrameMkLst>
        </pc:graphicFrameChg>
      </pc:sldChg>
      <pc:sldChg chg="modSp add modAnim">
        <pc:chgData name="Jo-Ann Ward" userId="cc4ed5f1-cedb-4a98-8727-f2c28783c563" providerId="ADAL" clId="{A0EF65F5-459C-4FFE-8E3C-2A498973D454}" dt="2023-09-06T10:08:31.520" v="131" actId="20577"/>
        <pc:sldMkLst>
          <pc:docMk/>
          <pc:sldMk cId="4167782000" sldId="274"/>
        </pc:sldMkLst>
        <pc:spChg chg="mod">
          <ac:chgData name="Jo-Ann Ward" userId="cc4ed5f1-cedb-4a98-8727-f2c28783c563" providerId="ADAL" clId="{A0EF65F5-459C-4FFE-8E3C-2A498973D454}" dt="2023-09-06T10:08:31.520" v="131" actId="20577"/>
          <ac:spMkLst>
            <pc:docMk/>
            <pc:sldMk cId="4167782000" sldId="274"/>
            <ac:spMk id="3" creationId="{75C24CA4-B95C-AC56-3660-EA395C1ED85E}"/>
          </ac:spMkLst>
        </pc:spChg>
      </pc:sldChg>
      <pc:sldChg chg="addSp delSp modSp add mod ord modAnim">
        <pc:chgData name="Jo-Ann Ward" userId="cc4ed5f1-cedb-4a98-8727-f2c28783c563" providerId="ADAL" clId="{A0EF65F5-459C-4FFE-8E3C-2A498973D454}" dt="2023-09-06T10:14:52.535" v="233" actId="113"/>
        <pc:sldMkLst>
          <pc:docMk/>
          <pc:sldMk cId="3458949800" sldId="275"/>
        </pc:sldMkLst>
        <pc:spChg chg="mod">
          <ac:chgData name="Jo-Ann Ward" userId="cc4ed5f1-cedb-4a98-8727-f2c28783c563" providerId="ADAL" clId="{A0EF65F5-459C-4FFE-8E3C-2A498973D454}" dt="2023-09-06T10:11:09.971" v="162" actId="20577"/>
          <ac:spMkLst>
            <pc:docMk/>
            <pc:sldMk cId="3458949800" sldId="275"/>
            <ac:spMk id="2" creationId="{B0186458-F5D1-02E4-3CB8-61BF5D4473FD}"/>
          </ac:spMkLst>
        </pc:spChg>
        <pc:spChg chg="mod">
          <ac:chgData name="Jo-Ann Ward" userId="cc4ed5f1-cedb-4a98-8727-f2c28783c563" providerId="ADAL" clId="{A0EF65F5-459C-4FFE-8E3C-2A498973D454}" dt="2023-09-06T10:14:52.535" v="233" actId="113"/>
          <ac:spMkLst>
            <pc:docMk/>
            <pc:sldMk cId="3458949800" sldId="275"/>
            <ac:spMk id="3" creationId="{85EB6DF6-51DE-AA5D-FA45-46D396DB1FCE}"/>
          </ac:spMkLst>
        </pc:spChg>
        <pc:spChg chg="add del">
          <ac:chgData name="Jo-Ann Ward" userId="cc4ed5f1-cedb-4a98-8727-f2c28783c563" providerId="ADAL" clId="{A0EF65F5-459C-4FFE-8E3C-2A498973D454}" dt="2023-09-06T10:11:15.520" v="164"/>
          <ac:spMkLst>
            <pc:docMk/>
            <pc:sldMk cId="3458949800" sldId="275"/>
            <ac:spMk id="4" creationId="{2A0805CD-AAD5-13B5-C23D-A0A1A357904C}"/>
          </ac:spMkLst>
        </pc:spChg>
      </pc:sldChg>
      <pc:sldChg chg="modSp add mod modAnim">
        <pc:chgData name="Jo-Ann Ward" userId="cc4ed5f1-cedb-4a98-8727-f2c28783c563" providerId="ADAL" clId="{A0EF65F5-459C-4FFE-8E3C-2A498973D454}" dt="2023-09-06T10:14:35.233" v="230" actId="113"/>
        <pc:sldMkLst>
          <pc:docMk/>
          <pc:sldMk cId="1264522569" sldId="276"/>
        </pc:sldMkLst>
        <pc:spChg chg="mod">
          <ac:chgData name="Jo-Ann Ward" userId="cc4ed5f1-cedb-4a98-8727-f2c28783c563" providerId="ADAL" clId="{A0EF65F5-459C-4FFE-8E3C-2A498973D454}" dt="2023-09-06T10:14:35.233" v="230" actId="113"/>
          <ac:spMkLst>
            <pc:docMk/>
            <pc:sldMk cId="1264522569" sldId="276"/>
            <ac:spMk id="3" creationId="{85EB6DF6-51DE-AA5D-FA45-46D396DB1FCE}"/>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ata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dgm:spPr/>
      <dgm:t>
        <a:bodyPr/>
        <a:lstStyle/>
        <a:p>
          <a:pPr>
            <a:lnSpc>
              <a:spcPct val="100000"/>
            </a:lnSpc>
          </a:pPr>
          <a:r>
            <a:rPr lang="en-US"/>
            <a:t>What had you heard about care work before and where had you heard about it and how has this influenced your opinion? (from media, friends and family, just around)</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dgm:spPr/>
      <dgm:t>
        <a:bodyPr/>
        <a:lstStyle/>
        <a:p>
          <a:pPr>
            <a:lnSpc>
              <a:spcPct val="100000"/>
            </a:lnSpc>
          </a:pPr>
          <a:r>
            <a:rPr lang="en-US"/>
            <a:t>What would a world without care look like?</a:t>
          </a: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dgm:spPr/>
      <dgm:t>
        <a:bodyPr/>
        <a:lstStyle/>
        <a:p>
          <a:pPr>
            <a:lnSpc>
              <a:spcPct val="100000"/>
            </a:lnSpc>
          </a:pPr>
          <a:r>
            <a:rPr lang="en-US"/>
            <a:t>Who loses and who benefits when it comes to unpaid care?</a:t>
          </a: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F2844DEB-FE47-4200-B837-C34B268812D8}">
      <dgm:prSet/>
      <dgm:spPr/>
      <dgm:t>
        <a:bodyPr/>
        <a:lstStyle/>
        <a:p>
          <a:pPr>
            <a:lnSpc>
              <a:spcPct val="100000"/>
            </a:lnSpc>
          </a:pPr>
          <a:r>
            <a:rPr lang="en-US" dirty="0"/>
            <a:t>What can the government do differently to encourage and celebrate the importance of care in our society? </a:t>
          </a:r>
        </a:p>
      </dgm:t>
    </dgm:pt>
    <dgm:pt modelId="{2B8082E5-8317-4685-838C-7C71F5302993}" type="parTrans" cxnId="{CE5C67E7-0B5D-4C90-A7AB-A3449D6C978D}">
      <dgm:prSet/>
      <dgm:spPr/>
    </dgm:pt>
    <dgm:pt modelId="{A17A5964-2494-4E1C-AF9F-3EEB4DF9DA44}" type="sibTrans" cxnId="{CE5C67E7-0B5D-4C90-A7AB-A3449D6C978D}">
      <dgm:prSet/>
      <dgm:spPr/>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4"/>
      <dgm:spPr>
        <a:solidFill>
          <a:srgbClr val="C6BDAE"/>
        </a:solidFill>
      </dgm:spPr>
    </dgm:pt>
    <dgm:pt modelId="{9BB46C39-B390-4BB3-A585-B0BC7FF36504}" type="pres">
      <dgm:prSet presAssocID="{50EA34EB-7180-410D-B541-6D72FC153BD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4">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4"/>
      <dgm:spPr>
        <a:solidFill>
          <a:srgbClr val="8FB4BE"/>
        </a:solidFill>
      </dgm:spPr>
    </dgm:pt>
    <dgm:pt modelId="{4110AE6F-E434-4CF9-A45F-9934AE40D3E2}" type="pres">
      <dgm:prSet presAssocID="{C2DD35B1-017C-4C72-A8E4-2DB059B860F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arth Globe Americas"/>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4">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4"/>
      <dgm:spPr/>
    </dgm:pt>
    <dgm:pt modelId="{9DA9D389-D16D-4DC3-8FDD-3B7EB4F08E0B}" type="pres">
      <dgm:prSet presAssocID="{7B4FC6F1-D316-4B35-A266-9F063BAE867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ock"/>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4">
        <dgm:presLayoutVars>
          <dgm:chMax val="0"/>
          <dgm:chPref val="0"/>
        </dgm:presLayoutVars>
      </dgm:prSet>
      <dgm:spPr/>
    </dgm:pt>
    <dgm:pt modelId="{FAAD8EF5-324C-48BE-A3D1-8B2D24F0BA23}" type="pres">
      <dgm:prSet presAssocID="{36862145-6AF9-4765-950D-C4D627B117A1}" presName="sibTrans" presStyleCnt="0"/>
      <dgm:spPr/>
    </dgm:pt>
    <dgm:pt modelId="{586EDC3F-71F6-42A5-B9E5-E35094372BF6}" type="pres">
      <dgm:prSet presAssocID="{F2844DEB-FE47-4200-B837-C34B268812D8}" presName="compNode" presStyleCnt="0"/>
      <dgm:spPr/>
    </dgm:pt>
    <dgm:pt modelId="{B7C5422E-BB0D-41FE-83FA-AD78BCB69CAA}" type="pres">
      <dgm:prSet presAssocID="{F2844DEB-FE47-4200-B837-C34B268812D8}" presName="bgRect" presStyleLbl="bgShp" presStyleIdx="3" presStyleCnt="4"/>
      <dgm:spPr/>
    </dgm:pt>
    <dgm:pt modelId="{60FE0C1A-91D5-4B11-8A6E-D75828D25036}" type="pres">
      <dgm:prSet presAssocID="{F2844DEB-FE47-4200-B837-C34B268812D8}" presName="iconRect" presStyleLbl="node1" presStyleIdx="3" presStyleCnt="4"/>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Court outline"/>
        </a:ext>
      </dgm:extLst>
    </dgm:pt>
    <dgm:pt modelId="{36360D7F-6E20-469A-B257-D1ABF54187FD}" type="pres">
      <dgm:prSet presAssocID="{F2844DEB-FE47-4200-B837-C34B268812D8}" presName="spaceRect" presStyleCnt="0"/>
      <dgm:spPr/>
    </dgm:pt>
    <dgm:pt modelId="{1F764C9E-3FCC-4C6F-81C6-C3AF2952F62A}" type="pres">
      <dgm:prSet presAssocID="{F2844DEB-FE47-4200-B837-C34B268812D8}" presName="parTx" presStyleLbl="revTx" presStyleIdx="3" presStyleCnt="4">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9ECD13B9-835D-47FC-BB2F-E3A4B02B3818}" type="presOf" srcId="{F2844DEB-FE47-4200-B837-C34B268812D8}" destId="{1F764C9E-3FCC-4C6F-81C6-C3AF2952F62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CE5C67E7-0B5D-4C90-A7AB-A3449D6C978D}" srcId="{FC41E378-07CB-4A80-9EF5-634632C7B049}" destId="{F2844DEB-FE47-4200-B837-C34B268812D8}" srcOrd="3" destOrd="0" parTransId="{2B8082E5-8317-4685-838C-7C71F5302993}" sibTransId="{A17A5964-2494-4E1C-AF9F-3EEB4DF9DA44}"/>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 modelId="{4B4C2D0E-4A51-4017-BE12-1E1AC10F783E}" type="presParOf" srcId="{C86D1CD4-F48D-4CD4-96AA-3CD376428C5A}" destId="{FAAD8EF5-324C-48BE-A3D1-8B2D24F0BA23}" srcOrd="5" destOrd="0" presId="urn:microsoft.com/office/officeart/2018/2/layout/IconVerticalSolidList"/>
    <dgm:cxn modelId="{11C48E72-E689-4D04-BAFA-AF10A798D93D}" type="presParOf" srcId="{C86D1CD4-F48D-4CD4-96AA-3CD376428C5A}" destId="{586EDC3F-71F6-42A5-B9E5-E35094372BF6}" srcOrd="6" destOrd="0" presId="urn:microsoft.com/office/officeart/2018/2/layout/IconVerticalSolidList"/>
    <dgm:cxn modelId="{E1096F3B-56D3-4F30-9AA0-7132546D8ED0}" type="presParOf" srcId="{586EDC3F-71F6-42A5-B9E5-E35094372BF6}" destId="{B7C5422E-BB0D-41FE-83FA-AD78BCB69CAA}" srcOrd="0" destOrd="0" presId="urn:microsoft.com/office/officeart/2018/2/layout/IconVerticalSolidList"/>
    <dgm:cxn modelId="{05DB6FF7-9B8B-4820-8453-200B5A98D3C1}" type="presParOf" srcId="{586EDC3F-71F6-42A5-B9E5-E35094372BF6}" destId="{60FE0C1A-91D5-4B11-8A6E-D75828D25036}" srcOrd="1" destOrd="0" presId="urn:microsoft.com/office/officeart/2018/2/layout/IconVerticalSolidList"/>
    <dgm:cxn modelId="{D3C36F33-E2EF-4732-9CB4-A54F427E727A}" type="presParOf" srcId="{586EDC3F-71F6-42A5-B9E5-E35094372BF6}" destId="{36360D7F-6E20-469A-B257-D1ABF54187FD}" srcOrd="2" destOrd="0" presId="urn:microsoft.com/office/officeart/2018/2/layout/IconVerticalSolidList"/>
    <dgm:cxn modelId="{D47B282C-4C34-43BD-A6AC-05F4737CAB42}" type="presParOf" srcId="{586EDC3F-71F6-42A5-B9E5-E35094372BF6}" destId="{1F764C9E-3FCC-4C6F-81C6-C3AF2952F62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2DD35B1-017C-4C72-A8E4-2DB059B860FD}">
      <dgm:prSet/>
      <dgm:spPr/>
      <dgm:t>
        <a:bodyPr/>
        <a:lstStyle/>
        <a:p>
          <a:pPr>
            <a:lnSpc>
              <a:spcPct val="100000"/>
            </a:lnSpc>
          </a:pPr>
          <a:r>
            <a:rPr lang="en-US" dirty="0"/>
            <a:t>Think about who does the most care in your home and see how you can make it fairer! – you could use a time diary in your own home. </a:t>
          </a: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dgm:spPr/>
      <dgm:t>
        <a:bodyPr/>
        <a:lstStyle/>
        <a:p>
          <a:pPr>
            <a:lnSpc>
              <a:spcPct val="100000"/>
            </a:lnSpc>
          </a:pPr>
          <a:r>
            <a:rPr lang="en-US" dirty="0"/>
            <a:t>Write a letter to your local newspaper on the importance of </a:t>
          </a:r>
          <a:r>
            <a:rPr lang="en-US" dirty="0" err="1"/>
            <a:t>regognising</a:t>
          </a:r>
          <a:r>
            <a:rPr lang="en-US" dirty="0"/>
            <a:t> the value of care work. </a:t>
          </a: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0" presStyleCnt="2"/>
      <dgm:spPr>
        <a:solidFill>
          <a:srgbClr val="8FB4BE"/>
        </a:solidFill>
      </dgm:spPr>
    </dgm:pt>
    <dgm:pt modelId="{4110AE6F-E434-4CF9-A45F-9934AE40D3E2}" type="pres">
      <dgm:prSet presAssocID="{C2DD35B1-017C-4C72-A8E4-2DB059B860FD}" presName="iconRect" presStyleLbl="node1" presStyleIdx="0" presStyleCnt="2"/>
      <dgm:spPr>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at"/>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0" presStyleCnt="2">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1" presStyleCnt="2"/>
      <dgm:spPr/>
    </dgm:pt>
    <dgm:pt modelId="{9DA9D389-D16D-4DC3-8FDD-3B7EB4F08E0B}" type="pres">
      <dgm:prSet presAssocID="{7B4FC6F1-D316-4B35-A266-9F063BAE8672}" presName="iconRect" presStyleLbl="nod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Scribble outline"/>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1" presStyleCnt="2">
        <dgm:presLayoutVars>
          <dgm:chMax val="0"/>
          <dgm:chPref val="0"/>
        </dgm:presLayoutVars>
      </dgm:prSet>
      <dgm:spPr/>
    </dgm:pt>
  </dgm:ptLst>
  <dgm:cxnLst>
    <dgm:cxn modelId="{F97D810A-FC9D-43AF-8DC0-B7F09065D19E}" srcId="{FC41E378-07CB-4A80-9EF5-634632C7B049}" destId="{7B4FC6F1-D316-4B35-A266-9F063BAE8672}" srcOrd="1" destOrd="0" parTransId="{B5CB8496-16CF-42A0-B6D1-019CF0011B09}" sibTransId="{36862145-6AF9-4765-950D-C4D627B117A1}"/>
    <dgm:cxn modelId="{245AE49A-9A9F-4112-B06C-702D78C0CCD8}" srcId="{FC41E378-07CB-4A80-9EF5-634632C7B049}" destId="{C2DD35B1-017C-4C72-A8E4-2DB059B860FD}" srcOrd="0"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4DC6461D-2B69-4B12-A57F-313D35918871}" type="presParOf" srcId="{C86D1CD4-F48D-4CD4-96AA-3CD376428C5A}" destId="{7D8B52A7-529B-4823-BAC2-CB7FBB440569}" srcOrd="0"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1" destOrd="0" presId="urn:microsoft.com/office/officeart/2018/2/layout/IconVerticalSolidList"/>
    <dgm:cxn modelId="{2119B623-FFC3-4D02-8780-447BD83D1258}" type="presParOf" srcId="{C86D1CD4-F48D-4CD4-96AA-3CD376428C5A}" destId="{3D7F222D-70DD-4A49-B237-1AF5728BA10E}" srcOrd="2"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dgm:spPr/>
      <dgm:t>
        <a:bodyPr/>
        <a:lstStyle/>
        <a:p>
          <a:pPr rtl="0">
            <a:lnSpc>
              <a:spcPct val="100000"/>
            </a:lnSpc>
          </a:pPr>
          <a:r>
            <a:rPr lang="en-US">
              <a:latin typeface="Auxilia" panose="02000000000000000000" pitchFamily="50" charset="0"/>
              <a:cs typeface="Auxilia" panose="02000000000000000000" pitchFamily="50" charset="0"/>
            </a:rPr>
            <a:t>Take part in ActionAid’s </a:t>
          </a:r>
          <a:r>
            <a:rPr lang="en-US" err="1">
              <a:latin typeface="Auxilia" panose="02000000000000000000" pitchFamily="50" charset="0"/>
              <a:cs typeface="Auxilia" panose="02000000000000000000" pitchFamily="50" charset="0"/>
            </a:rPr>
            <a:t>ActionTalks</a:t>
          </a:r>
          <a:r>
            <a:rPr lang="en-US">
              <a:latin typeface="Auxilia" panose="02000000000000000000" pitchFamily="50" charset="0"/>
              <a:cs typeface="Auxilia" panose="02000000000000000000" pitchFamily="50" charset="0"/>
            </a:rPr>
            <a:t> speech writing competition, writing a speech on the topic: </a:t>
          </a:r>
          <a:endParaRPr lang="en-US"/>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dgm:spPr/>
      <dgm:t>
        <a:bodyPr/>
        <a:lstStyle/>
        <a:p>
          <a:pPr>
            <a:lnSpc>
              <a:spcPct val="100000"/>
            </a:lnSpc>
          </a:pPr>
          <a:r>
            <a:rPr lang="en-US"/>
            <a:t>Structural change is needed to tackle unpaid care work, which keeps women and girls in poverty by preventing them from going to school or earning an income. </a:t>
          </a: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dgm:spPr/>
      <dgm:t>
        <a:bodyPr/>
        <a:lstStyle/>
        <a:p>
          <a:pPr>
            <a:lnSpc>
              <a:spcPct val="100000"/>
            </a:lnSpc>
          </a:pPr>
          <a:r>
            <a:rPr lang="en-US">
              <a:latin typeface="Auxilia" panose="02000000000000000000" pitchFamily="50" charset="0"/>
              <a:cs typeface="Auxilia" panose="02000000000000000000" pitchFamily="50" charset="0"/>
            </a:rPr>
            <a:t>First prize is a €500 voucher – learn more at www.actionaid.ie</a:t>
          </a:r>
          <a:endParaRPr lang="en-US"/>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btitles"/>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siness Growth"/>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rophy"/>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1675"/>
          <a:ext cx="10515600" cy="848977"/>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256815" y="192695"/>
          <a:ext cx="466937" cy="4669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980569" y="1675"/>
          <a:ext cx="9535030" cy="848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850" tIns="89850" rIns="89850" bIns="89850" numCol="1" spcCol="1270" anchor="ctr" anchorCtr="0">
          <a:noAutofit/>
        </a:bodyPr>
        <a:lstStyle/>
        <a:p>
          <a:pPr marL="0" lvl="0" indent="0" algn="l" defTabSz="889000">
            <a:lnSpc>
              <a:spcPct val="100000"/>
            </a:lnSpc>
            <a:spcBef>
              <a:spcPct val="0"/>
            </a:spcBef>
            <a:spcAft>
              <a:spcPct val="35000"/>
            </a:spcAft>
            <a:buNone/>
          </a:pPr>
          <a:r>
            <a:rPr lang="en-US" sz="2000" kern="1200"/>
            <a:t>What had you heard about care work before and where had you heard about it and how has this influenced your opinion? (from media, friends and family, just around)</a:t>
          </a:r>
        </a:p>
      </dsp:txBody>
      <dsp:txXfrm>
        <a:off x="980569" y="1675"/>
        <a:ext cx="9535030" cy="848977"/>
      </dsp:txXfrm>
    </dsp:sp>
    <dsp:sp modelId="{B6FE4C4D-BE29-4A76-BCCD-93D2F948A9CC}">
      <dsp:nvSpPr>
        <dsp:cNvPr id="0" name=""/>
        <dsp:cNvSpPr/>
      </dsp:nvSpPr>
      <dsp:spPr>
        <a:xfrm>
          <a:off x="0" y="1062897"/>
          <a:ext cx="10515600" cy="848977"/>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256815" y="1253917"/>
          <a:ext cx="466937" cy="4669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980569" y="1062897"/>
          <a:ext cx="9535030" cy="848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850" tIns="89850" rIns="89850" bIns="89850" numCol="1" spcCol="1270" anchor="ctr" anchorCtr="0">
          <a:noAutofit/>
        </a:bodyPr>
        <a:lstStyle/>
        <a:p>
          <a:pPr marL="0" lvl="0" indent="0" algn="l" defTabSz="889000">
            <a:lnSpc>
              <a:spcPct val="100000"/>
            </a:lnSpc>
            <a:spcBef>
              <a:spcPct val="0"/>
            </a:spcBef>
            <a:spcAft>
              <a:spcPct val="35000"/>
            </a:spcAft>
            <a:buNone/>
          </a:pPr>
          <a:r>
            <a:rPr lang="en-US" sz="2000" kern="1200"/>
            <a:t>What would a world without care look like?</a:t>
          </a:r>
        </a:p>
      </dsp:txBody>
      <dsp:txXfrm>
        <a:off x="980569" y="1062897"/>
        <a:ext cx="9535030" cy="848977"/>
      </dsp:txXfrm>
    </dsp:sp>
    <dsp:sp modelId="{38ADF313-F047-4EED-A3E4-669584378C74}">
      <dsp:nvSpPr>
        <dsp:cNvPr id="0" name=""/>
        <dsp:cNvSpPr/>
      </dsp:nvSpPr>
      <dsp:spPr>
        <a:xfrm>
          <a:off x="0" y="2124119"/>
          <a:ext cx="10515600" cy="84897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256815" y="2315139"/>
          <a:ext cx="466937" cy="46693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980569" y="2124119"/>
          <a:ext cx="9535030" cy="848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850" tIns="89850" rIns="89850" bIns="89850" numCol="1" spcCol="1270" anchor="ctr" anchorCtr="0">
          <a:noAutofit/>
        </a:bodyPr>
        <a:lstStyle/>
        <a:p>
          <a:pPr marL="0" lvl="0" indent="0" algn="l" defTabSz="889000">
            <a:lnSpc>
              <a:spcPct val="100000"/>
            </a:lnSpc>
            <a:spcBef>
              <a:spcPct val="0"/>
            </a:spcBef>
            <a:spcAft>
              <a:spcPct val="35000"/>
            </a:spcAft>
            <a:buNone/>
          </a:pPr>
          <a:r>
            <a:rPr lang="en-US" sz="2000" kern="1200"/>
            <a:t>Who loses and who benefits when it comes to unpaid care?</a:t>
          </a:r>
        </a:p>
      </dsp:txBody>
      <dsp:txXfrm>
        <a:off x="980569" y="2124119"/>
        <a:ext cx="9535030" cy="848977"/>
      </dsp:txXfrm>
    </dsp:sp>
    <dsp:sp modelId="{B7C5422E-BB0D-41FE-83FA-AD78BCB69CAA}">
      <dsp:nvSpPr>
        <dsp:cNvPr id="0" name=""/>
        <dsp:cNvSpPr/>
      </dsp:nvSpPr>
      <dsp:spPr>
        <a:xfrm>
          <a:off x="0" y="3185342"/>
          <a:ext cx="10515600" cy="84897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FE0C1A-91D5-4B11-8A6E-D75828D25036}">
      <dsp:nvSpPr>
        <dsp:cNvPr id="0" name=""/>
        <dsp:cNvSpPr/>
      </dsp:nvSpPr>
      <dsp:spPr>
        <a:xfrm>
          <a:off x="256815" y="3376362"/>
          <a:ext cx="466937" cy="466937"/>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764C9E-3FCC-4C6F-81C6-C3AF2952F62A}">
      <dsp:nvSpPr>
        <dsp:cNvPr id="0" name=""/>
        <dsp:cNvSpPr/>
      </dsp:nvSpPr>
      <dsp:spPr>
        <a:xfrm>
          <a:off x="980569" y="3185342"/>
          <a:ext cx="9535030" cy="8489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9850" tIns="89850" rIns="89850" bIns="89850" numCol="1" spcCol="1270" anchor="ctr" anchorCtr="0">
          <a:noAutofit/>
        </a:bodyPr>
        <a:lstStyle/>
        <a:p>
          <a:pPr marL="0" lvl="0" indent="0" algn="l" defTabSz="889000">
            <a:lnSpc>
              <a:spcPct val="100000"/>
            </a:lnSpc>
            <a:spcBef>
              <a:spcPct val="0"/>
            </a:spcBef>
            <a:spcAft>
              <a:spcPct val="35000"/>
            </a:spcAft>
            <a:buNone/>
          </a:pPr>
          <a:r>
            <a:rPr lang="en-US" sz="2000" kern="1200" dirty="0"/>
            <a:t>What can the government do differently to encourage and celebrate the importance of care in our society? </a:t>
          </a:r>
        </a:p>
      </dsp:txBody>
      <dsp:txXfrm>
        <a:off x="980569" y="3185342"/>
        <a:ext cx="9535030" cy="8489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FE4C4D-BE29-4A76-BCCD-93D2F948A9CC}">
      <dsp:nvSpPr>
        <dsp:cNvPr id="0" name=""/>
        <dsp:cNvSpPr/>
      </dsp:nvSpPr>
      <dsp:spPr>
        <a:xfrm>
          <a:off x="0" y="655849"/>
          <a:ext cx="10515600" cy="1210798"/>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66266" y="928278"/>
          <a:ext cx="665939" cy="665939"/>
        </a:xfrm>
        <a:prstGeom prst="rect">
          <a:avLst/>
        </a:prstGeom>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98472" y="655849"/>
          <a:ext cx="9117127" cy="12107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143" tIns="128143" rIns="128143" bIns="128143" numCol="1" spcCol="1270" anchor="ctr" anchorCtr="0">
          <a:noAutofit/>
        </a:bodyPr>
        <a:lstStyle/>
        <a:p>
          <a:pPr marL="0" lvl="0" indent="0" algn="l" defTabSz="1111250">
            <a:lnSpc>
              <a:spcPct val="100000"/>
            </a:lnSpc>
            <a:spcBef>
              <a:spcPct val="0"/>
            </a:spcBef>
            <a:spcAft>
              <a:spcPct val="35000"/>
            </a:spcAft>
            <a:buNone/>
          </a:pPr>
          <a:r>
            <a:rPr lang="en-US" sz="2500" kern="1200" dirty="0"/>
            <a:t>Think about who does the most care in your home and see how you can make it fairer! – you could use a time diary in your own home. </a:t>
          </a:r>
        </a:p>
      </dsp:txBody>
      <dsp:txXfrm>
        <a:off x="1398472" y="655849"/>
        <a:ext cx="9117127" cy="1210798"/>
      </dsp:txXfrm>
    </dsp:sp>
    <dsp:sp modelId="{38ADF313-F047-4EED-A3E4-669584378C74}">
      <dsp:nvSpPr>
        <dsp:cNvPr id="0" name=""/>
        <dsp:cNvSpPr/>
      </dsp:nvSpPr>
      <dsp:spPr>
        <a:xfrm>
          <a:off x="0" y="2169347"/>
          <a:ext cx="10515600" cy="121079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66266" y="2441776"/>
          <a:ext cx="665939" cy="665939"/>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98472" y="2169347"/>
          <a:ext cx="9117127" cy="12107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143" tIns="128143" rIns="128143" bIns="128143" numCol="1" spcCol="1270" anchor="ctr" anchorCtr="0">
          <a:noAutofit/>
        </a:bodyPr>
        <a:lstStyle/>
        <a:p>
          <a:pPr marL="0" lvl="0" indent="0" algn="l" defTabSz="1111250">
            <a:lnSpc>
              <a:spcPct val="100000"/>
            </a:lnSpc>
            <a:spcBef>
              <a:spcPct val="0"/>
            </a:spcBef>
            <a:spcAft>
              <a:spcPct val="35000"/>
            </a:spcAft>
            <a:buNone/>
          </a:pPr>
          <a:r>
            <a:rPr lang="en-US" sz="2500" kern="1200" dirty="0"/>
            <a:t>Write a letter to your local newspaper on the importance of </a:t>
          </a:r>
          <a:r>
            <a:rPr lang="en-US" sz="2500" kern="1200" dirty="0" err="1"/>
            <a:t>regognising</a:t>
          </a:r>
          <a:r>
            <a:rPr lang="en-US" sz="2500" kern="1200" dirty="0"/>
            <a:t> the value of care work. </a:t>
          </a:r>
        </a:p>
      </dsp:txBody>
      <dsp:txXfrm>
        <a:off x="1398472" y="2169347"/>
        <a:ext cx="9117127" cy="12107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492"/>
          <a:ext cx="10515600" cy="1152859"/>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48740" y="259886"/>
          <a:ext cx="634072" cy="6340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31553" y="49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33450" rtl="0">
            <a:lnSpc>
              <a:spcPct val="100000"/>
            </a:lnSpc>
            <a:spcBef>
              <a:spcPct val="0"/>
            </a:spcBef>
            <a:spcAft>
              <a:spcPct val="35000"/>
            </a:spcAft>
            <a:buNone/>
          </a:pPr>
          <a:r>
            <a:rPr lang="en-US" sz="2100" kern="1200">
              <a:latin typeface="Auxilia" panose="02000000000000000000" pitchFamily="50" charset="0"/>
              <a:cs typeface="Auxilia" panose="02000000000000000000" pitchFamily="50" charset="0"/>
            </a:rPr>
            <a:t>Take part in ActionAid’s </a:t>
          </a:r>
          <a:r>
            <a:rPr lang="en-US" sz="2100" kern="1200" err="1">
              <a:latin typeface="Auxilia" panose="02000000000000000000" pitchFamily="50" charset="0"/>
              <a:cs typeface="Auxilia" panose="02000000000000000000" pitchFamily="50" charset="0"/>
            </a:rPr>
            <a:t>ActionTalks</a:t>
          </a:r>
          <a:r>
            <a:rPr lang="en-US" sz="2100" kern="1200">
              <a:latin typeface="Auxilia" panose="02000000000000000000" pitchFamily="50" charset="0"/>
              <a:cs typeface="Auxilia" panose="02000000000000000000" pitchFamily="50" charset="0"/>
            </a:rPr>
            <a:t> speech writing competition, writing a speech on the topic: </a:t>
          </a:r>
          <a:endParaRPr lang="en-US" sz="2100" kern="1200"/>
        </a:p>
      </dsp:txBody>
      <dsp:txXfrm>
        <a:off x="1331553" y="492"/>
        <a:ext cx="9184046" cy="1152859"/>
      </dsp:txXfrm>
    </dsp:sp>
    <dsp:sp modelId="{B6FE4C4D-BE29-4A76-BCCD-93D2F948A9CC}">
      <dsp:nvSpPr>
        <dsp:cNvPr id="0" name=""/>
        <dsp:cNvSpPr/>
      </dsp:nvSpPr>
      <dsp:spPr>
        <a:xfrm>
          <a:off x="0" y="1441567"/>
          <a:ext cx="10515600" cy="1152859"/>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48740" y="1700961"/>
          <a:ext cx="634072" cy="63407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31553" y="1441567"/>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33450">
            <a:lnSpc>
              <a:spcPct val="100000"/>
            </a:lnSpc>
            <a:spcBef>
              <a:spcPct val="0"/>
            </a:spcBef>
            <a:spcAft>
              <a:spcPct val="35000"/>
            </a:spcAft>
            <a:buNone/>
          </a:pPr>
          <a:r>
            <a:rPr lang="en-US" sz="2100" kern="1200"/>
            <a:t>Structural change is needed to tackle unpaid care work, which keeps women and girls in poverty by preventing them from going to school or earning an income. </a:t>
          </a:r>
        </a:p>
      </dsp:txBody>
      <dsp:txXfrm>
        <a:off x="1331553" y="1441567"/>
        <a:ext cx="9184046" cy="1152859"/>
      </dsp:txXfrm>
    </dsp:sp>
    <dsp:sp modelId="{38ADF313-F047-4EED-A3E4-669584378C74}">
      <dsp:nvSpPr>
        <dsp:cNvPr id="0" name=""/>
        <dsp:cNvSpPr/>
      </dsp:nvSpPr>
      <dsp:spPr>
        <a:xfrm>
          <a:off x="0" y="2882642"/>
          <a:ext cx="10515600" cy="115285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48740" y="3142035"/>
          <a:ext cx="634072" cy="6340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31553" y="288264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33450">
            <a:lnSpc>
              <a:spcPct val="100000"/>
            </a:lnSpc>
            <a:spcBef>
              <a:spcPct val="0"/>
            </a:spcBef>
            <a:spcAft>
              <a:spcPct val="35000"/>
            </a:spcAft>
            <a:buNone/>
          </a:pPr>
          <a:r>
            <a:rPr lang="en-US" sz="2100" kern="1200">
              <a:latin typeface="Auxilia" panose="02000000000000000000" pitchFamily="50" charset="0"/>
              <a:cs typeface="Auxilia" panose="02000000000000000000" pitchFamily="50" charset="0"/>
            </a:rPr>
            <a:t>First prize is a €500 voucher – learn more at www.actionaid.ie</a:t>
          </a:r>
          <a:endParaRPr lang="en-US" sz="2100" kern="1200"/>
        </a:p>
      </dsp:txBody>
      <dsp:txXfrm>
        <a:off x="1331553" y="2882642"/>
        <a:ext cx="9184046" cy="1152859"/>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atin typeface="Auxilia" panose="02000000000000000000" pitchFamily="50" charset="0"/>
                <a:cs typeface="Auxilia" panose="02000000000000000000" pitchFamily="50"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uxilia" panose="02000000000000000000" pitchFamily="50" charset="0"/>
                <a:cs typeface="Auxilia" panose="020000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B7A7FC44-530E-401A-B09E-F1787681A2F9}" type="datetimeFigureOut">
              <a:rPr lang="en-IE" smtClean="0"/>
              <a:t>05/10/2023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631707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A7FC44-530E-401A-B09E-F1787681A2F9}" type="datetimeFigureOut">
              <a:rPr lang="en-IE" smtClean="0"/>
              <a:t>05/10/2023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551521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7A7FC44-530E-401A-B09E-F1787681A2F9}" type="datetimeFigureOut">
              <a:rPr lang="en-IE" smtClean="0"/>
              <a:t>05/10/2023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484408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uxilia" panose="02000000000000000000" pitchFamily="50" charset="0"/>
                <a:cs typeface="Auxilia" panose="02000000000000000000" pitchFamily="50"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05/10/2023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861197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atin typeface="Auxilia" panose="02000000000000000000" pitchFamily="50" charset="0"/>
                <a:cs typeface="Auxilia" panose="02000000000000000000" pitchFamily="50" charset="0"/>
              </a:defRPr>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7A7FC44-530E-401A-B09E-F1787681A2F9}" type="datetimeFigureOut">
              <a:rPr lang="en-IE" smtClean="0"/>
              <a:t>05/10/2023</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872196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7A7FC44-530E-401A-B09E-F1787681A2F9}" type="datetimeFigureOut">
              <a:rPr lang="en-IE" smtClean="0"/>
              <a:t>05/10/2023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985569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latin typeface="Auxilia" panose="02000000000000000000" pitchFamily="50" charset="0"/>
                <a:cs typeface="Auxilia" panose="02000000000000000000" pitchFamily="50" charset="0"/>
              </a:defRPr>
            </a:lvl1p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atin typeface="Auxilia" panose="02000000000000000000" pitchFamily="50" charset="0"/>
                <a:cs typeface="Auxilia" panose="02000000000000000000"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atin typeface="Auxilia" panose="02000000000000000000" pitchFamily="50" charset="0"/>
                <a:cs typeface="Auxilia" panose="02000000000000000000"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7A7FC44-530E-401A-B09E-F1787681A2F9}" type="datetimeFigureOut">
              <a:rPr lang="en-IE" smtClean="0"/>
              <a:t>05/10/2023</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2191525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7A7FC44-530E-401A-B09E-F1787681A2F9}" type="datetimeFigureOut">
              <a:rPr lang="en-IE" smtClean="0"/>
              <a:t>05/10/2023</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771226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A7FC44-530E-401A-B09E-F1787681A2F9}" type="datetimeFigureOut">
              <a:rPr lang="en-IE" smtClean="0"/>
              <a:t>05/10/2023</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019169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A7FC44-530E-401A-B09E-F1787681A2F9}" type="datetimeFigureOut">
              <a:rPr lang="en-IE" smtClean="0"/>
              <a:t>05/10/2023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861698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A7FC44-530E-401A-B09E-F1787681A2F9}" type="datetimeFigureOut">
              <a:rPr lang="en-IE" smtClean="0"/>
              <a:t>05/10/2023</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320429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A7FC44-530E-401A-B09E-F1787681A2F9}" type="datetimeFigureOut">
              <a:rPr lang="en-IE" smtClean="0"/>
              <a:t>05/10/2023</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77933B-9C55-4300-B67A-2914E2763AF0}" type="slidenum">
              <a:rPr lang="en-IE" smtClean="0"/>
              <a:t>‹#›</a:t>
            </a:fld>
            <a:endParaRPr lang="en-IE"/>
          </a:p>
        </p:txBody>
      </p:sp>
      <p:pic>
        <p:nvPicPr>
          <p:cNvPr id="7" name="Picture 6" descr="A picture containing text, clipart&#10;&#10;Description automatically generated">
            <a:extLst>
              <a:ext uri="{FF2B5EF4-FFF2-40B4-BE49-F238E27FC236}">
                <a16:creationId xmlns:a16="http://schemas.microsoft.com/office/drawing/2014/main" id="{B5092C40-B54E-F325-682D-169E8646D5A1}"/>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577740" y="6172635"/>
            <a:ext cx="2808919" cy="366277"/>
          </a:xfrm>
          <a:prstGeom prst="rect">
            <a:avLst/>
          </a:prstGeom>
        </p:spPr>
      </p:pic>
    </p:spTree>
    <p:extLst>
      <p:ext uri="{BB962C8B-B14F-4D97-AF65-F5344CB8AC3E}">
        <p14:creationId xmlns:p14="http://schemas.microsoft.com/office/powerpoint/2010/main" val="810723572"/>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youtube.com/watch?v=VVW858gQHoE&amp;t=237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hyperlink" Target="https://actionaid.org/publications/2022/care-contradiction-imf-gender-and-austerity" TargetMode="External"/><Relationship Id="rId2" Type="http://schemas.openxmlformats.org/officeDocument/2006/relationships/hyperlink" Target="https://actionaid.org/publications/2020/who-cares-future-finance-gender-responsive-public-services" TargetMode="External"/><Relationship Id="rId1" Type="http://schemas.openxmlformats.org/officeDocument/2006/relationships/slideLayout" Target="../slideLayouts/slideLayout2.xml"/><Relationship Id="rId4" Type="http://schemas.openxmlformats.org/officeDocument/2006/relationships/hyperlink" Target="https://www.oxfam.org/en/research/time-car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DBDF7-A3C5-C1C2-DBAC-AC95D8D9EBEB}"/>
              </a:ext>
            </a:extLst>
          </p:cNvPr>
          <p:cNvSpPr>
            <a:spLocks noGrp="1"/>
          </p:cNvSpPr>
          <p:nvPr>
            <p:ph type="ctrTitle"/>
          </p:nvPr>
        </p:nvSpPr>
        <p:spPr>
          <a:xfrm>
            <a:off x="4038600" y="1939159"/>
            <a:ext cx="7644627" cy="2751086"/>
          </a:xfrm>
        </p:spPr>
        <p:txBody>
          <a:bodyPr>
            <a:normAutofit/>
          </a:bodyPr>
          <a:lstStyle/>
          <a:p>
            <a:pPr algn="r"/>
            <a:r>
              <a:rPr lang="en-US" dirty="0">
                <a:ea typeface="Calibri Light"/>
                <a:cs typeface="Calibri Light"/>
              </a:rPr>
              <a:t>Care work and poverty </a:t>
            </a:r>
          </a:p>
        </p:txBody>
      </p:sp>
    </p:spTree>
    <p:extLst>
      <p:ext uri="{BB962C8B-B14F-4D97-AF65-F5344CB8AC3E}">
        <p14:creationId xmlns:p14="http://schemas.microsoft.com/office/powerpoint/2010/main" val="102122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4" name="Oval 2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Arc 2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4B619E5-7307-CE46-C949-84FD3213EB11}"/>
              </a:ext>
            </a:extLst>
          </p:cNvPr>
          <p:cNvSpPr>
            <a:spLocks noGrp="1"/>
          </p:cNvSpPr>
          <p:nvPr>
            <p:ph type="title"/>
          </p:nvPr>
        </p:nvSpPr>
        <p:spPr>
          <a:xfrm>
            <a:off x="4038600" y="1939159"/>
            <a:ext cx="7644627" cy="2751086"/>
          </a:xfrm>
        </p:spPr>
        <p:txBody>
          <a:bodyPr vert="horz" lIns="91440" tIns="45720" rIns="91440" bIns="45720" rtlCol="0" anchor="b">
            <a:normAutofit/>
          </a:bodyPr>
          <a:lstStyle/>
          <a:p>
            <a:pPr algn="r"/>
            <a:r>
              <a:rPr lang="en-US" sz="6000" kern="1200" dirty="0">
                <a:solidFill>
                  <a:schemeClr val="tx1"/>
                </a:solidFill>
                <a:effectLst/>
                <a:latin typeface="+mj-lt"/>
                <a:ea typeface="+mj-ea"/>
                <a:cs typeface="+mj-cs"/>
              </a:rPr>
              <a:t>Can you think of different kinds of care work?</a:t>
            </a:r>
            <a:endParaRPr lang="en-US" sz="6000" kern="1200" dirty="0">
              <a:solidFill>
                <a:schemeClr val="tx1"/>
              </a:solidFill>
              <a:latin typeface="+mj-lt"/>
              <a:ea typeface="+mj-ea"/>
              <a:cs typeface="+mj-cs"/>
            </a:endParaRPr>
          </a:p>
        </p:txBody>
      </p:sp>
    </p:spTree>
    <p:extLst>
      <p:ext uri="{BB962C8B-B14F-4D97-AF65-F5344CB8AC3E}">
        <p14:creationId xmlns:p14="http://schemas.microsoft.com/office/powerpoint/2010/main" val="365116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Care work around the globe</a:t>
            </a:r>
            <a:endParaRPr lang="en-IE"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5EB6DF6-51DE-AA5D-FA45-46D396DB1FCE}"/>
              </a:ext>
            </a:extLst>
          </p:cNvPr>
          <p:cNvSpPr>
            <a:spLocks noGrp="1"/>
          </p:cNvSpPr>
          <p:nvPr>
            <p:ph idx="1"/>
          </p:nvPr>
        </p:nvSpPr>
        <p:spPr>
          <a:xfrm>
            <a:off x="4447308" y="591344"/>
            <a:ext cx="6906491" cy="5585619"/>
          </a:xfrm>
        </p:spPr>
        <p:txBody>
          <a:bodyPr anchor="ctr">
            <a:normAutofit/>
          </a:bodyPr>
          <a:lstStyle/>
          <a:p>
            <a:pPr lvl="0"/>
            <a:r>
              <a:rPr lang="en-US" dirty="0"/>
              <a:t>ActionAid works with women who spend up to </a:t>
            </a:r>
            <a:r>
              <a:rPr lang="en-US" b="1" dirty="0"/>
              <a:t>18 hours a day on unpaid </a:t>
            </a:r>
            <a:r>
              <a:rPr lang="en-US" dirty="0"/>
              <a:t>work.</a:t>
            </a:r>
          </a:p>
          <a:p>
            <a:pPr lvl="0"/>
            <a:r>
              <a:rPr lang="en-US" dirty="0"/>
              <a:t>Jobs like cooking and cleaning are more difficult in the poorest communities, where not only are there </a:t>
            </a:r>
            <a:r>
              <a:rPr lang="en-US" b="1" dirty="0"/>
              <a:t>no time-saving </a:t>
            </a:r>
            <a:r>
              <a:rPr lang="en-US" dirty="0"/>
              <a:t>devices such as dishwashers and washing machines, but there is often no mains water or electricity. </a:t>
            </a:r>
          </a:p>
          <a:p>
            <a:pPr lvl="0"/>
            <a:r>
              <a:rPr lang="en-US" dirty="0"/>
              <a:t>Many women must </a:t>
            </a:r>
            <a:r>
              <a:rPr lang="en-US" b="1" dirty="0"/>
              <a:t>walk for miles to fetch water or firewood </a:t>
            </a:r>
            <a:r>
              <a:rPr lang="en-US" dirty="0"/>
              <a:t>before even starting their household chores.</a:t>
            </a:r>
          </a:p>
          <a:p>
            <a:pPr lvl="0"/>
            <a:endParaRPr lang="en-IE" dirty="0"/>
          </a:p>
        </p:txBody>
      </p:sp>
    </p:spTree>
    <p:extLst>
      <p:ext uri="{BB962C8B-B14F-4D97-AF65-F5344CB8AC3E}">
        <p14:creationId xmlns:p14="http://schemas.microsoft.com/office/powerpoint/2010/main" val="3458949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Care work around the globe</a:t>
            </a:r>
            <a:endParaRPr lang="en-IE"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5EB6DF6-51DE-AA5D-FA45-46D396DB1FCE}"/>
              </a:ext>
            </a:extLst>
          </p:cNvPr>
          <p:cNvSpPr>
            <a:spLocks noGrp="1"/>
          </p:cNvSpPr>
          <p:nvPr>
            <p:ph idx="1"/>
          </p:nvPr>
        </p:nvSpPr>
        <p:spPr>
          <a:xfrm>
            <a:off x="4447308" y="591344"/>
            <a:ext cx="6906491" cy="5585619"/>
          </a:xfrm>
        </p:spPr>
        <p:txBody>
          <a:bodyPr anchor="ctr">
            <a:normAutofit fontScale="70000" lnSpcReduction="20000"/>
          </a:bodyPr>
          <a:lstStyle/>
          <a:p>
            <a:pPr lvl="0">
              <a:lnSpc>
                <a:spcPct val="120000"/>
              </a:lnSpc>
              <a:spcBef>
                <a:spcPts val="0"/>
              </a:spcBef>
            </a:pPr>
            <a:r>
              <a:rPr lang="en-US" dirty="0"/>
              <a:t>In some cases, care work falling to women can be due to </a:t>
            </a:r>
            <a:r>
              <a:rPr lang="en-US" b="1" dirty="0"/>
              <a:t>social reasons </a:t>
            </a:r>
            <a:r>
              <a:rPr lang="en-US" dirty="0"/>
              <a:t>(for example assumed roles of women; men being given priority in public spaces and in decision-making positions). </a:t>
            </a:r>
          </a:p>
          <a:p>
            <a:pPr lvl="0">
              <a:lnSpc>
                <a:spcPct val="120000"/>
              </a:lnSpc>
              <a:spcBef>
                <a:spcPts val="0"/>
              </a:spcBef>
            </a:pPr>
            <a:r>
              <a:rPr lang="en-US" dirty="0"/>
              <a:t>In other cases, it can be because </a:t>
            </a:r>
            <a:r>
              <a:rPr lang="en-US" b="1" dirty="0"/>
              <a:t>governments do not provide basic services </a:t>
            </a:r>
            <a:r>
              <a:rPr lang="en-US" dirty="0"/>
              <a:t>like water, electricity, or schools close to where people live). Often </a:t>
            </a:r>
            <a:r>
              <a:rPr lang="en-US" b="1" dirty="0"/>
              <a:t>governments don’t have funds to provide services </a:t>
            </a:r>
            <a:r>
              <a:rPr lang="en-US" dirty="0"/>
              <a:t>due to due to debt, tax avoidance by multi-national corporations, and unfair rules set out by global </a:t>
            </a:r>
            <a:r>
              <a:rPr lang="en-US" dirty="0" err="1"/>
              <a:t>organisations</a:t>
            </a:r>
            <a:r>
              <a:rPr lang="en-US" dirty="0"/>
              <a:t> like the International Monetary Fund.</a:t>
            </a:r>
          </a:p>
          <a:p>
            <a:pPr lvl="0">
              <a:lnSpc>
                <a:spcPct val="120000"/>
              </a:lnSpc>
              <a:spcBef>
                <a:spcPts val="0"/>
              </a:spcBef>
            </a:pPr>
            <a:r>
              <a:rPr lang="en-US" b="1" dirty="0"/>
              <a:t>The impact of this imbalance is severe</a:t>
            </a:r>
            <a:r>
              <a:rPr lang="en-US" dirty="0"/>
              <a:t>. As long as women and girls are forced to spend their time in this way, they will be blocked from getting jobs, an education, participating in political decision making or having any rest or leisure time.</a:t>
            </a:r>
          </a:p>
          <a:p>
            <a:pPr lvl="0"/>
            <a:endParaRPr lang="en-IE" dirty="0"/>
          </a:p>
        </p:txBody>
      </p:sp>
    </p:spTree>
    <p:extLst>
      <p:ext uri="{BB962C8B-B14F-4D97-AF65-F5344CB8AC3E}">
        <p14:creationId xmlns:p14="http://schemas.microsoft.com/office/powerpoint/2010/main" val="1264522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E2FA9-1A98-35B1-CF6E-8B3DF3256419}"/>
              </a:ext>
            </a:extLst>
          </p:cNvPr>
          <p:cNvSpPr>
            <a:spLocks noGrp="1"/>
          </p:cNvSpPr>
          <p:nvPr>
            <p:ph type="title"/>
          </p:nvPr>
        </p:nvSpPr>
        <p:spPr/>
        <p:txBody>
          <a:bodyPr/>
          <a:lstStyle/>
          <a:p>
            <a:r>
              <a:rPr lang="en-US" dirty="0"/>
              <a:t>Unpaid care work and poverty </a:t>
            </a:r>
            <a:endParaRPr lang="en-IE" dirty="0"/>
          </a:p>
        </p:txBody>
      </p:sp>
      <p:pic>
        <p:nvPicPr>
          <p:cNvPr id="4" name="Picture 3">
            <a:hlinkClick r:id="rId2"/>
            <a:extLst>
              <a:ext uri="{FF2B5EF4-FFF2-40B4-BE49-F238E27FC236}">
                <a16:creationId xmlns:a16="http://schemas.microsoft.com/office/drawing/2014/main" id="{6DE195B7-7960-525A-E9A6-5AFD79A82FAF}"/>
              </a:ext>
            </a:extLst>
          </p:cNvPr>
          <p:cNvPicPr>
            <a:picLocks noGrp="1" noRot="1" noChangeAspect="1" noMove="1" noResize="1" noEditPoints="1" noAdjustHandles="1" noChangeArrowheads="1" noChangeShapeType="1" noCrop="1"/>
          </p:cNvPicPr>
          <p:nvPr/>
        </p:nvPicPr>
        <p:blipFill rotWithShape="1">
          <a:blip r:embed="rId3"/>
          <a:srcRect l="7735" t="32685" r="53125" b="36759"/>
          <a:stretch/>
        </p:blipFill>
        <p:spPr>
          <a:xfrm>
            <a:off x="933450" y="1609724"/>
            <a:ext cx="9858375" cy="4329029"/>
          </a:xfrm>
          <a:prstGeom prst="rect">
            <a:avLst/>
          </a:prstGeom>
        </p:spPr>
      </p:pic>
    </p:spTree>
    <p:extLst>
      <p:ext uri="{BB962C8B-B14F-4D97-AF65-F5344CB8AC3E}">
        <p14:creationId xmlns:p14="http://schemas.microsoft.com/office/powerpoint/2010/main" val="3705171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BD6DBA-FB79-B5B4-43F4-DF83EC58B8C1}"/>
              </a:ext>
            </a:extLst>
          </p:cNvPr>
          <p:cNvSpPr>
            <a:spLocks noGrp="1"/>
          </p:cNvSpPr>
          <p:nvPr>
            <p:ph type="title"/>
          </p:nvPr>
        </p:nvSpPr>
        <p:spPr>
          <a:xfrm>
            <a:off x="686834" y="591344"/>
            <a:ext cx="3200400" cy="5585619"/>
          </a:xfrm>
        </p:spPr>
        <p:txBody>
          <a:bodyPr>
            <a:normAutofit/>
          </a:bodyPr>
          <a:lstStyle/>
          <a:p>
            <a:r>
              <a:rPr lang="en-US" dirty="0">
                <a:solidFill>
                  <a:srgbClr val="FFFFFF"/>
                </a:solidFill>
              </a:rPr>
              <a:t>Class Discussion </a:t>
            </a:r>
            <a:endParaRPr lang="en-IE" dirty="0">
              <a:solidFill>
                <a:srgbClr val="FFFFFF"/>
              </a:solidFill>
            </a:endParaRPr>
          </a:p>
        </p:txBody>
      </p:sp>
      <p:sp>
        <p:nvSpPr>
          <p:cNvPr id="7"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209D68D-BD69-4D3D-21F7-EE1F4F9DC1A6}"/>
              </a:ext>
            </a:extLst>
          </p:cNvPr>
          <p:cNvSpPr>
            <a:spLocks noGrp="1"/>
          </p:cNvSpPr>
          <p:nvPr>
            <p:ph idx="1"/>
          </p:nvPr>
        </p:nvSpPr>
        <p:spPr>
          <a:xfrm>
            <a:off x="4447308" y="591344"/>
            <a:ext cx="6906491" cy="5585619"/>
          </a:xfrm>
        </p:spPr>
        <p:txBody>
          <a:bodyPr anchor="ctr">
            <a:normAutofit/>
          </a:bodyPr>
          <a:lstStyle/>
          <a:p>
            <a:pPr>
              <a:lnSpc>
                <a:spcPct val="107000"/>
              </a:lnSpc>
              <a:spcAft>
                <a:spcPts val="800"/>
              </a:spcAft>
            </a:pPr>
            <a:r>
              <a:rPr lang="en-US" sz="2400" dirty="0">
                <a:solidFill>
                  <a:srgbClr val="000000"/>
                </a:solidFill>
                <a:effectLst/>
                <a:ea typeface="Calibri" panose="020F0502020204030204" pitchFamily="34" charset="0"/>
              </a:rPr>
              <a:t>Right now, a majority of care work is unpaid and done by more women than men. </a:t>
            </a:r>
          </a:p>
          <a:p>
            <a:pPr>
              <a:lnSpc>
                <a:spcPct val="107000"/>
              </a:lnSpc>
              <a:spcAft>
                <a:spcPts val="800"/>
              </a:spcAft>
            </a:pPr>
            <a:r>
              <a:rPr lang="en-US" sz="2400" dirty="0">
                <a:solidFill>
                  <a:srgbClr val="000000"/>
                </a:solidFill>
                <a:effectLst/>
                <a:ea typeface="Calibri" panose="020F0502020204030204" pitchFamily="34" charset="0"/>
              </a:rPr>
              <a:t>Who should be responsible for care work? </a:t>
            </a:r>
          </a:p>
          <a:p>
            <a:pPr>
              <a:lnSpc>
                <a:spcPct val="107000"/>
              </a:lnSpc>
              <a:spcAft>
                <a:spcPts val="800"/>
              </a:spcAft>
            </a:pPr>
            <a:r>
              <a:rPr lang="en-US" sz="2400" dirty="0">
                <a:solidFill>
                  <a:srgbClr val="000000"/>
                </a:solidFill>
                <a:effectLst/>
                <a:ea typeface="Calibri" panose="020F0502020204030204" pitchFamily="34" charset="0"/>
              </a:rPr>
              <a:t>How can men take more responsibility? </a:t>
            </a:r>
          </a:p>
          <a:p>
            <a:pPr>
              <a:lnSpc>
                <a:spcPct val="107000"/>
              </a:lnSpc>
              <a:spcAft>
                <a:spcPts val="800"/>
              </a:spcAft>
            </a:pPr>
            <a:r>
              <a:rPr lang="en-US" sz="2400" dirty="0">
                <a:solidFill>
                  <a:srgbClr val="000000"/>
                </a:solidFill>
                <a:effectLst/>
                <a:ea typeface="Calibri" panose="020F0502020204030204" pitchFamily="34" charset="0"/>
              </a:rPr>
              <a:t>How can governments take more of the responsibility? </a:t>
            </a:r>
            <a:endParaRPr lang="en-IE" sz="2400" dirty="0">
              <a:effectLst/>
              <a:ea typeface="Calibri" panose="020F0502020204030204" pitchFamily="34" charset="0"/>
            </a:endParaRPr>
          </a:p>
          <a:p>
            <a:pPr marL="0" indent="0">
              <a:buNone/>
            </a:pPr>
            <a:endParaRPr lang="en-US" dirty="0">
              <a:cs typeface="Calibri"/>
            </a:endParaRPr>
          </a:p>
        </p:txBody>
      </p:sp>
    </p:spTree>
    <p:extLst>
      <p:ext uri="{BB962C8B-B14F-4D97-AF65-F5344CB8AC3E}">
        <p14:creationId xmlns:p14="http://schemas.microsoft.com/office/powerpoint/2010/main" val="25166684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a:t>Reflection: Some questions to ask</a:t>
            </a:r>
            <a:endParaRPr lang="en-US">
              <a:cs typeface="Calibri Light"/>
            </a:endParaRP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66588896"/>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65956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dirty="0"/>
              <a:t>Actions to take</a:t>
            </a:r>
            <a:endParaRPr lang="en-US" dirty="0">
              <a:cs typeface="Calibri Light"/>
            </a:endParaRP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403442122"/>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3770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dirty="0"/>
              <a:t>Actions to take</a:t>
            </a:r>
            <a:endParaRPr lang="en-US" dirty="0">
              <a:cs typeface="Calibri Light"/>
            </a:endParaRP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2433344732"/>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7457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7C984C-7738-86F6-DD9F-69696C946FDD}"/>
              </a:ext>
            </a:extLst>
          </p:cNvPr>
          <p:cNvSpPr>
            <a:spLocks noGrp="1"/>
          </p:cNvSpPr>
          <p:nvPr>
            <p:ph type="title"/>
          </p:nvPr>
        </p:nvSpPr>
        <p:spPr>
          <a:xfrm>
            <a:off x="686834" y="591344"/>
            <a:ext cx="3200400" cy="5585619"/>
          </a:xfrm>
        </p:spPr>
        <p:txBody>
          <a:bodyPr>
            <a:normAutofit/>
          </a:bodyPr>
          <a:lstStyle/>
          <a:p>
            <a:r>
              <a:rPr lang="en-US" dirty="0">
                <a:solidFill>
                  <a:srgbClr val="FFFFFF"/>
                </a:solidFill>
              </a:rPr>
              <a:t>Further reading </a:t>
            </a:r>
            <a:endParaRPr lang="en-IE" dirty="0">
              <a:solidFill>
                <a:srgbClr val="FFFFFF"/>
              </a:solidFill>
            </a:endParaRPr>
          </a:p>
        </p:txBody>
      </p:sp>
      <p:sp>
        <p:nvSpPr>
          <p:cNvPr id="7"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F7EF05A-A12C-AE3F-792F-6E6A587ED4FF}"/>
              </a:ext>
            </a:extLst>
          </p:cNvPr>
          <p:cNvSpPr>
            <a:spLocks noGrp="1"/>
          </p:cNvSpPr>
          <p:nvPr>
            <p:ph idx="1"/>
          </p:nvPr>
        </p:nvSpPr>
        <p:spPr>
          <a:xfrm>
            <a:off x="4447308" y="591344"/>
            <a:ext cx="6906491" cy="5585619"/>
          </a:xfrm>
        </p:spPr>
        <p:txBody>
          <a:bodyPr vert="horz" lIns="91440" tIns="45720" rIns="91440" bIns="45720" rtlCol="0" anchor="ctr">
            <a:normAutofit/>
          </a:bodyPr>
          <a:lstStyle/>
          <a:p>
            <a:pPr marL="342900" lvl="0" indent="-342900">
              <a:lnSpc>
                <a:spcPct val="107000"/>
              </a:lnSpc>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ActionAid Who Cares report: </a:t>
            </a: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2"/>
              </a:rPr>
              <a:t>https://actionaid.org/publications/2020/who-cares-future-finance-gender-responsive-public-services</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ActionAid the care contradiction report: </a:t>
            </a: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3"/>
              </a:rPr>
              <a:t>https://actionaid.org/publications/2022/care-contradiction-imf-gender-and-austerity</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Oxfam unpaid and underpaid care and the global inequality crisis: </a:t>
            </a:r>
            <a:r>
              <a:rPr lang="en-US" sz="1800" dirty="0">
                <a:effectLst/>
                <a:latin typeface="Calibri" panose="020F0502020204030204" pitchFamily="34" charset="0"/>
                <a:ea typeface="Calibri" panose="020F0502020204030204" pitchFamily="34" charset="0"/>
                <a:cs typeface="Times New Roman" panose="02020603050405020304" pitchFamily="18" charset="0"/>
                <a:hlinkClick r:id="rId4"/>
              </a:rPr>
              <a:t>https://www.oxfam.org/en/research/time-care</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buFont typeface="Symbol" panose="05050102010706020507" pitchFamily="18" charset="2"/>
              <a:buChar char=""/>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295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686834" y="1153572"/>
            <a:ext cx="3200400" cy="4461163"/>
          </a:xfrm>
        </p:spPr>
        <p:txBody>
          <a:bodyPr>
            <a:normAutofit/>
          </a:bodyPr>
          <a:lstStyle/>
          <a:p>
            <a:r>
              <a:rPr lang="en-US" dirty="0">
                <a:solidFill>
                  <a:srgbClr val="FFFFFF"/>
                </a:solidFill>
              </a:rPr>
              <a:t>What is care work?</a:t>
            </a:r>
            <a:endParaRPr lang="en-IE"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5EB6DF6-51DE-AA5D-FA45-46D396DB1FCE}"/>
              </a:ext>
            </a:extLst>
          </p:cNvPr>
          <p:cNvSpPr>
            <a:spLocks noGrp="1"/>
          </p:cNvSpPr>
          <p:nvPr>
            <p:ph idx="1"/>
          </p:nvPr>
        </p:nvSpPr>
        <p:spPr>
          <a:xfrm>
            <a:off x="4447308" y="591344"/>
            <a:ext cx="6906491" cy="5585619"/>
          </a:xfrm>
        </p:spPr>
        <p:txBody>
          <a:bodyPr anchor="ctr">
            <a:normAutofit/>
          </a:bodyPr>
          <a:lstStyle/>
          <a:p>
            <a:pPr lvl="0"/>
            <a:r>
              <a:rPr lang="en-US" dirty="0"/>
              <a:t>Care work includes looking after the physical, psychological, emotional and developmental needs of one or more other people and can also include care for the environment. </a:t>
            </a:r>
            <a:endParaRPr lang="en-IE" dirty="0"/>
          </a:p>
          <a:p>
            <a:pPr lvl="0"/>
            <a:r>
              <a:rPr lang="en-US" dirty="0"/>
              <a:t>It can be paid or unpaid. </a:t>
            </a:r>
            <a:endParaRPr lang="en-IE" dirty="0"/>
          </a:p>
          <a:p>
            <a:pPr lvl="0"/>
            <a:r>
              <a:rPr lang="en-US" dirty="0"/>
              <a:t>Everyone needs care at some point in their life.</a:t>
            </a:r>
            <a:endParaRPr lang="en-IE" dirty="0"/>
          </a:p>
          <a:p>
            <a:pPr lvl="0"/>
            <a:r>
              <a:rPr lang="en-US" dirty="0"/>
              <a:t>Care can often be seen in two ways that are often combined – there is ‘caring about’ (emotional </a:t>
            </a:r>
            <a:r>
              <a:rPr lang="en-US" dirty="0" err="1"/>
              <a:t>labour</a:t>
            </a:r>
            <a:r>
              <a:rPr lang="en-US" dirty="0"/>
              <a:t>) and ‘caring for’ (carrying out the practical work of care).</a:t>
            </a:r>
            <a:endParaRPr lang="en-IE" dirty="0"/>
          </a:p>
        </p:txBody>
      </p:sp>
    </p:spTree>
    <p:extLst>
      <p:ext uri="{BB962C8B-B14F-4D97-AF65-F5344CB8AC3E}">
        <p14:creationId xmlns:p14="http://schemas.microsoft.com/office/powerpoint/2010/main" val="1809325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4800" dirty="0"/>
              <a:t>True or false  </a:t>
            </a:r>
            <a:endParaRPr lang="en-IE" sz="4800" dirty="0"/>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oAutofit/>
          </a:bodyPr>
          <a:lstStyle/>
          <a:p>
            <a:endParaRPr lang="en-US" sz="4400" dirty="0">
              <a:latin typeface="Auxilia"/>
              <a:cs typeface="Calibri"/>
            </a:endParaRPr>
          </a:p>
          <a:p>
            <a:r>
              <a:rPr lang="en-US" sz="4400" dirty="0">
                <a:latin typeface="Auxilia"/>
                <a:cs typeface="Calibri"/>
              </a:rPr>
              <a:t>Women perform over three quarters of the unpaid care and domestic work that is done worldwide. </a:t>
            </a:r>
          </a:p>
          <a:p>
            <a:r>
              <a:rPr lang="en-US" sz="4400" dirty="0">
                <a:latin typeface="Auxilia"/>
                <a:cs typeface="Calibri"/>
              </a:rPr>
              <a:t>True!</a:t>
            </a:r>
          </a:p>
          <a:p>
            <a:pPr marL="0" indent="0">
              <a:buNone/>
            </a:pPr>
            <a:endParaRPr lang="en-US" sz="1900" dirty="0">
              <a:latin typeface="Auxilia"/>
              <a:cs typeface="Calibri"/>
            </a:endParaRPr>
          </a:p>
        </p:txBody>
      </p:sp>
    </p:spTree>
    <p:extLst>
      <p:ext uri="{BB962C8B-B14F-4D97-AF65-F5344CB8AC3E}">
        <p14:creationId xmlns:p14="http://schemas.microsoft.com/office/powerpoint/2010/main" val="2112034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4800" dirty="0"/>
              <a:t>True or false  </a:t>
            </a:r>
            <a:endParaRPr lang="en-IE" sz="4800" dirty="0"/>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oAutofit/>
          </a:bodyPr>
          <a:lstStyle/>
          <a:p>
            <a:r>
              <a:rPr lang="en-US" sz="4800" dirty="0">
                <a:latin typeface="Auxilia"/>
                <a:cs typeface="Calibri"/>
              </a:rPr>
              <a:t>There are equal men and women in power in most countries making decisions on things like childcare, paid parental leave and </a:t>
            </a:r>
            <a:r>
              <a:rPr lang="en-US" sz="4800" dirty="0" err="1">
                <a:latin typeface="Auxilia"/>
                <a:cs typeface="Calibri"/>
              </a:rPr>
              <a:t>minium</a:t>
            </a:r>
            <a:r>
              <a:rPr lang="en-US" sz="4800" dirty="0">
                <a:latin typeface="Auxilia"/>
                <a:cs typeface="Calibri"/>
              </a:rPr>
              <a:t> wage. </a:t>
            </a:r>
          </a:p>
          <a:p>
            <a:r>
              <a:rPr lang="en-US" sz="4800" dirty="0">
                <a:latin typeface="Auxilia"/>
                <a:cs typeface="Calibri"/>
              </a:rPr>
              <a:t>False!</a:t>
            </a:r>
          </a:p>
          <a:p>
            <a:pPr marL="0" indent="0">
              <a:buNone/>
            </a:pPr>
            <a:endParaRPr lang="en-US" sz="1900" dirty="0">
              <a:latin typeface="Auxilia"/>
              <a:cs typeface="Calibri"/>
            </a:endParaRPr>
          </a:p>
        </p:txBody>
      </p:sp>
    </p:spTree>
    <p:extLst>
      <p:ext uri="{BB962C8B-B14F-4D97-AF65-F5344CB8AC3E}">
        <p14:creationId xmlns:p14="http://schemas.microsoft.com/office/powerpoint/2010/main" val="1326895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4800" dirty="0"/>
              <a:t>True or false  </a:t>
            </a:r>
            <a:endParaRPr lang="en-IE" sz="4800" dirty="0"/>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oAutofit/>
          </a:bodyPr>
          <a:lstStyle/>
          <a:p>
            <a:r>
              <a:rPr lang="en-US" sz="4400" dirty="0">
                <a:latin typeface="Auxilia"/>
                <a:cs typeface="Calibri"/>
              </a:rPr>
              <a:t>16.4 billion hours per day are spent in unpaid care work – the equivalent to 2 billion people working eight hours per day with no pay. </a:t>
            </a:r>
          </a:p>
          <a:p>
            <a:r>
              <a:rPr lang="en-US" sz="4400" dirty="0">
                <a:latin typeface="Auxilia"/>
                <a:cs typeface="Calibri"/>
              </a:rPr>
              <a:t>True!</a:t>
            </a:r>
          </a:p>
          <a:p>
            <a:pPr marL="0" indent="0">
              <a:buNone/>
            </a:pPr>
            <a:endParaRPr lang="en-US" sz="1900" dirty="0">
              <a:latin typeface="Auxilia"/>
              <a:cs typeface="Calibri"/>
            </a:endParaRPr>
          </a:p>
        </p:txBody>
      </p:sp>
    </p:spTree>
    <p:extLst>
      <p:ext uri="{BB962C8B-B14F-4D97-AF65-F5344CB8AC3E}">
        <p14:creationId xmlns:p14="http://schemas.microsoft.com/office/powerpoint/2010/main" val="1131651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4800" dirty="0"/>
              <a:t>True or false  </a:t>
            </a:r>
            <a:endParaRPr lang="en-IE" sz="4800" dirty="0"/>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oAutofit/>
          </a:bodyPr>
          <a:lstStyle/>
          <a:p>
            <a:r>
              <a:rPr lang="en-US" sz="4400" dirty="0">
                <a:latin typeface="Auxilia"/>
                <a:cs typeface="Calibri"/>
              </a:rPr>
              <a:t>16.4 billion hours per day are spent in unpaid care work – the equivalent to 2 billion people working eight hours per day with no pay. </a:t>
            </a:r>
          </a:p>
          <a:p>
            <a:r>
              <a:rPr lang="en-US" sz="4400" dirty="0">
                <a:latin typeface="Auxilia"/>
                <a:cs typeface="Calibri"/>
              </a:rPr>
              <a:t>True!</a:t>
            </a:r>
          </a:p>
          <a:p>
            <a:pPr marL="0" indent="0">
              <a:buNone/>
            </a:pPr>
            <a:endParaRPr lang="en-US" sz="1900" dirty="0">
              <a:latin typeface="Auxilia"/>
              <a:cs typeface="Calibri"/>
            </a:endParaRPr>
          </a:p>
        </p:txBody>
      </p:sp>
    </p:spTree>
    <p:extLst>
      <p:ext uri="{BB962C8B-B14F-4D97-AF65-F5344CB8AC3E}">
        <p14:creationId xmlns:p14="http://schemas.microsoft.com/office/powerpoint/2010/main" val="420443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4800" dirty="0"/>
              <a:t>True or false  </a:t>
            </a:r>
            <a:endParaRPr lang="en-IE" sz="4800" dirty="0"/>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oAutofit/>
          </a:bodyPr>
          <a:lstStyle/>
          <a:p>
            <a:r>
              <a:rPr lang="en-US" sz="4400" dirty="0">
                <a:latin typeface="Auxilia"/>
                <a:cs typeface="Calibri"/>
              </a:rPr>
              <a:t>Ireland has the third highest weekly hours of unpaid work for both men and women across the EU28, reflecting the low State involvement in support for caring.</a:t>
            </a:r>
          </a:p>
          <a:p>
            <a:r>
              <a:rPr lang="en-US" sz="4400" dirty="0">
                <a:latin typeface="Auxilia"/>
                <a:cs typeface="Calibri"/>
              </a:rPr>
              <a:t>True! </a:t>
            </a:r>
          </a:p>
          <a:p>
            <a:pPr marL="0" indent="0">
              <a:buNone/>
            </a:pPr>
            <a:endParaRPr lang="en-US" sz="1900" dirty="0">
              <a:latin typeface="Auxilia"/>
              <a:cs typeface="Calibri"/>
            </a:endParaRPr>
          </a:p>
        </p:txBody>
      </p:sp>
    </p:spTree>
    <p:extLst>
      <p:ext uri="{BB962C8B-B14F-4D97-AF65-F5344CB8AC3E}">
        <p14:creationId xmlns:p14="http://schemas.microsoft.com/office/powerpoint/2010/main" val="4167782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4800" dirty="0"/>
              <a:t>True or false  </a:t>
            </a:r>
            <a:endParaRPr lang="en-IE" sz="4800" dirty="0"/>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oAutofit/>
          </a:bodyPr>
          <a:lstStyle/>
          <a:p>
            <a:r>
              <a:rPr lang="en-US" sz="4400" dirty="0">
                <a:latin typeface="Auxilia"/>
                <a:cs typeface="Calibri"/>
              </a:rPr>
              <a:t>There is equal paternity and maternity leave for men and women in most countries. </a:t>
            </a:r>
          </a:p>
          <a:p>
            <a:r>
              <a:rPr lang="en-US" sz="4400" dirty="0">
                <a:latin typeface="Auxilia"/>
                <a:cs typeface="Calibri"/>
              </a:rPr>
              <a:t>False! </a:t>
            </a:r>
          </a:p>
          <a:p>
            <a:pPr marL="0" indent="0">
              <a:buNone/>
            </a:pPr>
            <a:endParaRPr lang="en-US" sz="1900" dirty="0">
              <a:latin typeface="Auxilia"/>
              <a:cs typeface="Calibri"/>
            </a:endParaRPr>
          </a:p>
        </p:txBody>
      </p:sp>
    </p:spTree>
    <p:extLst>
      <p:ext uri="{BB962C8B-B14F-4D97-AF65-F5344CB8AC3E}">
        <p14:creationId xmlns:p14="http://schemas.microsoft.com/office/powerpoint/2010/main" val="2381934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4800" dirty="0"/>
              <a:t>True or false  </a:t>
            </a:r>
            <a:endParaRPr lang="en-IE" sz="4800" dirty="0"/>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oAutofit/>
          </a:bodyPr>
          <a:lstStyle/>
          <a:p>
            <a:r>
              <a:rPr lang="en-US" sz="4400" dirty="0">
                <a:latin typeface="Auxilia"/>
                <a:cs typeface="Calibri"/>
              </a:rPr>
              <a:t>Care is </a:t>
            </a:r>
            <a:r>
              <a:rPr lang="en-US" sz="4400" dirty="0" err="1">
                <a:latin typeface="Auxilia"/>
                <a:cs typeface="Calibri"/>
              </a:rPr>
              <a:t>recognised</a:t>
            </a:r>
            <a:r>
              <a:rPr lang="en-US" sz="4400" dirty="0">
                <a:latin typeface="Auxilia"/>
                <a:cs typeface="Calibri"/>
              </a:rPr>
              <a:t> as a human right and everyone has a right to be cared for.</a:t>
            </a:r>
          </a:p>
          <a:p>
            <a:r>
              <a:rPr lang="en-US" sz="4400" dirty="0">
                <a:latin typeface="Auxilia"/>
                <a:cs typeface="Calibri"/>
              </a:rPr>
              <a:t>False – though there is a campaign to make care a human right</a:t>
            </a:r>
          </a:p>
          <a:p>
            <a:pPr marL="0" indent="0">
              <a:buNone/>
            </a:pPr>
            <a:endParaRPr lang="en-US" sz="1900" dirty="0">
              <a:latin typeface="Auxilia"/>
              <a:cs typeface="Calibri"/>
            </a:endParaRPr>
          </a:p>
        </p:txBody>
      </p:sp>
    </p:spTree>
    <p:extLst>
      <p:ext uri="{BB962C8B-B14F-4D97-AF65-F5344CB8AC3E}">
        <p14:creationId xmlns:p14="http://schemas.microsoft.com/office/powerpoint/2010/main" val="3331906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ActionAid Colours">
      <a:dk1>
        <a:sysClr val="windowText" lastClr="000000"/>
      </a:dk1>
      <a:lt1>
        <a:sysClr val="window" lastClr="FFFFFF"/>
      </a:lt1>
      <a:dk2>
        <a:srgbClr val="44546A"/>
      </a:dk2>
      <a:lt2>
        <a:srgbClr val="E7E6E6"/>
      </a:lt2>
      <a:accent1>
        <a:srgbClr val="92CCBE"/>
      </a:accent1>
      <a:accent2>
        <a:srgbClr val="8FB4BE"/>
      </a:accent2>
      <a:accent3>
        <a:srgbClr val="FB171C"/>
      </a:accent3>
      <a:accent4>
        <a:srgbClr val="F4BC03"/>
      </a:accent4>
      <a:accent5>
        <a:srgbClr val="FF0000"/>
      </a:accent5>
      <a:accent6>
        <a:srgbClr val="FF7D69"/>
      </a:accent6>
      <a:hlink>
        <a:srgbClr val="0563C1"/>
      </a:hlink>
      <a:folHlink>
        <a:srgbClr val="FB171C"/>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CA1267D87635A40AA3D2059F48070E3" ma:contentTypeVersion="19" ma:contentTypeDescription="Create a new document." ma:contentTypeScope="" ma:versionID="e8f4e4ab215815b92ab8f0a649df3432">
  <xsd:schema xmlns:xsd="http://www.w3.org/2001/XMLSchema" xmlns:xs="http://www.w3.org/2001/XMLSchema" xmlns:p="http://schemas.microsoft.com/office/2006/metadata/properties" xmlns:ns1="http://schemas.microsoft.com/sharepoint/v3" xmlns:ns2="8c4c1eac-08e8-4be8-836a-443b36469159" xmlns:ns3="2c116a8c-2560-4f4c-ab85-48c64df05a19" targetNamespace="http://schemas.microsoft.com/office/2006/metadata/properties" ma:root="true" ma:fieldsID="ce77d5823b8d6dc8870daf93c0d6c182" ns1:_="" ns2:_="" ns3:_="">
    <xsd:import namespace="http://schemas.microsoft.com/sharepoint/v3"/>
    <xsd:import namespace="8c4c1eac-08e8-4be8-836a-443b36469159"/>
    <xsd:import namespace="2c116a8c-2560-4f4c-ab85-48c64df05a1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1:_ip_UnifiedCompliancePolicyProperties" minOccurs="0"/>
                <xsd:element ref="ns1:_ip_UnifiedCompliancePolicyUIAc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4c1eac-08e8-4be8-836a-443b36469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4300e56-6eb0-4d21-9582-721b83a31a3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c116a8c-2560-4f4c-ab85-48c64df05a1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069b73a-5499-4b57-bacb-bd6923db957b}" ma:internalName="TaxCatchAll" ma:showField="CatchAllData" ma:web="2c116a8c-2560-4f4c-ab85-48c64df05a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c4c1eac-08e8-4be8-836a-443b36469159">
      <Terms xmlns="http://schemas.microsoft.com/office/infopath/2007/PartnerControls"/>
    </lcf76f155ced4ddcb4097134ff3c332f>
    <TaxCatchAll xmlns="2c116a8c-2560-4f4c-ab85-48c64df05a19" xsi:nil="true"/>
    <_ip_UnifiedCompliancePolicyUIAction xmlns="http://schemas.microsoft.com/sharepoint/v3" xsi:nil="true"/>
    <_ip_UnifiedCompliancePolicyProperties xmlns="http://schemas.microsoft.com/sharepoint/v3" xsi:nil="true"/>
    <SharedWithUsers xmlns="2c116a8c-2560-4f4c-ab85-48c64df05a19">
      <UserInfo>
        <DisplayName>Jane Murray</DisplayName>
        <AccountId>124</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D0BB948-98A3-4223-A213-628E30A77D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c4c1eac-08e8-4be8-836a-443b36469159"/>
    <ds:schemaRef ds:uri="2c116a8c-2560-4f4c-ab85-48c64df05a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AB969E5-FF46-47CD-A037-B96F91A34E45}">
  <ds:schemaRefs>
    <ds:schemaRef ds:uri="2c116a8c-2560-4f4c-ab85-48c64df05a19"/>
    <ds:schemaRef ds:uri="8c4c1eac-08e8-4be8-836a-443b36469159"/>
    <ds:schemaRef ds:uri="http://schemas.microsoft.com/office/2006/metadata/properties"/>
    <ds:schemaRef ds:uri="http://schemas.microsoft.com/office/infopath/2007/PartnerControls"/>
    <ds:schemaRef ds:uri="http://schemas.microsoft.com/sharepoint/v3"/>
  </ds:schemaRefs>
</ds:datastoreItem>
</file>

<file path=customXml/itemProps3.xml><?xml version="1.0" encoding="utf-8"?>
<ds:datastoreItem xmlns:ds="http://schemas.openxmlformats.org/officeDocument/2006/customXml" ds:itemID="{4E187ADB-0FC6-47D5-88F9-0944B08A378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260</TotalTime>
  <Words>834</Words>
  <Application>Microsoft Office PowerPoint</Application>
  <PresentationFormat>Widescreen</PresentationFormat>
  <Paragraphs>59</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Auxilia</vt:lpstr>
      <vt:lpstr>Calibri</vt:lpstr>
      <vt:lpstr>Calibri Light</vt:lpstr>
      <vt:lpstr>Symbol</vt:lpstr>
      <vt:lpstr>Office Theme</vt:lpstr>
      <vt:lpstr>Care work and poverty </vt:lpstr>
      <vt:lpstr>What is care work?</vt:lpstr>
      <vt:lpstr>True or false  </vt:lpstr>
      <vt:lpstr>True or false  </vt:lpstr>
      <vt:lpstr>True or false  </vt:lpstr>
      <vt:lpstr>True or false  </vt:lpstr>
      <vt:lpstr>True or false  </vt:lpstr>
      <vt:lpstr>True or false  </vt:lpstr>
      <vt:lpstr>True or false  </vt:lpstr>
      <vt:lpstr>Can you think of different kinds of care work?</vt:lpstr>
      <vt:lpstr>Care work around the globe</vt:lpstr>
      <vt:lpstr>Care work around the globe</vt:lpstr>
      <vt:lpstr>Unpaid care work and poverty </vt:lpstr>
      <vt:lpstr>Class Discussion </vt:lpstr>
      <vt:lpstr>Reflection: Some questions to ask</vt:lpstr>
      <vt:lpstr>Actions to take</vt:lpstr>
      <vt:lpstr>Actions to take</vt:lpstr>
      <vt:lpstr>Further reading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cares?</dc:title>
  <dc:creator>Jo-Ann Ward</dc:creator>
  <cp:lastModifiedBy>Jo-Ann Ward</cp:lastModifiedBy>
  <cp:revision>65</cp:revision>
  <dcterms:created xsi:type="dcterms:W3CDTF">2022-08-04T08:34:17Z</dcterms:created>
  <dcterms:modified xsi:type="dcterms:W3CDTF">2023-10-05T10:30:16Z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0x010100DCA1267D87635A40AA3D2059F48070E3</vt:lpwstr>
  </property>
  <property fmtid="{D5CDD505-2E9C-101B-9397-08002B2CF9AE}" pid="3" name="MediaServiceImageTags">
    <vt:lpwstr/>
  </property>
</Properties>
</file>