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3" r:id="rId4"/>
  </p:sldMasterIdLst>
  <p:sldIdLst>
    <p:sldId id="256" r:id="rId5"/>
    <p:sldId id="257" r:id="rId6"/>
    <p:sldId id="258" r:id="rId7"/>
    <p:sldId id="259" r:id="rId8"/>
    <p:sldId id="266" r:id="rId9"/>
    <p:sldId id="268" r:id="rId10"/>
    <p:sldId id="260" r:id="rId11"/>
    <p:sldId id="261" r:id="rId12"/>
    <p:sldId id="265" r:id="rId13"/>
    <p:sldId id="263" r:id="rId14"/>
    <p:sldId id="269" r:id="rId15"/>
    <p:sldId id="264"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E238479-F852-43BC-A847-A804975C8C91}" v="19" dt="2022-09-27T09:40:43.00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0" d="100"/>
          <a:sy n="80" d="100"/>
        </p:scale>
        <p:origin x="58" y="11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Ann Ward" userId="S::joann.ward@actionaid.org::cc4ed5f1-cedb-4a98-8727-f2c28783c563" providerId="AD" clId="Web-{748155E2-7621-D3B1-A1D2-CF2534348011}"/>
    <pc:docChg chg="modSld">
      <pc:chgData name="Jo-Ann Ward" userId="S::joann.ward@actionaid.org::cc4ed5f1-cedb-4a98-8727-f2c28783c563" providerId="AD" clId="Web-{748155E2-7621-D3B1-A1D2-CF2534348011}" dt="2022-08-09T15:58:43.366" v="7" actId="20577"/>
      <pc:docMkLst>
        <pc:docMk/>
      </pc:docMkLst>
      <pc:sldChg chg="modSp">
        <pc:chgData name="Jo-Ann Ward" userId="S::joann.ward@actionaid.org::cc4ed5f1-cedb-4a98-8727-f2c28783c563" providerId="AD" clId="Web-{748155E2-7621-D3B1-A1D2-CF2534348011}" dt="2022-08-09T15:56:06.988" v="2" actId="20577"/>
        <pc:sldMkLst>
          <pc:docMk/>
          <pc:sldMk cId="2983593039" sldId="263"/>
        </pc:sldMkLst>
        <pc:spChg chg="mod">
          <ac:chgData name="Jo-Ann Ward" userId="S::joann.ward@actionaid.org::cc4ed5f1-cedb-4a98-8727-f2c28783c563" providerId="AD" clId="Web-{748155E2-7621-D3B1-A1D2-CF2534348011}" dt="2022-08-09T15:56:06.988" v="2" actId="20577"/>
          <ac:spMkLst>
            <pc:docMk/>
            <pc:sldMk cId="2983593039" sldId="263"/>
            <ac:spMk id="3" creationId="{4588B6F7-7C7C-B7B7-B45C-C751564C3C25}"/>
          </ac:spMkLst>
        </pc:spChg>
      </pc:sldChg>
      <pc:sldChg chg="modSp">
        <pc:chgData name="Jo-Ann Ward" userId="S::joann.ward@actionaid.org::cc4ed5f1-cedb-4a98-8727-f2c28783c563" providerId="AD" clId="Web-{748155E2-7621-D3B1-A1D2-CF2534348011}" dt="2022-08-09T15:58:43.366" v="7" actId="20577"/>
        <pc:sldMkLst>
          <pc:docMk/>
          <pc:sldMk cId="403295427" sldId="264"/>
        </pc:sldMkLst>
        <pc:spChg chg="mod">
          <ac:chgData name="Jo-Ann Ward" userId="S::joann.ward@actionaid.org::cc4ed5f1-cedb-4a98-8727-f2c28783c563" providerId="AD" clId="Web-{748155E2-7621-D3B1-A1D2-CF2534348011}" dt="2022-08-09T15:58:43.366" v="7" actId="20577"/>
          <ac:spMkLst>
            <pc:docMk/>
            <pc:sldMk cId="403295427" sldId="264"/>
            <ac:spMk id="3" creationId="{9F7EF05A-A12C-AE3F-792F-6E6A587ED4FF}"/>
          </ac:spMkLst>
        </pc:spChg>
      </pc:sldChg>
    </pc:docChg>
  </pc:docChgLst>
  <pc:docChgLst>
    <pc:chgData name="Jo-Ann Ward" userId="S::joann.ward@actionaid.org::cc4ed5f1-cedb-4a98-8727-f2c28783c563" providerId="AD" clId="Web-{9B207E1E-B7FF-A714-DAED-25236E38C939}"/>
    <pc:docChg chg="modSld">
      <pc:chgData name="Jo-Ann Ward" userId="S::joann.ward@actionaid.org::cc4ed5f1-cedb-4a98-8727-f2c28783c563" providerId="AD" clId="Web-{9B207E1E-B7FF-A714-DAED-25236E38C939}" dt="2022-09-21T13:36:20.951" v="0" actId="20577"/>
      <pc:docMkLst>
        <pc:docMk/>
      </pc:docMkLst>
      <pc:sldChg chg="modSp">
        <pc:chgData name="Jo-Ann Ward" userId="S::joann.ward@actionaid.org::cc4ed5f1-cedb-4a98-8727-f2c28783c563" providerId="AD" clId="Web-{9B207E1E-B7FF-A714-DAED-25236E38C939}" dt="2022-09-21T13:36:20.951" v="0" actId="20577"/>
        <pc:sldMkLst>
          <pc:docMk/>
          <pc:sldMk cId="1021229630" sldId="256"/>
        </pc:sldMkLst>
        <pc:spChg chg="mod">
          <ac:chgData name="Jo-Ann Ward" userId="S::joann.ward@actionaid.org::cc4ed5f1-cedb-4a98-8727-f2c28783c563" providerId="AD" clId="Web-{9B207E1E-B7FF-A714-DAED-25236E38C939}" dt="2022-09-21T13:36:20.951" v="0" actId="20577"/>
          <ac:spMkLst>
            <pc:docMk/>
            <pc:sldMk cId="1021229630" sldId="256"/>
            <ac:spMk id="3" creationId="{B142DB96-4877-223D-3045-1E5B66F33EDC}"/>
          </ac:spMkLst>
        </pc:spChg>
      </pc:sldChg>
    </pc:docChg>
  </pc:docChgLst>
  <pc:docChgLst>
    <pc:chgData name="Jo-Ann Ward" userId="cc4ed5f1-cedb-4a98-8727-f2c28783c563" providerId="ADAL" clId="{DE238479-F852-43BC-A847-A804975C8C91}"/>
    <pc:docChg chg="undo custSel modSld">
      <pc:chgData name="Jo-Ann Ward" userId="cc4ed5f1-cedb-4a98-8727-f2c28783c563" providerId="ADAL" clId="{DE238479-F852-43BC-A847-A804975C8C91}" dt="2022-09-27T09:40:43.001" v="40" actId="403"/>
      <pc:docMkLst>
        <pc:docMk/>
      </pc:docMkLst>
      <pc:sldChg chg="modSp mod">
        <pc:chgData name="Jo-Ann Ward" userId="cc4ed5f1-cedb-4a98-8727-f2c28783c563" providerId="ADAL" clId="{DE238479-F852-43BC-A847-A804975C8C91}" dt="2022-09-27T08:55:01.368" v="17" actId="20577"/>
        <pc:sldMkLst>
          <pc:docMk/>
          <pc:sldMk cId="3065956228" sldId="265"/>
        </pc:sldMkLst>
        <pc:spChg chg="mod">
          <ac:chgData name="Jo-Ann Ward" userId="cc4ed5f1-cedb-4a98-8727-f2c28783c563" providerId="ADAL" clId="{DE238479-F852-43BC-A847-A804975C8C91}" dt="2022-09-27T08:55:01.368" v="17" actId="20577"/>
          <ac:spMkLst>
            <pc:docMk/>
            <pc:sldMk cId="3065956228" sldId="265"/>
            <ac:spMk id="2" creationId="{49D0330F-558D-D127-BED9-1C9F153CE769}"/>
          </ac:spMkLst>
        </pc:spChg>
      </pc:sldChg>
      <pc:sldChg chg="addSp delSp modSp mod setBg">
        <pc:chgData name="Jo-Ann Ward" userId="cc4ed5f1-cedb-4a98-8727-f2c28783c563" providerId="ADAL" clId="{DE238479-F852-43BC-A847-A804975C8C91}" dt="2022-09-27T09:40:43.001" v="40" actId="403"/>
        <pc:sldMkLst>
          <pc:docMk/>
          <pc:sldMk cId="38229632" sldId="266"/>
        </pc:sldMkLst>
        <pc:spChg chg="mod">
          <ac:chgData name="Jo-Ann Ward" userId="cc4ed5f1-cedb-4a98-8727-f2c28783c563" providerId="ADAL" clId="{DE238479-F852-43BC-A847-A804975C8C91}" dt="2022-09-27T09:40:30.415" v="39" actId="26606"/>
          <ac:spMkLst>
            <pc:docMk/>
            <pc:sldMk cId="38229632" sldId="266"/>
            <ac:spMk id="2" creationId="{37777828-9AA9-F457-371F-9D22A69BC58C}"/>
          </ac:spMkLst>
        </pc:spChg>
        <pc:spChg chg="mod">
          <ac:chgData name="Jo-Ann Ward" userId="cc4ed5f1-cedb-4a98-8727-f2c28783c563" providerId="ADAL" clId="{DE238479-F852-43BC-A847-A804975C8C91}" dt="2022-09-27T09:40:43.001" v="40" actId="403"/>
          <ac:spMkLst>
            <pc:docMk/>
            <pc:sldMk cId="38229632" sldId="266"/>
            <ac:spMk id="3" creationId="{0CE6369B-BA52-04D4-DB1C-85FEC3B8325C}"/>
          </ac:spMkLst>
        </pc:spChg>
        <pc:spChg chg="add del">
          <ac:chgData name="Jo-Ann Ward" userId="cc4ed5f1-cedb-4a98-8727-f2c28783c563" providerId="ADAL" clId="{DE238479-F852-43BC-A847-A804975C8C91}" dt="2022-09-27T09:40:08.652" v="37" actId="26606"/>
          <ac:spMkLst>
            <pc:docMk/>
            <pc:sldMk cId="38229632" sldId="266"/>
            <ac:spMk id="8" creationId="{100EDD19-6802-4EC3-95CE-CFFAB042CFD6}"/>
          </ac:spMkLst>
        </pc:spChg>
        <pc:spChg chg="add del">
          <ac:chgData name="Jo-Ann Ward" userId="cc4ed5f1-cedb-4a98-8727-f2c28783c563" providerId="ADAL" clId="{DE238479-F852-43BC-A847-A804975C8C91}" dt="2022-09-27T09:40:08.652" v="37" actId="26606"/>
          <ac:spMkLst>
            <pc:docMk/>
            <pc:sldMk cId="38229632" sldId="266"/>
            <ac:spMk id="10" creationId="{DB17E863-922E-4C26-BD64-E8FD41D28661}"/>
          </ac:spMkLst>
        </pc:spChg>
        <pc:spChg chg="add del">
          <ac:chgData name="Jo-Ann Ward" userId="cc4ed5f1-cedb-4a98-8727-f2c28783c563" providerId="ADAL" clId="{DE238479-F852-43BC-A847-A804975C8C91}" dt="2022-09-27T09:40:30.415" v="39" actId="26606"/>
          <ac:spMkLst>
            <pc:docMk/>
            <pc:sldMk cId="38229632" sldId="266"/>
            <ac:spMk id="15" creationId="{100EDD19-6802-4EC3-95CE-CFFAB042CFD6}"/>
          </ac:spMkLst>
        </pc:spChg>
        <pc:spChg chg="add del">
          <ac:chgData name="Jo-Ann Ward" userId="cc4ed5f1-cedb-4a98-8727-f2c28783c563" providerId="ADAL" clId="{DE238479-F852-43BC-A847-A804975C8C91}" dt="2022-09-27T09:40:30.415" v="39" actId="26606"/>
          <ac:spMkLst>
            <pc:docMk/>
            <pc:sldMk cId="38229632" sldId="266"/>
            <ac:spMk id="17" creationId="{DB17E863-922E-4C26-BD64-E8FD41D28661}"/>
          </ac:spMkLst>
        </pc:spChg>
        <pc:spChg chg="add del">
          <ac:chgData name="Jo-Ann Ward" userId="cc4ed5f1-cedb-4a98-8727-f2c28783c563" providerId="ADAL" clId="{DE238479-F852-43BC-A847-A804975C8C91}" dt="2022-09-27T09:40:30.415" v="39" actId="26606"/>
          <ac:spMkLst>
            <pc:docMk/>
            <pc:sldMk cId="38229632" sldId="266"/>
            <ac:spMk id="22" creationId="{1BB867FF-FC45-48F7-8104-F89BE54909F1}"/>
          </ac:spMkLst>
        </pc:spChg>
        <pc:spChg chg="add del">
          <ac:chgData name="Jo-Ann Ward" userId="cc4ed5f1-cedb-4a98-8727-f2c28783c563" providerId="ADAL" clId="{DE238479-F852-43BC-A847-A804975C8C91}" dt="2022-09-27T09:40:30.415" v="39" actId="26606"/>
          <ac:spMkLst>
            <pc:docMk/>
            <pc:sldMk cId="38229632" sldId="266"/>
            <ac:spMk id="24" creationId="{8BB56887-D0D5-4F0C-9E19-7247EB83C8B7}"/>
          </ac:spMkLst>
        </pc:spChg>
        <pc:spChg chg="add del">
          <ac:chgData name="Jo-Ann Ward" userId="cc4ed5f1-cedb-4a98-8727-f2c28783c563" providerId="ADAL" clId="{DE238479-F852-43BC-A847-A804975C8C91}" dt="2022-09-27T09:40:30.415" v="39" actId="26606"/>
          <ac:spMkLst>
            <pc:docMk/>
            <pc:sldMk cId="38229632" sldId="266"/>
            <ac:spMk id="26" creationId="{081E4A58-353D-44AE-B2FC-2A74E2E400F7}"/>
          </ac:spMkLst>
        </pc:spChg>
      </pc:sldChg>
    </pc:docChg>
  </pc:docChgLst>
  <pc:docChgLst>
    <pc:chgData name="Jo-Ann Ward" userId="S::joann.ward@actionaid.org::cc4ed5f1-cedb-4a98-8727-f2c28783c563" providerId="AD" clId="Web-{DFF76012-758E-82D4-402E-EC7E3F3988F4}"/>
    <pc:docChg chg="addSld modSld">
      <pc:chgData name="Jo-Ann Ward" userId="S::joann.ward@actionaid.org::cc4ed5f1-cedb-4a98-8727-f2c28783c563" providerId="AD" clId="Web-{DFF76012-758E-82D4-402E-EC7E3F3988F4}" dt="2022-09-01T16:29:03.828" v="74" actId="20577"/>
      <pc:docMkLst>
        <pc:docMk/>
      </pc:docMkLst>
      <pc:sldChg chg="modSp">
        <pc:chgData name="Jo-Ann Ward" userId="S::joann.ward@actionaid.org::cc4ed5f1-cedb-4a98-8727-f2c28783c563" providerId="AD" clId="Web-{DFF76012-758E-82D4-402E-EC7E3F3988F4}" dt="2022-09-01T16:25:06.794" v="61" actId="20577"/>
        <pc:sldMkLst>
          <pc:docMk/>
          <pc:sldMk cId="3651168180" sldId="257"/>
        </pc:sldMkLst>
        <pc:spChg chg="mod">
          <ac:chgData name="Jo-Ann Ward" userId="S::joann.ward@actionaid.org::cc4ed5f1-cedb-4a98-8727-f2c28783c563" providerId="AD" clId="Web-{DFF76012-758E-82D4-402E-EC7E3F3988F4}" dt="2022-09-01T16:25:06.794" v="61" actId="20577"/>
          <ac:spMkLst>
            <pc:docMk/>
            <pc:sldMk cId="3651168180" sldId="257"/>
            <ac:spMk id="3" creationId="{998F233C-6E62-B739-7414-AABB7B8F53B5}"/>
          </ac:spMkLst>
        </pc:spChg>
      </pc:sldChg>
      <pc:sldChg chg="modSp">
        <pc:chgData name="Jo-Ann Ward" userId="S::joann.ward@actionaid.org::cc4ed5f1-cedb-4a98-8727-f2c28783c563" providerId="AD" clId="Web-{DFF76012-758E-82D4-402E-EC7E3F3988F4}" dt="2022-09-01T16:29:03.828" v="74" actId="20577"/>
        <pc:sldMkLst>
          <pc:docMk/>
          <pc:sldMk cId="2112034913" sldId="259"/>
        </pc:sldMkLst>
        <pc:spChg chg="mod">
          <ac:chgData name="Jo-Ann Ward" userId="S::joann.ward@actionaid.org::cc4ed5f1-cedb-4a98-8727-f2c28783c563" providerId="AD" clId="Web-{DFF76012-758E-82D4-402E-EC7E3F3988F4}" dt="2022-09-01T16:29:03.828" v="74" actId="20577"/>
          <ac:spMkLst>
            <pc:docMk/>
            <pc:sldMk cId="2112034913" sldId="259"/>
            <ac:spMk id="3" creationId="{75C24CA4-B95C-AC56-3660-EA395C1ED85E}"/>
          </ac:spMkLst>
        </pc:spChg>
      </pc:sldChg>
      <pc:sldChg chg="modSp">
        <pc:chgData name="Jo-Ann Ward" userId="S::joann.ward@actionaid.org::cc4ed5f1-cedb-4a98-8727-f2c28783c563" providerId="AD" clId="Web-{DFF76012-758E-82D4-402E-EC7E3F3988F4}" dt="2022-09-01T16:24:00.524" v="35" actId="20577"/>
        <pc:sldMkLst>
          <pc:docMk/>
          <pc:sldMk cId="2689547740" sldId="261"/>
        </pc:sldMkLst>
        <pc:spChg chg="mod">
          <ac:chgData name="Jo-Ann Ward" userId="S::joann.ward@actionaid.org::cc4ed5f1-cedb-4a98-8727-f2c28783c563" providerId="AD" clId="Web-{DFF76012-758E-82D4-402E-EC7E3F3988F4}" dt="2022-09-01T16:24:00.524" v="35" actId="20577"/>
          <ac:spMkLst>
            <pc:docMk/>
            <pc:sldMk cId="2689547740" sldId="261"/>
            <ac:spMk id="3" creationId="{91A98163-8467-87D2-5A7E-F08914320796}"/>
          </ac:spMkLst>
        </pc:spChg>
      </pc:sldChg>
      <pc:sldChg chg="modSp">
        <pc:chgData name="Jo-Ann Ward" userId="S::joann.ward@actionaid.org::cc4ed5f1-cedb-4a98-8727-f2c28783c563" providerId="AD" clId="Web-{DFF76012-758E-82D4-402E-EC7E3F3988F4}" dt="2022-09-01T16:22:58.316" v="32" actId="20577"/>
        <pc:sldMkLst>
          <pc:docMk/>
          <pc:sldMk cId="2983593039" sldId="263"/>
        </pc:sldMkLst>
        <pc:graphicFrameChg chg="modGraphic">
          <ac:chgData name="Jo-Ann Ward" userId="S::joann.ward@actionaid.org::cc4ed5f1-cedb-4a98-8727-f2c28783c563" providerId="AD" clId="Web-{DFF76012-758E-82D4-402E-EC7E3F3988F4}" dt="2022-09-01T16:22:58.316" v="32" actId="20577"/>
          <ac:graphicFrameMkLst>
            <pc:docMk/>
            <pc:sldMk cId="2983593039" sldId="263"/>
            <ac:graphicFrameMk id="5" creationId="{2F4366DD-6C56-2CA2-771C-4BC977D86F69}"/>
          </ac:graphicFrameMkLst>
        </pc:graphicFrameChg>
      </pc:sldChg>
      <pc:sldChg chg="modSp">
        <pc:chgData name="Jo-Ann Ward" userId="S::joann.ward@actionaid.org::cc4ed5f1-cedb-4a98-8727-f2c28783c563" providerId="AD" clId="Web-{DFF76012-758E-82D4-402E-EC7E3F3988F4}" dt="2022-09-01T16:22:03.999" v="20" actId="20577"/>
        <pc:sldMkLst>
          <pc:docMk/>
          <pc:sldMk cId="3065956228" sldId="265"/>
        </pc:sldMkLst>
        <pc:graphicFrameChg chg="modGraphic">
          <ac:chgData name="Jo-Ann Ward" userId="S::joann.ward@actionaid.org::cc4ed5f1-cedb-4a98-8727-f2c28783c563" providerId="AD" clId="Web-{DFF76012-758E-82D4-402E-EC7E3F3988F4}" dt="2022-09-01T16:22:03.999" v="20" actId="20577"/>
          <ac:graphicFrameMkLst>
            <pc:docMk/>
            <pc:sldMk cId="3065956228" sldId="265"/>
            <ac:graphicFrameMk id="5" creationId="{4F8B9369-6FFA-84B9-56B8-32A2949AA1DF}"/>
          </ac:graphicFrameMkLst>
        </pc:graphicFrameChg>
      </pc:sldChg>
      <pc:sldChg chg="modSp add replId">
        <pc:chgData name="Jo-Ann Ward" userId="S::joann.ward@actionaid.org::cc4ed5f1-cedb-4a98-8727-f2c28783c563" providerId="AD" clId="Web-{DFF76012-758E-82D4-402E-EC7E3F3988F4}" dt="2022-09-01T16:22:49.909" v="29" actId="20577"/>
        <pc:sldMkLst>
          <pc:docMk/>
          <pc:sldMk cId="3719593671" sldId="269"/>
        </pc:sldMkLst>
        <pc:graphicFrameChg chg="modGraphic">
          <ac:chgData name="Jo-Ann Ward" userId="S::joann.ward@actionaid.org::cc4ed5f1-cedb-4a98-8727-f2c28783c563" providerId="AD" clId="Web-{DFF76012-758E-82D4-402E-EC7E3F3988F4}" dt="2022-09-01T16:22:49.909" v="29" actId="20577"/>
          <ac:graphicFrameMkLst>
            <pc:docMk/>
            <pc:sldMk cId="3719593671" sldId="269"/>
            <ac:graphicFrameMk id="5" creationId="{2F4366DD-6C56-2CA2-771C-4BC977D86F69}"/>
          </ac:graphicFrameMkLst>
        </pc:graphicFrameChg>
      </pc:sldChg>
    </pc:docChg>
  </pc:docChgLst>
  <pc:docChgLst>
    <pc:chgData name="Jo-Ann Ward" userId="S::joann.ward@actionaid.org::cc4ed5f1-cedb-4a98-8727-f2c28783c563" providerId="AD" clId="Web-{C340B1D9-5BC6-5C4C-5F68-14EFDA485AE3}"/>
    <pc:docChg chg="modSld sldOrd">
      <pc:chgData name="Jo-Ann Ward" userId="S::joann.ward@actionaid.org::cc4ed5f1-cedb-4a98-8727-f2c28783c563" providerId="AD" clId="Web-{C340B1D9-5BC6-5C4C-5F68-14EFDA485AE3}" dt="2022-08-16T13:55:32.859" v="85" actId="20577"/>
      <pc:docMkLst>
        <pc:docMk/>
      </pc:docMkLst>
      <pc:sldChg chg="modSp">
        <pc:chgData name="Jo-Ann Ward" userId="S::joann.ward@actionaid.org::cc4ed5f1-cedb-4a98-8727-f2c28783c563" providerId="AD" clId="Web-{C340B1D9-5BC6-5C4C-5F68-14EFDA485AE3}" dt="2022-08-16T13:53:10.676" v="11" actId="20577"/>
        <pc:sldMkLst>
          <pc:docMk/>
          <pc:sldMk cId="2516668485" sldId="258"/>
        </pc:sldMkLst>
        <pc:spChg chg="mod">
          <ac:chgData name="Jo-Ann Ward" userId="S::joann.ward@actionaid.org::cc4ed5f1-cedb-4a98-8727-f2c28783c563" providerId="AD" clId="Web-{C340B1D9-5BC6-5C4C-5F68-14EFDA485AE3}" dt="2022-08-16T13:53:10.676" v="11" actId="20577"/>
          <ac:spMkLst>
            <pc:docMk/>
            <pc:sldMk cId="2516668485" sldId="258"/>
            <ac:spMk id="3" creationId="{E209D68D-BD69-4D3D-21F7-EE1F4F9DC1A6}"/>
          </ac:spMkLst>
        </pc:spChg>
      </pc:sldChg>
      <pc:sldChg chg="modSp">
        <pc:chgData name="Jo-Ann Ward" userId="S::joann.ward@actionaid.org::cc4ed5f1-cedb-4a98-8727-f2c28783c563" providerId="AD" clId="Web-{C340B1D9-5BC6-5C4C-5F68-14EFDA485AE3}" dt="2022-08-16T13:53:51.195" v="48" actId="20577"/>
        <pc:sldMkLst>
          <pc:docMk/>
          <pc:sldMk cId="1322835580" sldId="260"/>
        </pc:sldMkLst>
        <pc:spChg chg="mod">
          <ac:chgData name="Jo-Ann Ward" userId="S::joann.ward@actionaid.org::cc4ed5f1-cedb-4a98-8727-f2c28783c563" providerId="AD" clId="Web-{C340B1D9-5BC6-5C4C-5F68-14EFDA485AE3}" dt="2022-08-16T13:53:51.195" v="48" actId="20577"/>
          <ac:spMkLst>
            <pc:docMk/>
            <pc:sldMk cId="1322835580" sldId="260"/>
            <ac:spMk id="3" creationId="{CC493E1A-BD4F-680B-AD52-DD7C2BBFAB1E}"/>
          </ac:spMkLst>
        </pc:spChg>
      </pc:sldChg>
      <pc:sldChg chg="modSp">
        <pc:chgData name="Jo-Ann Ward" userId="S::joann.ward@actionaid.org::cc4ed5f1-cedb-4a98-8727-f2c28783c563" providerId="AD" clId="Web-{C340B1D9-5BC6-5C4C-5F68-14EFDA485AE3}" dt="2022-08-16T13:55:32.859" v="85" actId="20577"/>
        <pc:sldMkLst>
          <pc:docMk/>
          <pc:sldMk cId="403295427" sldId="264"/>
        </pc:sldMkLst>
        <pc:spChg chg="mod">
          <ac:chgData name="Jo-Ann Ward" userId="S::joann.ward@actionaid.org::cc4ed5f1-cedb-4a98-8727-f2c28783c563" providerId="AD" clId="Web-{C340B1D9-5BC6-5C4C-5F68-14EFDA485AE3}" dt="2022-08-16T13:55:32.859" v="85" actId="20577"/>
          <ac:spMkLst>
            <pc:docMk/>
            <pc:sldMk cId="403295427" sldId="264"/>
            <ac:spMk id="3" creationId="{9F7EF05A-A12C-AE3F-792F-6E6A587ED4FF}"/>
          </ac:spMkLst>
        </pc:spChg>
      </pc:sldChg>
      <pc:sldChg chg="modSp ord">
        <pc:chgData name="Jo-Ann Ward" userId="S::joann.ward@actionaid.org::cc4ed5f1-cedb-4a98-8727-f2c28783c563" providerId="AD" clId="Web-{C340B1D9-5BC6-5C4C-5F68-14EFDA485AE3}" dt="2022-08-16T13:55:01.169" v="72" actId="20577"/>
        <pc:sldMkLst>
          <pc:docMk/>
          <pc:sldMk cId="3065956228" sldId="265"/>
        </pc:sldMkLst>
        <pc:spChg chg="mod">
          <ac:chgData name="Jo-Ann Ward" userId="S::joann.ward@actionaid.org::cc4ed5f1-cedb-4a98-8727-f2c28783c563" providerId="AD" clId="Web-{C340B1D9-5BC6-5C4C-5F68-14EFDA485AE3}" dt="2022-08-16T13:55:01.169" v="72" actId="20577"/>
          <ac:spMkLst>
            <pc:docMk/>
            <pc:sldMk cId="3065956228" sldId="265"/>
            <ac:spMk id="2" creationId="{49D0330F-558D-D127-BED9-1C9F153CE769}"/>
          </ac:spMkLst>
        </pc:spChg>
      </pc:sldChg>
    </pc:docChg>
  </pc:docChgLst>
  <pc:docChgLst>
    <pc:chgData name="Jo-Ann Ward" userId="cc4ed5f1-cedb-4a98-8727-f2c28783c563" providerId="ADAL" clId="{5FB313B6-2A4D-493A-AEB9-DE25A0EB5967}"/>
    <pc:docChg chg="undo custSel addSld delSld modSld sldOrd modMainMaster">
      <pc:chgData name="Jo-Ann Ward" userId="cc4ed5f1-cedb-4a98-8727-f2c28783c563" providerId="ADAL" clId="{5FB313B6-2A4D-493A-AEB9-DE25A0EB5967}" dt="2022-08-15T15:12:56.002" v="2160" actId="20577"/>
      <pc:docMkLst>
        <pc:docMk/>
      </pc:docMkLst>
      <pc:sldChg chg="addSp delSp modSp mod setBg addAnim delDesignElem">
        <pc:chgData name="Jo-Ann Ward" userId="cc4ed5f1-cedb-4a98-8727-f2c28783c563" providerId="ADAL" clId="{5FB313B6-2A4D-493A-AEB9-DE25A0EB5967}" dt="2022-08-15T14:55:57.997" v="2069" actId="313"/>
        <pc:sldMkLst>
          <pc:docMk/>
          <pc:sldMk cId="1021229630" sldId="256"/>
        </pc:sldMkLst>
        <pc:spChg chg="mod">
          <ac:chgData name="Jo-Ann Ward" userId="cc4ed5f1-cedb-4a98-8727-f2c28783c563" providerId="ADAL" clId="{5FB313B6-2A4D-493A-AEB9-DE25A0EB5967}" dt="2022-08-15T14:28:46.115" v="1441" actId="26606"/>
          <ac:spMkLst>
            <pc:docMk/>
            <pc:sldMk cId="1021229630" sldId="256"/>
            <ac:spMk id="2" creationId="{4CADBDF7-A3C5-C1C2-DBAC-AC95D8D9EBEB}"/>
          </ac:spMkLst>
        </pc:spChg>
        <pc:spChg chg="mod">
          <ac:chgData name="Jo-Ann Ward" userId="cc4ed5f1-cedb-4a98-8727-f2c28783c563" providerId="ADAL" clId="{5FB313B6-2A4D-493A-AEB9-DE25A0EB5967}" dt="2022-08-15T14:55:57.997" v="2069" actId="313"/>
          <ac:spMkLst>
            <pc:docMk/>
            <pc:sldMk cId="1021229630" sldId="256"/>
            <ac:spMk id="3" creationId="{B142DB96-4877-223D-3045-1E5B66F33EDC}"/>
          </ac:spMkLst>
        </pc:spChg>
        <pc:spChg chg="add del">
          <ac:chgData name="Jo-Ann Ward" userId="cc4ed5f1-cedb-4a98-8727-f2c28783c563" providerId="ADAL" clId="{5FB313B6-2A4D-493A-AEB9-DE25A0EB5967}" dt="2022-08-15T14:29:38.074" v="1463"/>
          <ac:spMkLst>
            <pc:docMk/>
            <pc:sldMk cId="1021229630" sldId="256"/>
            <ac:spMk id="8" creationId="{4E1BEB12-92AF-4445-98AD-4C7756E7C93B}"/>
          </ac:spMkLst>
        </pc:spChg>
        <pc:spChg chg="add del">
          <ac:chgData name="Jo-Ann Ward" userId="cc4ed5f1-cedb-4a98-8727-f2c28783c563" providerId="ADAL" clId="{5FB313B6-2A4D-493A-AEB9-DE25A0EB5967}" dt="2022-08-15T14:29:38.074" v="1463"/>
          <ac:spMkLst>
            <pc:docMk/>
            <pc:sldMk cId="1021229630" sldId="256"/>
            <ac:spMk id="10" creationId="{D0522C2C-7B5C-48A7-A969-03941E5D2E76}"/>
          </ac:spMkLst>
        </pc:spChg>
        <pc:spChg chg="add del">
          <ac:chgData name="Jo-Ann Ward" userId="cc4ed5f1-cedb-4a98-8727-f2c28783c563" providerId="ADAL" clId="{5FB313B6-2A4D-493A-AEB9-DE25A0EB5967}" dt="2022-08-15T14:29:38.074" v="1463"/>
          <ac:spMkLst>
            <pc:docMk/>
            <pc:sldMk cId="1021229630" sldId="256"/>
            <ac:spMk id="12" creationId="{9C682A1A-5B2D-4111-BBD6-620165633E5B}"/>
          </ac:spMkLst>
        </pc:spChg>
        <pc:spChg chg="add del">
          <ac:chgData name="Jo-Ann Ward" userId="cc4ed5f1-cedb-4a98-8727-f2c28783c563" providerId="ADAL" clId="{5FB313B6-2A4D-493A-AEB9-DE25A0EB5967}" dt="2022-08-15T14:29:38.074" v="1463"/>
          <ac:spMkLst>
            <pc:docMk/>
            <pc:sldMk cId="1021229630" sldId="256"/>
            <ac:spMk id="14" creationId="{D6EE29F2-D77F-4BD0-A20B-334D316A1C9D}"/>
          </ac:spMkLst>
        </pc:spChg>
        <pc:spChg chg="add del">
          <ac:chgData name="Jo-Ann Ward" userId="cc4ed5f1-cedb-4a98-8727-f2c28783c563" providerId="ADAL" clId="{5FB313B6-2A4D-493A-AEB9-DE25A0EB5967}" dt="2022-08-15T14:29:38.074" v="1463"/>
          <ac:spMkLst>
            <pc:docMk/>
            <pc:sldMk cId="1021229630" sldId="256"/>
            <ac:spMk id="16" creationId="{22D09ED2-868F-42C6-866E-F92E0CEF314F}"/>
          </ac:spMkLst>
        </pc:spChg>
      </pc:sldChg>
      <pc:sldChg chg="addSp delSp modSp mod setBg delDesignElem">
        <pc:chgData name="Jo-Ann Ward" userId="cc4ed5f1-cedb-4a98-8727-f2c28783c563" providerId="ADAL" clId="{5FB313B6-2A4D-493A-AEB9-DE25A0EB5967}" dt="2022-08-15T14:31:15.544" v="1486" actId="26606"/>
        <pc:sldMkLst>
          <pc:docMk/>
          <pc:sldMk cId="3651168180" sldId="257"/>
        </pc:sldMkLst>
        <pc:spChg chg="mod">
          <ac:chgData name="Jo-Ann Ward" userId="cc4ed5f1-cedb-4a98-8727-f2c28783c563" providerId="ADAL" clId="{5FB313B6-2A4D-493A-AEB9-DE25A0EB5967}" dt="2022-08-15T14:26:23.606" v="1404" actId="26606"/>
          <ac:spMkLst>
            <pc:docMk/>
            <pc:sldMk cId="3651168180" sldId="257"/>
            <ac:spMk id="2" creationId="{84B619E5-7307-CE46-C949-84FD3213EB11}"/>
          </ac:spMkLst>
        </pc:spChg>
        <pc:spChg chg="mod">
          <ac:chgData name="Jo-Ann Ward" userId="cc4ed5f1-cedb-4a98-8727-f2c28783c563" providerId="ADAL" clId="{5FB313B6-2A4D-493A-AEB9-DE25A0EB5967}" dt="2022-08-15T14:26:23.606" v="1404" actId="26606"/>
          <ac:spMkLst>
            <pc:docMk/>
            <pc:sldMk cId="3651168180" sldId="257"/>
            <ac:spMk id="3" creationId="{998F233C-6E62-B739-7414-AABB7B8F53B5}"/>
          </ac:spMkLst>
        </pc:spChg>
        <pc:spChg chg="add del">
          <ac:chgData name="Jo-Ann Ward" userId="cc4ed5f1-cedb-4a98-8727-f2c28783c563" providerId="ADAL" clId="{5FB313B6-2A4D-493A-AEB9-DE25A0EB5967}" dt="2022-08-15T14:30:42.451" v="1484"/>
          <ac:spMkLst>
            <pc:docMk/>
            <pc:sldMk cId="3651168180" sldId="257"/>
            <ac:spMk id="5" creationId="{907EF6B7-1338-4443-8C46-6A318D952DFD}"/>
          </ac:spMkLst>
        </pc:spChg>
        <pc:spChg chg="add del">
          <ac:chgData name="Jo-Ann Ward" userId="cc4ed5f1-cedb-4a98-8727-f2c28783c563" providerId="ADAL" clId="{5FB313B6-2A4D-493A-AEB9-DE25A0EB5967}" dt="2022-08-15T14:30:42.451" v="1484"/>
          <ac:spMkLst>
            <pc:docMk/>
            <pc:sldMk cId="3651168180" sldId="257"/>
            <ac:spMk id="6" creationId="{DAAE4CDD-124C-4DCF-9584-B6033B545DD5}"/>
          </ac:spMkLst>
        </pc:spChg>
        <pc:spChg chg="add del">
          <ac:chgData name="Jo-Ann Ward" userId="cc4ed5f1-cedb-4a98-8727-f2c28783c563" providerId="ADAL" clId="{5FB313B6-2A4D-493A-AEB9-DE25A0EB5967}" dt="2022-08-15T14:30:42.451" v="1484"/>
          <ac:spMkLst>
            <pc:docMk/>
            <pc:sldMk cId="3651168180" sldId="257"/>
            <ac:spMk id="7" creationId="{081E4A58-353D-44AE-B2FC-2A74E2E400F7}"/>
          </ac:spMkLst>
        </pc:spChg>
        <pc:spChg chg="add del">
          <ac:chgData name="Jo-Ann Ward" userId="cc4ed5f1-cedb-4a98-8727-f2c28783c563" providerId="ADAL" clId="{5FB313B6-2A4D-493A-AEB9-DE25A0EB5967}" dt="2022-08-15T14:29:38.074" v="1463"/>
          <ac:spMkLst>
            <pc:docMk/>
            <pc:sldMk cId="3651168180" sldId="257"/>
            <ac:spMk id="8" creationId="{907EF6B7-1338-4443-8C46-6A318D952DFD}"/>
          </ac:spMkLst>
        </pc:spChg>
        <pc:spChg chg="add">
          <ac:chgData name="Jo-Ann Ward" userId="cc4ed5f1-cedb-4a98-8727-f2c28783c563" providerId="ADAL" clId="{5FB313B6-2A4D-493A-AEB9-DE25A0EB5967}" dt="2022-08-15T14:31:15.544" v="1486" actId="26606"/>
          <ac:spMkLst>
            <pc:docMk/>
            <pc:sldMk cId="3651168180" sldId="257"/>
            <ac:spMk id="9" creationId="{907EF6B7-1338-4443-8C46-6A318D952DFD}"/>
          </ac:spMkLst>
        </pc:spChg>
        <pc:spChg chg="add del">
          <ac:chgData name="Jo-Ann Ward" userId="cc4ed5f1-cedb-4a98-8727-f2c28783c563" providerId="ADAL" clId="{5FB313B6-2A4D-493A-AEB9-DE25A0EB5967}" dt="2022-08-15T14:29:38.074" v="1463"/>
          <ac:spMkLst>
            <pc:docMk/>
            <pc:sldMk cId="3651168180" sldId="257"/>
            <ac:spMk id="10" creationId="{DAAE4CDD-124C-4DCF-9584-B6033B545DD5}"/>
          </ac:spMkLst>
        </pc:spChg>
        <pc:spChg chg="add">
          <ac:chgData name="Jo-Ann Ward" userId="cc4ed5f1-cedb-4a98-8727-f2c28783c563" providerId="ADAL" clId="{5FB313B6-2A4D-493A-AEB9-DE25A0EB5967}" dt="2022-08-15T14:31:15.544" v="1486" actId="26606"/>
          <ac:spMkLst>
            <pc:docMk/>
            <pc:sldMk cId="3651168180" sldId="257"/>
            <ac:spMk id="11" creationId="{DAAE4CDD-124C-4DCF-9584-B6033B545DD5}"/>
          </ac:spMkLst>
        </pc:spChg>
        <pc:spChg chg="add del">
          <ac:chgData name="Jo-Ann Ward" userId="cc4ed5f1-cedb-4a98-8727-f2c28783c563" providerId="ADAL" clId="{5FB313B6-2A4D-493A-AEB9-DE25A0EB5967}" dt="2022-08-15T14:29:38.074" v="1463"/>
          <ac:spMkLst>
            <pc:docMk/>
            <pc:sldMk cId="3651168180" sldId="257"/>
            <ac:spMk id="12" creationId="{081E4A58-353D-44AE-B2FC-2A74E2E400F7}"/>
          </ac:spMkLst>
        </pc:spChg>
        <pc:spChg chg="add">
          <ac:chgData name="Jo-Ann Ward" userId="cc4ed5f1-cedb-4a98-8727-f2c28783c563" providerId="ADAL" clId="{5FB313B6-2A4D-493A-AEB9-DE25A0EB5967}" dt="2022-08-15T14:31:15.544" v="1486" actId="26606"/>
          <ac:spMkLst>
            <pc:docMk/>
            <pc:sldMk cId="3651168180" sldId="257"/>
            <ac:spMk id="13" creationId="{081E4A58-353D-44AE-B2FC-2A74E2E400F7}"/>
          </ac:spMkLst>
        </pc:spChg>
      </pc:sldChg>
      <pc:sldChg chg="addSp delSp modSp mod setBg delDesignElem">
        <pc:chgData name="Jo-Ann Ward" userId="cc4ed5f1-cedb-4a98-8727-f2c28783c563" providerId="ADAL" clId="{5FB313B6-2A4D-493A-AEB9-DE25A0EB5967}" dt="2022-08-15T14:33:51.384" v="1507" actId="20577"/>
        <pc:sldMkLst>
          <pc:docMk/>
          <pc:sldMk cId="2516668485" sldId="258"/>
        </pc:sldMkLst>
        <pc:spChg chg="mod">
          <ac:chgData name="Jo-Ann Ward" userId="cc4ed5f1-cedb-4a98-8727-f2c28783c563" providerId="ADAL" clId="{5FB313B6-2A4D-493A-AEB9-DE25A0EB5967}" dt="2022-08-15T14:31:51.293" v="1487" actId="26606"/>
          <ac:spMkLst>
            <pc:docMk/>
            <pc:sldMk cId="2516668485" sldId="258"/>
            <ac:spMk id="2" creationId="{7EBD6DBA-FB79-B5B4-43F4-DF83EC58B8C1}"/>
          </ac:spMkLst>
        </pc:spChg>
        <pc:spChg chg="mod">
          <ac:chgData name="Jo-Ann Ward" userId="cc4ed5f1-cedb-4a98-8727-f2c28783c563" providerId="ADAL" clId="{5FB313B6-2A4D-493A-AEB9-DE25A0EB5967}" dt="2022-08-15T14:33:51.384" v="1507" actId="20577"/>
          <ac:spMkLst>
            <pc:docMk/>
            <pc:sldMk cId="2516668485" sldId="258"/>
            <ac:spMk id="3" creationId="{E209D68D-BD69-4D3D-21F7-EE1F4F9DC1A6}"/>
          </ac:spMkLst>
        </pc:spChg>
        <pc:spChg chg="add">
          <ac:chgData name="Jo-Ann Ward" userId="cc4ed5f1-cedb-4a98-8727-f2c28783c563" providerId="ADAL" clId="{5FB313B6-2A4D-493A-AEB9-DE25A0EB5967}" dt="2022-08-15T14:31:51.293" v="1487" actId="26606"/>
          <ac:spMkLst>
            <pc:docMk/>
            <pc:sldMk cId="2516668485" sldId="258"/>
            <ac:spMk id="5" creationId="{389575E1-3389-451A-A5F7-27854C25C599}"/>
          </ac:spMkLst>
        </pc:spChg>
        <pc:spChg chg="add">
          <ac:chgData name="Jo-Ann Ward" userId="cc4ed5f1-cedb-4a98-8727-f2c28783c563" providerId="ADAL" clId="{5FB313B6-2A4D-493A-AEB9-DE25A0EB5967}" dt="2022-08-15T14:31:51.293" v="1487" actId="26606"/>
          <ac:spMkLst>
            <pc:docMk/>
            <pc:sldMk cId="2516668485" sldId="258"/>
            <ac:spMk id="6" creationId="{A53CCC5C-D88E-40FB-B30B-23DCDBD01D37}"/>
          </ac:spMkLst>
        </pc:spChg>
        <pc:spChg chg="add">
          <ac:chgData name="Jo-Ann Ward" userId="cc4ed5f1-cedb-4a98-8727-f2c28783c563" providerId="ADAL" clId="{5FB313B6-2A4D-493A-AEB9-DE25A0EB5967}" dt="2022-08-15T14:31:51.293" v="1487" actId="26606"/>
          <ac:spMkLst>
            <pc:docMk/>
            <pc:sldMk cId="2516668485" sldId="258"/>
            <ac:spMk id="7" creationId="{081E4A58-353D-44AE-B2FC-2A74E2E400F7}"/>
          </ac:spMkLst>
        </pc:spChg>
        <pc:spChg chg="add del">
          <ac:chgData name="Jo-Ann Ward" userId="cc4ed5f1-cedb-4a98-8727-f2c28783c563" providerId="ADAL" clId="{5FB313B6-2A4D-493A-AEB9-DE25A0EB5967}" dt="2022-08-15T14:29:38.074" v="1463"/>
          <ac:spMkLst>
            <pc:docMk/>
            <pc:sldMk cId="2516668485" sldId="258"/>
            <ac:spMk id="8" creationId="{C2554CA6-288E-4202-BC52-2E5A8F0C0AED}"/>
          </ac:spMkLst>
        </pc:spChg>
        <pc:spChg chg="add del">
          <ac:chgData name="Jo-Ann Ward" userId="cc4ed5f1-cedb-4a98-8727-f2c28783c563" providerId="ADAL" clId="{5FB313B6-2A4D-493A-AEB9-DE25A0EB5967}" dt="2022-08-15T14:29:38.074" v="1463"/>
          <ac:spMkLst>
            <pc:docMk/>
            <pc:sldMk cId="2516668485" sldId="258"/>
            <ac:spMk id="10" creationId="{B10BB131-AC8E-4A8E-A5D1-36260F720C3B}"/>
          </ac:spMkLst>
        </pc:spChg>
        <pc:spChg chg="add del">
          <ac:chgData name="Jo-Ann Ward" userId="cc4ed5f1-cedb-4a98-8727-f2c28783c563" providerId="ADAL" clId="{5FB313B6-2A4D-493A-AEB9-DE25A0EB5967}" dt="2022-08-15T14:29:38.074" v="1463"/>
          <ac:spMkLst>
            <pc:docMk/>
            <pc:sldMk cId="2516668485" sldId="258"/>
            <ac:spMk id="12" creationId="{5B7778FC-632E-4DCA-A7CB-0D7731CCF970}"/>
          </ac:spMkLst>
        </pc:spChg>
        <pc:spChg chg="add del">
          <ac:chgData name="Jo-Ann Ward" userId="cc4ed5f1-cedb-4a98-8727-f2c28783c563" providerId="ADAL" clId="{5FB313B6-2A4D-493A-AEB9-DE25A0EB5967}" dt="2022-08-15T14:29:38.074" v="1463"/>
          <ac:spMkLst>
            <pc:docMk/>
            <pc:sldMk cId="2516668485" sldId="258"/>
            <ac:spMk id="14" creationId="{FA23A907-97FB-4A8F-880A-DD77401C4296}"/>
          </ac:spMkLst>
        </pc:spChg>
      </pc:sldChg>
      <pc:sldChg chg="addSp delSp modSp mod ord setBg modAnim delDesignElem">
        <pc:chgData name="Jo-Ann Ward" userId="cc4ed5f1-cedb-4a98-8727-f2c28783c563" providerId="ADAL" clId="{5FB313B6-2A4D-493A-AEB9-DE25A0EB5967}" dt="2022-08-15T14:44:13.145" v="1655" actId="20577"/>
        <pc:sldMkLst>
          <pc:docMk/>
          <pc:sldMk cId="2112034913" sldId="259"/>
        </pc:sldMkLst>
        <pc:spChg chg="mod">
          <ac:chgData name="Jo-Ann Ward" userId="cc4ed5f1-cedb-4a98-8727-f2c28783c563" providerId="ADAL" clId="{5FB313B6-2A4D-493A-AEB9-DE25A0EB5967}" dt="2022-08-15T14:31:58.625" v="1488" actId="26606"/>
          <ac:spMkLst>
            <pc:docMk/>
            <pc:sldMk cId="2112034913" sldId="259"/>
            <ac:spMk id="2" creationId="{0CCD35EE-208E-746E-B39D-6C4B7F64B88F}"/>
          </ac:spMkLst>
        </pc:spChg>
        <pc:spChg chg="mod">
          <ac:chgData name="Jo-Ann Ward" userId="cc4ed5f1-cedb-4a98-8727-f2c28783c563" providerId="ADAL" clId="{5FB313B6-2A4D-493A-AEB9-DE25A0EB5967}" dt="2022-08-15T14:44:13.145" v="1655" actId="20577"/>
          <ac:spMkLst>
            <pc:docMk/>
            <pc:sldMk cId="2112034913" sldId="259"/>
            <ac:spMk id="3" creationId="{75C24CA4-B95C-AC56-3660-EA395C1ED85E}"/>
          </ac:spMkLst>
        </pc:spChg>
        <pc:spChg chg="add">
          <ac:chgData name="Jo-Ann Ward" userId="cc4ed5f1-cedb-4a98-8727-f2c28783c563" providerId="ADAL" clId="{5FB313B6-2A4D-493A-AEB9-DE25A0EB5967}" dt="2022-08-15T14:31:58.625" v="1488" actId="26606"/>
          <ac:spMkLst>
            <pc:docMk/>
            <pc:sldMk cId="2112034913" sldId="259"/>
            <ac:spMk id="5" creationId="{1BB867FF-FC45-48F7-8104-F89BE54909F1}"/>
          </ac:spMkLst>
        </pc:spChg>
        <pc:spChg chg="add">
          <ac:chgData name="Jo-Ann Ward" userId="cc4ed5f1-cedb-4a98-8727-f2c28783c563" providerId="ADAL" clId="{5FB313B6-2A4D-493A-AEB9-DE25A0EB5967}" dt="2022-08-15T14:31:58.625" v="1488" actId="26606"/>
          <ac:spMkLst>
            <pc:docMk/>
            <pc:sldMk cId="2112034913" sldId="259"/>
            <ac:spMk id="6" creationId="{8BB56887-D0D5-4F0C-9E19-7247EB83C8B7}"/>
          </ac:spMkLst>
        </pc:spChg>
        <pc:spChg chg="add">
          <ac:chgData name="Jo-Ann Ward" userId="cc4ed5f1-cedb-4a98-8727-f2c28783c563" providerId="ADAL" clId="{5FB313B6-2A4D-493A-AEB9-DE25A0EB5967}" dt="2022-08-15T14:31:58.625" v="1488" actId="26606"/>
          <ac:spMkLst>
            <pc:docMk/>
            <pc:sldMk cId="2112034913" sldId="259"/>
            <ac:spMk id="7" creationId="{081E4A58-353D-44AE-B2FC-2A74E2E400F7}"/>
          </ac:spMkLst>
        </pc:spChg>
        <pc:spChg chg="add del">
          <ac:chgData name="Jo-Ann Ward" userId="cc4ed5f1-cedb-4a98-8727-f2c28783c563" providerId="ADAL" clId="{5FB313B6-2A4D-493A-AEB9-DE25A0EB5967}" dt="2022-08-15T14:27:13.034" v="1408" actId="26606"/>
          <ac:spMkLst>
            <pc:docMk/>
            <pc:sldMk cId="2112034913" sldId="259"/>
            <ac:spMk id="8" creationId="{E92FEB64-6EEA-4759-B4A4-BD2C1E660BA8}"/>
          </ac:spMkLst>
        </pc:spChg>
        <pc:spChg chg="add del">
          <ac:chgData name="Jo-Ann Ward" userId="cc4ed5f1-cedb-4a98-8727-f2c28783c563" providerId="ADAL" clId="{5FB313B6-2A4D-493A-AEB9-DE25A0EB5967}" dt="2022-08-15T14:27:13.034" v="1408" actId="26606"/>
          <ac:spMkLst>
            <pc:docMk/>
            <pc:sldMk cId="2112034913" sldId="259"/>
            <ac:spMk id="10" creationId="{B10BB131-AC8E-4A8E-A5D1-36260F720C3B}"/>
          </ac:spMkLst>
        </pc:spChg>
        <pc:spChg chg="add del">
          <ac:chgData name="Jo-Ann Ward" userId="cc4ed5f1-cedb-4a98-8727-f2c28783c563" providerId="ADAL" clId="{5FB313B6-2A4D-493A-AEB9-DE25A0EB5967}" dt="2022-08-15T14:27:13.034" v="1408" actId="26606"/>
          <ac:spMkLst>
            <pc:docMk/>
            <pc:sldMk cId="2112034913" sldId="259"/>
            <ac:spMk id="12" creationId="{14847E93-7DC1-4D4B-8829-B19AA7137C50}"/>
          </ac:spMkLst>
        </pc:spChg>
        <pc:spChg chg="add del">
          <ac:chgData name="Jo-Ann Ward" userId="cc4ed5f1-cedb-4a98-8727-f2c28783c563" providerId="ADAL" clId="{5FB313B6-2A4D-493A-AEB9-DE25A0EB5967}" dt="2022-08-15T14:27:13.034" v="1408" actId="26606"/>
          <ac:spMkLst>
            <pc:docMk/>
            <pc:sldMk cId="2112034913" sldId="259"/>
            <ac:spMk id="14" creationId="{5566D6E1-03A1-4D73-A4E0-35D74D568A04}"/>
          </ac:spMkLst>
        </pc:spChg>
        <pc:spChg chg="add del">
          <ac:chgData name="Jo-Ann Ward" userId="cc4ed5f1-cedb-4a98-8727-f2c28783c563" providerId="ADAL" clId="{5FB313B6-2A4D-493A-AEB9-DE25A0EB5967}" dt="2022-08-15T14:27:13.034" v="1408" actId="26606"/>
          <ac:spMkLst>
            <pc:docMk/>
            <pc:sldMk cId="2112034913" sldId="259"/>
            <ac:spMk id="16" creationId="{9F835A99-04AC-494A-A572-AFE8413CC938}"/>
          </ac:spMkLst>
        </pc:spChg>
        <pc:spChg chg="add del">
          <ac:chgData name="Jo-Ann Ward" userId="cc4ed5f1-cedb-4a98-8727-f2c28783c563" providerId="ADAL" clId="{5FB313B6-2A4D-493A-AEB9-DE25A0EB5967}" dt="2022-08-15T14:27:13.034" v="1408" actId="26606"/>
          <ac:spMkLst>
            <pc:docMk/>
            <pc:sldMk cId="2112034913" sldId="259"/>
            <ac:spMk id="18" creationId="{7B786209-1B0B-4CA9-9BDD-F7327066A84D}"/>
          </ac:spMkLst>
        </pc:spChg>
        <pc:spChg chg="add del">
          <ac:chgData name="Jo-Ann Ward" userId="cc4ed5f1-cedb-4a98-8727-f2c28783c563" providerId="ADAL" clId="{5FB313B6-2A4D-493A-AEB9-DE25A0EB5967}" dt="2022-08-15T14:27:13.034" v="1408" actId="26606"/>
          <ac:spMkLst>
            <pc:docMk/>
            <pc:sldMk cId="2112034913" sldId="259"/>
            <ac:spMk id="20" creationId="{2D2964BB-484D-45AE-AD66-D407D0629652}"/>
          </ac:spMkLst>
        </pc:spChg>
        <pc:spChg chg="add del">
          <ac:chgData name="Jo-Ann Ward" userId="cc4ed5f1-cedb-4a98-8727-f2c28783c563" providerId="ADAL" clId="{5FB313B6-2A4D-493A-AEB9-DE25A0EB5967}" dt="2022-08-15T14:27:13.034" v="1408" actId="26606"/>
          <ac:spMkLst>
            <pc:docMk/>
            <pc:sldMk cId="2112034913" sldId="259"/>
            <ac:spMk id="22" creationId="{6691AC69-A76E-4DAB-B565-468B6B87ACF3}"/>
          </ac:spMkLst>
        </pc:spChg>
        <pc:spChg chg="add del">
          <ac:chgData name="Jo-Ann Ward" userId="cc4ed5f1-cedb-4a98-8727-f2c28783c563" providerId="ADAL" clId="{5FB313B6-2A4D-493A-AEB9-DE25A0EB5967}" dt="2022-08-15T14:29:38.074" v="1463"/>
          <ac:spMkLst>
            <pc:docMk/>
            <pc:sldMk cId="2112034913" sldId="259"/>
            <ac:spMk id="24" creationId="{1BB867FF-FC45-48F7-8104-F89BE54909F1}"/>
          </ac:spMkLst>
        </pc:spChg>
        <pc:spChg chg="add del">
          <ac:chgData name="Jo-Ann Ward" userId="cc4ed5f1-cedb-4a98-8727-f2c28783c563" providerId="ADAL" clId="{5FB313B6-2A4D-493A-AEB9-DE25A0EB5967}" dt="2022-08-15T14:29:38.074" v="1463"/>
          <ac:spMkLst>
            <pc:docMk/>
            <pc:sldMk cId="2112034913" sldId="259"/>
            <ac:spMk id="25" creationId="{8BB56887-D0D5-4F0C-9E19-7247EB83C8B7}"/>
          </ac:spMkLst>
        </pc:spChg>
        <pc:spChg chg="add del">
          <ac:chgData name="Jo-Ann Ward" userId="cc4ed5f1-cedb-4a98-8727-f2c28783c563" providerId="ADAL" clId="{5FB313B6-2A4D-493A-AEB9-DE25A0EB5967}" dt="2022-08-15T14:29:38.074" v="1463"/>
          <ac:spMkLst>
            <pc:docMk/>
            <pc:sldMk cId="2112034913" sldId="259"/>
            <ac:spMk id="26" creationId="{081E4A58-353D-44AE-B2FC-2A74E2E400F7}"/>
          </ac:spMkLst>
        </pc:spChg>
      </pc:sldChg>
      <pc:sldChg chg="addSp delSp modSp mod setBg delDesignElem">
        <pc:chgData name="Jo-Ann Ward" userId="cc4ed5f1-cedb-4a98-8727-f2c28783c563" providerId="ADAL" clId="{5FB313B6-2A4D-493A-AEB9-DE25A0EB5967}" dt="2022-08-15T14:54:51.670" v="1949" actId="20577"/>
        <pc:sldMkLst>
          <pc:docMk/>
          <pc:sldMk cId="1322835580" sldId="260"/>
        </pc:sldMkLst>
        <pc:spChg chg="mod">
          <ac:chgData name="Jo-Ann Ward" userId="cc4ed5f1-cedb-4a98-8727-f2c28783c563" providerId="ADAL" clId="{5FB313B6-2A4D-493A-AEB9-DE25A0EB5967}" dt="2022-08-15T14:32:43.744" v="1489" actId="26606"/>
          <ac:spMkLst>
            <pc:docMk/>
            <pc:sldMk cId="1322835580" sldId="260"/>
            <ac:spMk id="2" creationId="{197CEDEB-2C71-C911-7E6B-57E96AE69AE9}"/>
          </ac:spMkLst>
        </pc:spChg>
        <pc:spChg chg="mod">
          <ac:chgData name="Jo-Ann Ward" userId="cc4ed5f1-cedb-4a98-8727-f2c28783c563" providerId="ADAL" clId="{5FB313B6-2A4D-493A-AEB9-DE25A0EB5967}" dt="2022-08-15T14:54:51.670" v="1949" actId="20577"/>
          <ac:spMkLst>
            <pc:docMk/>
            <pc:sldMk cId="1322835580" sldId="260"/>
            <ac:spMk id="3" creationId="{CC493E1A-BD4F-680B-AD52-DD7C2BBFAB1E}"/>
          </ac:spMkLst>
        </pc:spChg>
        <pc:spChg chg="add">
          <ac:chgData name="Jo-Ann Ward" userId="cc4ed5f1-cedb-4a98-8727-f2c28783c563" providerId="ADAL" clId="{5FB313B6-2A4D-493A-AEB9-DE25A0EB5967}" dt="2022-08-15T14:32:43.744" v="1489" actId="26606"/>
          <ac:spMkLst>
            <pc:docMk/>
            <pc:sldMk cId="1322835580" sldId="260"/>
            <ac:spMk id="5" creationId="{389575E1-3389-451A-A5F7-27854C25C599}"/>
          </ac:spMkLst>
        </pc:spChg>
        <pc:spChg chg="add">
          <ac:chgData name="Jo-Ann Ward" userId="cc4ed5f1-cedb-4a98-8727-f2c28783c563" providerId="ADAL" clId="{5FB313B6-2A4D-493A-AEB9-DE25A0EB5967}" dt="2022-08-15T14:32:43.744" v="1489" actId="26606"/>
          <ac:spMkLst>
            <pc:docMk/>
            <pc:sldMk cId="1322835580" sldId="260"/>
            <ac:spMk id="6" creationId="{A53CCC5C-D88E-40FB-B30B-23DCDBD01D37}"/>
          </ac:spMkLst>
        </pc:spChg>
        <pc:spChg chg="add">
          <ac:chgData name="Jo-Ann Ward" userId="cc4ed5f1-cedb-4a98-8727-f2c28783c563" providerId="ADAL" clId="{5FB313B6-2A4D-493A-AEB9-DE25A0EB5967}" dt="2022-08-15T14:32:43.744" v="1489" actId="26606"/>
          <ac:spMkLst>
            <pc:docMk/>
            <pc:sldMk cId="1322835580" sldId="260"/>
            <ac:spMk id="7" creationId="{081E4A58-353D-44AE-B2FC-2A74E2E400F7}"/>
          </ac:spMkLst>
        </pc:spChg>
        <pc:spChg chg="add del">
          <ac:chgData name="Jo-Ann Ward" userId="cc4ed5f1-cedb-4a98-8727-f2c28783c563" providerId="ADAL" clId="{5FB313B6-2A4D-493A-AEB9-DE25A0EB5967}" dt="2022-08-15T14:29:38.074" v="1463"/>
          <ac:spMkLst>
            <pc:docMk/>
            <pc:sldMk cId="1322835580" sldId="260"/>
            <ac:spMk id="8" creationId="{907EF6B7-1338-4443-8C46-6A318D952DFD}"/>
          </ac:spMkLst>
        </pc:spChg>
        <pc:spChg chg="add del">
          <ac:chgData name="Jo-Ann Ward" userId="cc4ed5f1-cedb-4a98-8727-f2c28783c563" providerId="ADAL" clId="{5FB313B6-2A4D-493A-AEB9-DE25A0EB5967}" dt="2022-08-15T14:29:38.074" v="1463"/>
          <ac:spMkLst>
            <pc:docMk/>
            <pc:sldMk cId="1322835580" sldId="260"/>
            <ac:spMk id="10" creationId="{DAAE4CDD-124C-4DCF-9584-B6033B545DD5}"/>
          </ac:spMkLst>
        </pc:spChg>
        <pc:spChg chg="add del">
          <ac:chgData name="Jo-Ann Ward" userId="cc4ed5f1-cedb-4a98-8727-f2c28783c563" providerId="ADAL" clId="{5FB313B6-2A4D-493A-AEB9-DE25A0EB5967}" dt="2022-08-15T14:29:38.074" v="1463"/>
          <ac:spMkLst>
            <pc:docMk/>
            <pc:sldMk cId="1322835580" sldId="260"/>
            <ac:spMk id="12" creationId="{081E4A58-353D-44AE-B2FC-2A74E2E400F7}"/>
          </ac:spMkLst>
        </pc:spChg>
      </pc:sldChg>
      <pc:sldChg chg="addSp delSp modSp mod setBg delDesignElem">
        <pc:chgData name="Jo-Ann Ward" userId="cc4ed5f1-cedb-4a98-8727-f2c28783c563" providerId="ADAL" clId="{5FB313B6-2A4D-493A-AEB9-DE25A0EB5967}" dt="2022-08-15T14:32:50.351" v="1490" actId="26606"/>
        <pc:sldMkLst>
          <pc:docMk/>
          <pc:sldMk cId="2689547740" sldId="261"/>
        </pc:sldMkLst>
        <pc:spChg chg="mod">
          <ac:chgData name="Jo-Ann Ward" userId="cc4ed5f1-cedb-4a98-8727-f2c28783c563" providerId="ADAL" clId="{5FB313B6-2A4D-493A-AEB9-DE25A0EB5967}" dt="2022-08-15T14:32:50.351" v="1490" actId="26606"/>
          <ac:spMkLst>
            <pc:docMk/>
            <pc:sldMk cId="2689547740" sldId="261"/>
            <ac:spMk id="2" creationId="{A12B01D5-E25C-0067-A70C-1E7DD1A1C555}"/>
          </ac:spMkLst>
        </pc:spChg>
        <pc:spChg chg="mod">
          <ac:chgData name="Jo-Ann Ward" userId="cc4ed5f1-cedb-4a98-8727-f2c28783c563" providerId="ADAL" clId="{5FB313B6-2A4D-493A-AEB9-DE25A0EB5967}" dt="2022-08-15T14:32:50.351" v="1490" actId="26606"/>
          <ac:spMkLst>
            <pc:docMk/>
            <pc:sldMk cId="2689547740" sldId="261"/>
            <ac:spMk id="3" creationId="{91A98163-8467-87D2-5A7E-F08914320796}"/>
          </ac:spMkLst>
        </pc:spChg>
        <pc:spChg chg="add">
          <ac:chgData name="Jo-Ann Ward" userId="cc4ed5f1-cedb-4a98-8727-f2c28783c563" providerId="ADAL" clId="{5FB313B6-2A4D-493A-AEB9-DE25A0EB5967}" dt="2022-08-15T14:32:50.351" v="1490" actId="26606"/>
          <ac:spMkLst>
            <pc:docMk/>
            <pc:sldMk cId="2689547740" sldId="261"/>
            <ac:spMk id="5" creationId="{1BB867FF-FC45-48F7-8104-F89BE54909F1}"/>
          </ac:spMkLst>
        </pc:spChg>
        <pc:spChg chg="add">
          <ac:chgData name="Jo-Ann Ward" userId="cc4ed5f1-cedb-4a98-8727-f2c28783c563" providerId="ADAL" clId="{5FB313B6-2A4D-493A-AEB9-DE25A0EB5967}" dt="2022-08-15T14:32:50.351" v="1490" actId="26606"/>
          <ac:spMkLst>
            <pc:docMk/>
            <pc:sldMk cId="2689547740" sldId="261"/>
            <ac:spMk id="6" creationId="{8BB56887-D0D5-4F0C-9E19-7247EB83C8B7}"/>
          </ac:spMkLst>
        </pc:spChg>
        <pc:spChg chg="add">
          <ac:chgData name="Jo-Ann Ward" userId="cc4ed5f1-cedb-4a98-8727-f2c28783c563" providerId="ADAL" clId="{5FB313B6-2A4D-493A-AEB9-DE25A0EB5967}" dt="2022-08-15T14:32:50.351" v="1490" actId="26606"/>
          <ac:spMkLst>
            <pc:docMk/>
            <pc:sldMk cId="2689547740" sldId="261"/>
            <ac:spMk id="7" creationId="{081E4A58-353D-44AE-B2FC-2A74E2E400F7}"/>
          </ac:spMkLst>
        </pc:spChg>
        <pc:spChg chg="add del">
          <ac:chgData name="Jo-Ann Ward" userId="cc4ed5f1-cedb-4a98-8727-f2c28783c563" providerId="ADAL" clId="{5FB313B6-2A4D-493A-AEB9-DE25A0EB5967}" dt="2022-08-15T14:27:51.030" v="1413" actId="26606"/>
          <ac:spMkLst>
            <pc:docMk/>
            <pc:sldMk cId="2689547740" sldId="261"/>
            <ac:spMk id="8" creationId="{907EF6B7-1338-4443-8C46-6A318D952DFD}"/>
          </ac:spMkLst>
        </pc:spChg>
        <pc:spChg chg="add del">
          <ac:chgData name="Jo-Ann Ward" userId="cc4ed5f1-cedb-4a98-8727-f2c28783c563" providerId="ADAL" clId="{5FB313B6-2A4D-493A-AEB9-DE25A0EB5967}" dt="2022-08-15T14:27:51.030" v="1413" actId="26606"/>
          <ac:spMkLst>
            <pc:docMk/>
            <pc:sldMk cId="2689547740" sldId="261"/>
            <ac:spMk id="10" creationId="{DAAE4CDD-124C-4DCF-9584-B6033B545DD5}"/>
          </ac:spMkLst>
        </pc:spChg>
        <pc:spChg chg="add del">
          <ac:chgData name="Jo-Ann Ward" userId="cc4ed5f1-cedb-4a98-8727-f2c28783c563" providerId="ADAL" clId="{5FB313B6-2A4D-493A-AEB9-DE25A0EB5967}" dt="2022-08-15T14:27:51.030" v="1413" actId="26606"/>
          <ac:spMkLst>
            <pc:docMk/>
            <pc:sldMk cId="2689547740" sldId="261"/>
            <ac:spMk id="12" creationId="{081E4A58-353D-44AE-B2FC-2A74E2E400F7}"/>
          </ac:spMkLst>
        </pc:spChg>
        <pc:spChg chg="add del">
          <ac:chgData name="Jo-Ann Ward" userId="cc4ed5f1-cedb-4a98-8727-f2c28783c563" providerId="ADAL" clId="{5FB313B6-2A4D-493A-AEB9-DE25A0EB5967}" dt="2022-08-15T14:27:53.028" v="1415" actId="26606"/>
          <ac:spMkLst>
            <pc:docMk/>
            <pc:sldMk cId="2689547740" sldId="261"/>
            <ac:spMk id="14" creationId="{5566D6E1-03A1-4D73-A4E0-35D74D568A04}"/>
          </ac:spMkLst>
        </pc:spChg>
        <pc:spChg chg="add del">
          <ac:chgData name="Jo-Ann Ward" userId="cc4ed5f1-cedb-4a98-8727-f2c28783c563" providerId="ADAL" clId="{5FB313B6-2A4D-493A-AEB9-DE25A0EB5967}" dt="2022-08-15T14:27:53.028" v="1415" actId="26606"/>
          <ac:spMkLst>
            <pc:docMk/>
            <pc:sldMk cId="2689547740" sldId="261"/>
            <ac:spMk id="15" creationId="{E92FEB64-6EEA-4759-B4A4-BD2C1E660BA8}"/>
          </ac:spMkLst>
        </pc:spChg>
        <pc:spChg chg="add del">
          <ac:chgData name="Jo-Ann Ward" userId="cc4ed5f1-cedb-4a98-8727-f2c28783c563" providerId="ADAL" clId="{5FB313B6-2A4D-493A-AEB9-DE25A0EB5967}" dt="2022-08-15T14:27:53.028" v="1415" actId="26606"/>
          <ac:spMkLst>
            <pc:docMk/>
            <pc:sldMk cId="2689547740" sldId="261"/>
            <ac:spMk id="16" creationId="{9F835A99-04AC-494A-A572-AFE8413CC938}"/>
          </ac:spMkLst>
        </pc:spChg>
        <pc:spChg chg="add del">
          <ac:chgData name="Jo-Ann Ward" userId="cc4ed5f1-cedb-4a98-8727-f2c28783c563" providerId="ADAL" clId="{5FB313B6-2A4D-493A-AEB9-DE25A0EB5967}" dt="2022-08-15T14:27:53.028" v="1415" actId="26606"/>
          <ac:spMkLst>
            <pc:docMk/>
            <pc:sldMk cId="2689547740" sldId="261"/>
            <ac:spMk id="17" creationId="{B10BB131-AC8E-4A8E-A5D1-36260F720C3B}"/>
          </ac:spMkLst>
        </pc:spChg>
        <pc:spChg chg="add del">
          <ac:chgData name="Jo-Ann Ward" userId="cc4ed5f1-cedb-4a98-8727-f2c28783c563" providerId="ADAL" clId="{5FB313B6-2A4D-493A-AEB9-DE25A0EB5967}" dt="2022-08-15T14:27:53.028" v="1415" actId="26606"/>
          <ac:spMkLst>
            <pc:docMk/>
            <pc:sldMk cId="2689547740" sldId="261"/>
            <ac:spMk id="18" creationId="{7B786209-1B0B-4CA9-9BDD-F7327066A84D}"/>
          </ac:spMkLst>
        </pc:spChg>
        <pc:spChg chg="add del">
          <ac:chgData name="Jo-Ann Ward" userId="cc4ed5f1-cedb-4a98-8727-f2c28783c563" providerId="ADAL" clId="{5FB313B6-2A4D-493A-AEB9-DE25A0EB5967}" dt="2022-08-15T14:27:53.028" v="1415" actId="26606"/>
          <ac:spMkLst>
            <pc:docMk/>
            <pc:sldMk cId="2689547740" sldId="261"/>
            <ac:spMk id="19" creationId="{14847E93-7DC1-4D4B-8829-B19AA7137C50}"/>
          </ac:spMkLst>
        </pc:spChg>
        <pc:spChg chg="add del">
          <ac:chgData name="Jo-Ann Ward" userId="cc4ed5f1-cedb-4a98-8727-f2c28783c563" providerId="ADAL" clId="{5FB313B6-2A4D-493A-AEB9-DE25A0EB5967}" dt="2022-08-15T14:27:53.028" v="1415" actId="26606"/>
          <ac:spMkLst>
            <pc:docMk/>
            <pc:sldMk cId="2689547740" sldId="261"/>
            <ac:spMk id="20" creationId="{2D2964BB-484D-45AE-AD66-D407D0629652}"/>
          </ac:spMkLst>
        </pc:spChg>
        <pc:spChg chg="add del">
          <ac:chgData name="Jo-Ann Ward" userId="cc4ed5f1-cedb-4a98-8727-f2c28783c563" providerId="ADAL" clId="{5FB313B6-2A4D-493A-AEB9-DE25A0EB5967}" dt="2022-08-15T14:27:53.028" v="1415" actId="26606"/>
          <ac:spMkLst>
            <pc:docMk/>
            <pc:sldMk cId="2689547740" sldId="261"/>
            <ac:spMk id="22" creationId="{6691AC69-A76E-4DAB-B565-468B6B87ACF3}"/>
          </ac:spMkLst>
        </pc:spChg>
        <pc:spChg chg="add del">
          <ac:chgData name="Jo-Ann Ward" userId="cc4ed5f1-cedb-4a98-8727-f2c28783c563" providerId="ADAL" clId="{5FB313B6-2A4D-493A-AEB9-DE25A0EB5967}" dt="2022-08-15T14:29:38.074" v="1463"/>
          <ac:spMkLst>
            <pc:docMk/>
            <pc:sldMk cId="2689547740" sldId="261"/>
            <ac:spMk id="24" creationId="{1BB867FF-FC45-48F7-8104-F89BE54909F1}"/>
          </ac:spMkLst>
        </pc:spChg>
        <pc:spChg chg="add del">
          <ac:chgData name="Jo-Ann Ward" userId="cc4ed5f1-cedb-4a98-8727-f2c28783c563" providerId="ADAL" clId="{5FB313B6-2A4D-493A-AEB9-DE25A0EB5967}" dt="2022-08-15T14:29:38.074" v="1463"/>
          <ac:spMkLst>
            <pc:docMk/>
            <pc:sldMk cId="2689547740" sldId="261"/>
            <ac:spMk id="25" creationId="{8BB56887-D0D5-4F0C-9E19-7247EB83C8B7}"/>
          </ac:spMkLst>
        </pc:spChg>
        <pc:spChg chg="add del">
          <ac:chgData name="Jo-Ann Ward" userId="cc4ed5f1-cedb-4a98-8727-f2c28783c563" providerId="ADAL" clId="{5FB313B6-2A4D-493A-AEB9-DE25A0EB5967}" dt="2022-08-15T14:29:38.074" v="1463"/>
          <ac:spMkLst>
            <pc:docMk/>
            <pc:sldMk cId="2689547740" sldId="261"/>
            <ac:spMk id="26" creationId="{081E4A58-353D-44AE-B2FC-2A74E2E400F7}"/>
          </ac:spMkLst>
        </pc:spChg>
        <pc:graphicFrameChg chg="add del mod">
          <ac:chgData name="Jo-Ann Ward" userId="cc4ed5f1-cedb-4a98-8727-f2c28783c563" providerId="ADAL" clId="{5FB313B6-2A4D-493A-AEB9-DE25A0EB5967}" dt="2022-08-04T10:51:38.406" v="523"/>
          <ac:graphicFrameMkLst>
            <pc:docMk/>
            <pc:sldMk cId="2689547740" sldId="261"/>
            <ac:graphicFrameMk id="4" creationId="{5702E59F-7F50-C413-CA40-1C2F9087D32C}"/>
          </ac:graphicFrameMkLst>
        </pc:graphicFrameChg>
      </pc:sldChg>
      <pc:sldChg chg="addSp delSp modSp mod setBg modAnim delDesignElem">
        <pc:chgData name="Jo-Ann Ward" userId="cc4ed5f1-cedb-4a98-8727-f2c28783c563" providerId="ADAL" clId="{5FB313B6-2A4D-493A-AEB9-DE25A0EB5967}" dt="2022-08-15T15:12:56.002" v="2160" actId="20577"/>
        <pc:sldMkLst>
          <pc:docMk/>
          <pc:sldMk cId="2983593039" sldId="263"/>
        </pc:sldMkLst>
        <pc:spChg chg="mod">
          <ac:chgData name="Jo-Ann Ward" userId="cc4ed5f1-cedb-4a98-8727-f2c28783c563" providerId="ADAL" clId="{5FB313B6-2A4D-493A-AEB9-DE25A0EB5967}" dt="2022-08-15T14:32:58.395" v="1491" actId="26606"/>
          <ac:spMkLst>
            <pc:docMk/>
            <pc:sldMk cId="2983593039" sldId="263"/>
            <ac:spMk id="2" creationId="{6BF53418-9596-5227-DE5D-26B5EF4337A0}"/>
          </ac:spMkLst>
        </pc:spChg>
        <pc:spChg chg="del mod">
          <ac:chgData name="Jo-Ann Ward" userId="cc4ed5f1-cedb-4a98-8727-f2c28783c563" providerId="ADAL" clId="{5FB313B6-2A4D-493A-AEB9-DE25A0EB5967}" dt="2022-08-15T14:32:58.395" v="1491" actId="26606"/>
          <ac:spMkLst>
            <pc:docMk/>
            <pc:sldMk cId="2983593039" sldId="263"/>
            <ac:spMk id="3" creationId="{4588B6F7-7C7C-B7B7-B45C-C751564C3C25}"/>
          </ac:spMkLst>
        </pc:spChg>
        <pc:spChg chg="add">
          <ac:chgData name="Jo-Ann Ward" userId="cc4ed5f1-cedb-4a98-8727-f2c28783c563" providerId="ADAL" clId="{5FB313B6-2A4D-493A-AEB9-DE25A0EB5967}" dt="2022-08-15T14:32:58.395" v="1491" actId="26606"/>
          <ac:spMkLst>
            <pc:docMk/>
            <pc:sldMk cId="2983593039" sldId="263"/>
            <ac:spMk id="7" creationId="{B50AB553-2A96-4A92-96F2-93548E096954}"/>
          </ac:spMkLst>
        </pc:spChg>
        <pc:spChg chg="add del">
          <ac:chgData name="Jo-Ann Ward" userId="cc4ed5f1-cedb-4a98-8727-f2c28783c563" providerId="ADAL" clId="{5FB313B6-2A4D-493A-AEB9-DE25A0EB5967}" dt="2022-08-15T14:29:38.074" v="1463"/>
          <ac:spMkLst>
            <pc:docMk/>
            <pc:sldMk cId="2983593039" sldId="263"/>
            <ac:spMk id="8" creationId="{907EF6B7-1338-4443-8C46-6A318D952DFD}"/>
          </ac:spMkLst>
        </pc:spChg>
        <pc:spChg chg="add del">
          <ac:chgData name="Jo-Ann Ward" userId="cc4ed5f1-cedb-4a98-8727-f2c28783c563" providerId="ADAL" clId="{5FB313B6-2A4D-493A-AEB9-DE25A0EB5967}" dt="2022-08-15T14:29:38.074" v="1463"/>
          <ac:spMkLst>
            <pc:docMk/>
            <pc:sldMk cId="2983593039" sldId="263"/>
            <ac:spMk id="10" creationId="{DAAE4CDD-124C-4DCF-9584-B6033B545DD5}"/>
          </ac:spMkLst>
        </pc:spChg>
        <pc:spChg chg="add del">
          <ac:chgData name="Jo-Ann Ward" userId="cc4ed5f1-cedb-4a98-8727-f2c28783c563" providerId="ADAL" clId="{5FB313B6-2A4D-493A-AEB9-DE25A0EB5967}" dt="2022-08-15T14:29:38.074" v="1463"/>
          <ac:spMkLst>
            <pc:docMk/>
            <pc:sldMk cId="2983593039" sldId="263"/>
            <ac:spMk id="12" creationId="{081E4A58-353D-44AE-B2FC-2A74E2E400F7}"/>
          </ac:spMkLst>
        </pc:spChg>
        <pc:graphicFrameChg chg="add mod">
          <ac:chgData name="Jo-Ann Ward" userId="cc4ed5f1-cedb-4a98-8727-f2c28783c563" providerId="ADAL" clId="{5FB313B6-2A4D-493A-AEB9-DE25A0EB5967}" dt="2022-08-15T15:12:56.002" v="2160" actId="20577"/>
          <ac:graphicFrameMkLst>
            <pc:docMk/>
            <pc:sldMk cId="2983593039" sldId="263"/>
            <ac:graphicFrameMk id="5" creationId="{2F4366DD-6C56-2CA2-771C-4BC977D86F69}"/>
          </ac:graphicFrameMkLst>
        </pc:graphicFrameChg>
        <pc:picChg chg="add">
          <ac:chgData name="Jo-Ann Ward" userId="cc4ed5f1-cedb-4a98-8727-f2c28783c563" providerId="ADAL" clId="{5FB313B6-2A4D-493A-AEB9-DE25A0EB5967}" dt="2022-08-15T14:32:58.395" v="1491" actId="26606"/>
          <ac:picMkLst>
            <pc:docMk/>
            <pc:sldMk cId="2983593039" sldId="263"/>
            <ac:picMk id="6" creationId="{007382A3-573A-41C5-8780-19885512888D}"/>
          </ac:picMkLst>
        </pc:picChg>
      </pc:sldChg>
      <pc:sldChg chg="addSp delSp modSp mod setBg delDesignElem">
        <pc:chgData name="Jo-Ann Ward" userId="cc4ed5f1-cedb-4a98-8727-f2c28783c563" providerId="ADAL" clId="{5FB313B6-2A4D-493A-AEB9-DE25A0EB5967}" dt="2022-08-15T14:51:25.099" v="1844" actId="20577"/>
        <pc:sldMkLst>
          <pc:docMk/>
          <pc:sldMk cId="403295427" sldId="264"/>
        </pc:sldMkLst>
        <pc:spChg chg="mod">
          <ac:chgData name="Jo-Ann Ward" userId="cc4ed5f1-cedb-4a98-8727-f2c28783c563" providerId="ADAL" clId="{5FB313B6-2A4D-493A-AEB9-DE25A0EB5967}" dt="2022-08-15T14:33:06.127" v="1492" actId="26606"/>
          <ac:spMkLst>
            <pc:docMk/>
            <pc:sldMk cId="403295427" sldId="264"/>
            <ac:spMk id="2" creationId="{107C984C-7738-86F6-DD9F-69696C946FDD}"/>
          </ac:spMkLst>
        </pc:spChg>
        <pc:spChg chg="mod">
          <ac:chgData name="Jo-Ann Ward" userId="cc4ed5f1-cedb-4a98-8727-f2c28783c563" providerId="ADAL" clId="{5FB313B6-2A4D-493A-AEB9-DE25A0EB5967}" dt="2022-08-15T14:51:25.099" v="1844" actId="20577"/>
          <ac:spMkLst>
            <pc:docMk/>
            <pc:sldMk cId="403295427" sldId="264"/>
            <ac:spMk id="3" creationId="{9F7EF05A-A12C-AE3F-792F-6E6A587ED4FF}"/>
          </ac:spMkLst>
        </pc:spChg>
        <pc:spChg chg="add">
          <ac:chgData name="Jo-Ann Ward" userId="cc4ed5f1-cedb-4a98-8727-f2c28783c563" providerId="ADAL" clId="{5FB313B6-2A4D-493A-AEB9-DE25A0EB5967}" dt="2022-08-15T14:33:06.127" v="1492" actId="26606"/>
          <ac:spMkLst>
            <pc:docMk/>
            <pc:sldMk cId="403295427" sldId="264"/>
            <ac:spMk id="5" creationId="{389575E1-3389-451A-A5F7-27854C25C599}"/>
          </ac:spMkLst>
        </pc:spChg>
        <pc:spChg chg="add">
          <ac:chgData name="Jo-Ann Ward" userId="cc4ed5f1-cedb-4a98-8727-f2c28783c563" providerId="ADAL" clId="{5FB313B6-2A4D-493A-AEB9-DE25A0EB5967}" dt="2022-08-15T14:33:06.127" v="1492" actId="26606"/>
          <ac:spMkLst>
            <pc:docMk/>
            <pc:sldMk cId="403295427" sldId="264"/>
            <ac:spMk id="6" creationId="{A53CCC5C-D88E-40FB-B30B-23DCDBD01D37}"/>
          </ac:spMkLst>
        </pc:spChg>
        <pc:spChg chg="add">
          <ac:chgData name="Jo-Ann Ward" userId="cc4ed5f1-cedb-4a98-8727-f2c28783c563" providerId="ADAL" clId="{5FB313B6-2A4D-493A-AEB9-DE25A0EB5967}" dt="2022-08-15T14:33:06.127" v="1492" actId="26606"/>
          <ac:spMkLst>
            <pc:docMk/>
            <pc:sldMk cId="403295427" sldId="264"/>
            <ac:spMk id="7" creationId="{081E4A58-353D-44AE-B2FC-2A74E2E400F7}"/>
          </ac:spMkLst>
        </pc:spChg>
        <pc:spChg chg="add del">
          <ac:chgData name="Jo-Ann Ward" userId="cc4ed5f1-cedb-4a98-8727-f2c28783c563" providerId="ADAL" clId="{5FB313B6-2A4D-493A-AEB9-DE25A0EB5967}" dt="2022-08-15T14:29:38.074" v="1463"/>
          <ac:spMkLst>
            <pc:docMk/>
            <pc:sldMk cId="403295427" sldId="264"/>
            <ac:spMk id="8" creationId="{907EF6B7-1338-4443-8C46-6A318D952DFD}"/>
          </ac:spMkLst>
        </pc:spChg>
        <pc:spChg chg="add del">
          <ac:chgData name="Jo-Ann Ward" userId="cc4ed5f1-cedb-4a98-8727-f2c28783c563" providerId="ADAL" clId="{5FB313B6-2A4D-493A-AEB9-DE25A0EB5967}" dt="2022-08-15T14:29:38.074" v="1463"/>
          <ac:spMkLst>
            <pc:docMk/>
            <pc:sldMk cId="403295427" sldId="264"/>
            <ac:spMk id="10" creationId="{DAAE4CDD-124C-4DCF-9584-B6033B545DD5}"/>
          </ac:spMkLst>
        </pc:spChg>
        <pc:spChg chg="add del">
          <ac:chgData name="Jo-Ann Ward" userId="cc4ed5f1-cedb-4a98-8727-f2c28783c563" providerId="ADAL" clId="{5FB313B6-2A4D-493A-AEB9-DE25A0EB5967}" dt="2022-08-15T14:29:38.074" v="1463"/>
          <ac:spMkLst>
            <pc:docMk/>
            <pc:sldMk cId="403295427" sldId="264"/>
            <ac:spMk id="12" creationId="{081E4A58-353D-44AE-B2FC-2A74E2E400F7}"/>
          </ac:spMkLst>
        </pc:spChg>
      </pc:sldChg>
      <pc:sldChg chg="addSp delSp modSp mod setBg modAnim delDesignElem">
        <pc:chgData name="Jo-Ann Ward" userId="cc4ed5f1-cedb-4a98-8727-f2c28783c563" providerId="ADAL" clId="{5FB313B6-2A4D-493A-AEB9-DE25A0EB5967}" dt="2022-08-15T14:45:03.719" v="1668"/>
        <pc:sldMkLst>
          <pc:docMk/>
          <pc:sldMk cId="3065956228" sldId="265"/>
        </pc:sldMkLst>
        <pc:spChg chg="mod">
          <ac:chgData name="Jo-Ann Ward" userId="cc4ed5f1-cedb-4a98-8727-f2c28783c563" providerId="ADAL" clId="{5FB313B6-2A4D-493A-AEB9-DE25A0EB5967}" dt="2022-08-15T14:27:26.723" v="1410" actId="26606"/>
          <ac:spMkLst>
            <pc:docMk/>
            <pc:sldMk cId="3065956228" sldId="265"/>
            <ac:spMk id="2" creationId="{49D0330F-558D-D127-BED9-1C9F153CE769}"/>
          </ac:spMkLst>
        </pc:spChg>
        <pc:spChg chg="del mod">
          <ac:chgData name="Jo-Ann Ward" userId="cc4ed5f1-cedb-4a98-8727-f2c28783c563" providerId="ADAL" clId="{5FB313B6-2A4D-493A-AEB9-DE25A0EB5967}" dt="2022-08-15T14:27:26.723" v="1410" actId="26606"/>
          <ac:spMkLst>
            <pc:docMk/>
            <pc:sldMk cId="3065956228" sldId="265"/>
            <ac:spMk id="3" creationId="{6BDE0349-253B-74FA-8365-C2C631C0A4A6}"/>
          </ac:spMkLst>
        </pc:spChg>
        <pc:spChg chg="add del">
          <ac:chgData name="Jo-Ann Ward" userId="cc4ed5f1-cedb-4a98-8727-f2c28783c563" providerId="ADAL" clId="{5FB313B6-2A4D-493A-AEB9-DE25A0EB5967}" dt="2022-08-15T14:29:38.074" v="1463"/>
          <ac:spMkLst>
            <pc:docMk/>
            <pc:sldMk cId="3065956228" sldId="265"/>
            <ac:spMk id="9" creationId="{53B021B3-DE93-4AB7-8A18-CF5F1CED88B8}"/>
          </ac:spMkLst>
        </pc:spChg>
        <pc:spChg chg="add del">
          <ac:chgData name="Jo-Ann Ward" userId="cc4ed5f1-cedb-4a98-8727-f2c28783c563" providerId="ADAL" clId="{5FB313B6-2A4D-493A-AEB9-DE25A0EB5967}" dt="2022-08-15T14:29:38.074" v="1463"/>
          <ac:spMkLst>
            <pc:docMk/>
            <pc:sldMk cId="3065956228" sldId="265"/>
            <ac:spMk id="11" creationId="{52D502E5-F6B4-4D58-B4AE-FC466FF15EE8}"/>
          </ac:spMkLst>
        </pc:spChg>
        <pc:spChg chg="add del">
          <ac:chgData name="Jo-Ann Ward" userId="cc4ed5f1-cedb-4a98-8727-f2c28783c563" providerId="ADAL" clId="{5FB313B6-2A4D-493A-AEB9-DE25A0EB5967}" dt="2022-08-15T14:29:38.074" v="1463"/>
          <ac:spMkLst>
            <pc:docMk/>
            <pc:sldMk cId="3065956228" sldId="265"/>
            <ac:spMk id="13" creationId="{9DECDBF4-02B6-4BB4-B65B-B8107AD6A9E8}"/>
          </ac:spMkLst>
        </pc:spChg>
        <pc:graphicFrameChg chg="add">
          <ac:chgData name="Jo-Ann Ward" userId="cc4ed5f1-cedb-4a98-8727-f2c28783c563" providerId="ADAL" clId="{5FB313B6-2A4D-493A-AEB9-DE25A0EB5967}" dt="2022-08-15T14:27:26.723" v="1410" actId="26606"/>
          <ac:graphicFrameMkLst>
            <pc:docMk/>
            <pc:sldMk cId="3065956228" sldId="265"/>
            <ac:graphicFrameMk id="5" creationId="{4F8B9369-6FFA-84B9-56B8-32A2949AA1DF}"/>
          </ac:graphicFrameMkLst>
        </pc:graphicFrameChg>
      </pc:sldChg>
      <pc:sldChg chg="modSp new add del mod ord modAnim">
        <pc:chgData name="Jo-Ann Ward" userId="cc4ed5f1-cedb-4a98-8727-f2c28783c563" providerId="ADAL" clId="{5FB313B6-2A4D-493A-AEB9-DE25A0EB5967}" dt="2022-08-15T14:49:57.425" v="1765" actId="27636"/>
        <pc:sldMkLst>
          <pc:docMk/>
          <pc:sldMk cId="38229632" sldId="266"/>
        </pc:sldMkLst>
        <pc:spChg chg="mod">
          <ac:chgData name="Jo-Ann Ward" userId="cc4ed5f1-cedb-4a98-8727-f2c28783c563" providerId="ADAL" clId="{5FB313B6-2A4D-493A-AEB9-DE25A0EB5967}" dt="2022-08-15T14:35:32.631" v="1547" actId="20577"/>
          <ac:spMkLst>
            <pc:docMk/>
            <pc:sldMk cId="38229632" sldId="266"/>
            <ac:spMk id="2" creationId="{37777828-9AA9-F457-371F-9D22A69BC58C}"/>
          </ac:spMkLst>
        </pc:spChg>
        <pc:spChg chg="mod">
          <ac:chgData name="Jo-Ann Ward" userId="cc4ed5f1-cedb-4a98-8727-f2c28783c563" providerId="ADAL" clId="{5FB313B6-2A4D-493A-AEB9-DE25A0EB5967}" dt="2022-08-15T14:49:57.425" v="1765" actId="27636"/>
          <ac:spMkLst>
            <pc:docMk/>
            <pc:sldMk cId="38229632" sldId="266"/>
            <ac:spMk id="3" creationId="{0CE6369B-BA52-04D4-DB1C-85FEC3B8325C}"/>
          </ac:spMkLst>
        </pc:spChg>
      </pc:sldChg>
      <pc:sldChg chg="new del">
        <pc:chgData name="Jo-Ann Ward" userId="cc4ed5f1-cedb-4a98-8727-f2c28783c563" providerId="ADAL" clId="{5FB313B6-2A4D-493A-AEB9-DE25A0EB5967}" dt="2022-08-15T14:38:39.091" v="1575" actId="2696"/>
        <pc:sldMkLst>
          <pc:docMk/>
          <pc:sldMk cId="830280927" sldId="267"/>
        </pc:sldMkLst>
      </pc:sldChg>
      <pc:sldChg chg="addSp delSp modSp new mod modAnim">
        <pc:chgData name="Jo-Ann Ward" userId="cc4ed5f1-cedb-4a98-8727-f2c28783c563" providerId="ADAL" clId="{5FB313B6-2A4D-493A-AEB9-DE25A0EB5967}" dt="2022-08-15T14:50:53.293" v="1840" actId="114"/>
        <pc:sldMkLst>
          <pc:docMk/>
          <pc:sldMk cId="3027484557" sldId="268"/>
        </pc:sldMkLst>
        <pc:spChg chg="mod">
          <ac:chgData name="Jo-Ann Ward" userId="cc4ed5f1-cedb-4a98-8727-f2c28783c563" providerId="ADAL" clId="{5FB313B6-2A4D-493A-AEB9-DE25A0EB5967}" dt="2022-08-15T14:41:01.293" v="1598"/>
          <ac:spMkLst>
            <pc:docMk/>
            <pc:sldMk cId="3027484557" sldId="268"/>
            <ac:spMk id="2" creationId="{31BAA5E5-D5D5-EF77-C93A-824883E4ED3C}"/>
          </ac:spMkLst>
        </pc:spChg>
        <pc:spChg chg="mod">
          <ac:chgData name="Jo-Ann Ward" userId="cc4ed5f1-cedb-4a98-8727-f2c28783c563" providerId="ADAL" clId="{5FB313B6-2A4D-493A-AEB9-DE25A0EB5967}" dt="2022-08-15T14:48:07.885" v="1714" actId="27636"/>
          <ac:spMkLst>
            <pc:docMk/>
            <pc:sldMk cId="3027484557" sldId="268"/>
            <ac:spMk id="3" creationId="{48EEC0BD-AE19-D880-6B18-0A58FC6563A5}"/>
          </ac:spMkLst>
        </pc:spChg>
        <pc:spChg chg="del mod">
          <ac:chgData name="Jo-Ann Ward" userId="cc4ed5f1-cedb-4a98-8727-f2c28783c563" providerId="ADAL" clId="{5FB313B6-2A4D-493A-AEB9-DE25A0EB5967}" dt="2022-08-15T14:40:44.510" v="1593"/>
          <ac:spMkLst>
            <pc:docMk/>
            <pc:sldMk cId="3027484557" sldId="268"/>
            <ac:spMk id="4" creationId="{E133C7D1-2BA8-BF3E-1E6D-35D58042EF0D}"/>
          </ac:spMkLst>
        </pc:spChg>
        <pc:spChg chg="add mod">
          <ac:chgData name="Jo-Ann Ward" userId="cc4ed5f1-cedb-4a98-8727-f2c28783c563" providerId="ADAL" clId="{5FB313B6-2A4D-493A-AEB9-DE25A0EB5967}" dt="2022-08-15T14:50:53.293" v="1840" actId="114"/>
          <ac:spMkLst>
            <pc:docMk/>
            <pc:sldMk cId="3027484557" sldId="268"/>
            <ac:spMk id="6" creationId="{11F246AF-B572-916F-A3BB-7EE4E27B03ED}"/>
          </ac:spMkLst>
        </pc:spChg>
        <pc:picChg chg="add mod">
          <ac:chgData name="Jo-Ann Ward" userId="cc4ed5f1-cedb-4a98-8727-f2c28783c563" providerId="ADAL" clId="{5FB313B6-2A4D-493A-AEB9-DE25A0EB5967}" dt="2022-08-15T14:49:45.895" v="1763" actId="1076"/>
          <ac:picMkLst>
            <pc:docMk/>
            <pc:sldMk cId="3027484557" sldId="268"/>
            <ac:picMk id="5" creationId="{685298F6-30ED-2566-B96F-BA6D16554D33}"/>
          </ac:picMkLst>
        </pc:picChg>
      </pc:sldChg>
      <pc:sldMasterChg chg="modSldLayout">
        <pc:chgData name="Jo-Ann Ward" userId="cc4ed5f1-cedb-4a98-8727-f2c28783c563" providerId="ADAL" clId="{5FB313B6-2A4D-493A-AEB9-DE25A0EB5967}" dt="2022-08-15T14:24:40.980" v="1401" actId="478"/>
        <pc:sldMasterMkLst>
          <pc:docMk/>
          <pc:sldMasterMk cId="1730446061" sldId="2147483648"/>
        </pc:sldMasterMkLst>
        <pc:sldLayoutChg chg="addSp modSp mod">
          <pc:chgData name="Jo-Ann Ward" userId="cc4ed5f1-cedb-4a98-8727-f2c28783c563" providerId="ADAL" clId="{5FB313B6-2A4D-493A-AEB9-DE25A0EB5967}" dt="2022-08-15T14:24:24.460" v="1393" actId="1076"/>
          <pc:sldLayoutMkLst>
            <pc:docMk/>
            <pc:sldMasterMk cId="1730446061" sldId="2147483648"/>
            <pc:sldLayoutMk cId="4152916091" sldId="2147483649"/>
          </pc:sldLayoutMkLst>
          <pc:picChg chg="add mod">
            <ac:chgData name="Jo-Ann Ward" userId="cc4ed5f1-cedb-4a98-8727-f2c28783c563" providerId="ADAL" clId="{5FB313B6-2A4D-493A-AEB9-DE25A0EB5967}" dt="2022-08-15T14:24:24.460" v="1393" actId="1076"/>
            <ac:picMkLst>
              <pc:docMk/>
              <pc:sldMasterMk cId="1730446061" sldId="2147483648"/>
              <pc:sldLayoutMk cId="4152916091" sldId="2147483649"/>
              <ac:picMk id="8" creationId="{6B98D47B-D3DB-41C6-9395-13170A00B109}"/>
            </ac:picMkLst>
          </pc:picChg>
        </pc:sldLayoutChg>
        <pc:sldLayoutChg chg="addSp delSp modSp mod">
          <pc:chgData name="Jo-Ann Ward" userId="cc4ed5f1-cedb-4a98-8727-f2c28783c563" providerId="ADAL" clId="{5FB313B6-2A4D-493A-AEB9-DE25A0EB5967}" dt="2022-08-15T14:24:40.980" v="1401" actId="478"/>
          <pc:sldLayoutMkLst>
            <pc:docMk/>
            <pc:sldMasterMk cId="1730446061" sldId="2147483648"/>
            <pc:sldLayoutMk cId="2435646627" sldId="2147483650"/>
          </pc:sldLayoutMkLst>
          <pc:picChg chg="add del mod">
            <ac:chgData name="Jo-Ann Ward" userId="cc4ed5f1-cedb-4a98-8727-f2c28783c563" providerId="ADAL" clId="{5FB313B6-2A4D-493A-AEB9-DE25A0EB5967}" dt="2022-08-15T14:24:40.980" v="1401" actId="478"/>
            <ac:picMkLst>
              <pc:docMk/>
              <pc:sldMasterMk cId="1730446061" sldId="2147483648"/>
              <pc:sldLayoutMk cId="2435646627" sldId="2147483650"/>
              <ac:picMk id="8" creationId="{1B928D70-BDC4-8770-9FC0-28B5804A7744}"/>
            </ac:picMkLst>
          </pc:picChg>
          <pc:picChg chg="add mod">
            <ac:chgData name="Jo-Ann Ward" userId="cc4ed5f1-cedb-4a98-8727-f2c28783c563" providerId="ADAL" clId="{5FB313B6-2A4D-493A-AEB9-DE25A0EB5967}" dt="2022-08-15T14:24:39.669" v="1400" actId="1076"/>
            <ac:picMkLst>
              <pc:docMk/>
              <pc:sldMasterMk cId="1730446061" sldId="2147483648"/>
              <pc:sldLayoutMk cId="2435646627" sldId="2147483650"/>
              <ac:picMk id="10" creationId="{E6C91C0F-61CF-1BAF-CF17-E01F64B7E8A4}"/>
            </ac:picMkLst>
          </pc:picChg>
        </pc:sldLayoutChg>
      </pc:sldMasterChg>
      <pc:sldMasterChg chg="modSldLayout">
        <pc:chgData name="Jo-Ann Ward" userId="cc4ed5f1-cedb-4a98-8727-f2c28783c563" providerId="ADAL" clId="{5FB313B6-2A4D-493A-AEB9-DE25A0EB5967}" dt="2022-08-15T14:25:56.052" v="1402"/>
        <pc:sldMasterMkLst>
          <pc:docMk/>
          <pc:sldMasterMk cId="2862734660" sldId="2147483660"/>
        </pc:sldMasterMkLst>
        <pc:sldLayoutChg chg="addSp">
          <pc:chgData name="Jo-Ann Ward" userId="cc4ed5f1-cedb-4a98-8727-f2c28783c563" providerId="ADAL" clId="{5FB313B6-2A4D-493A-AEB9-DE25A0EB5967}" dt="2022-08-15T14:25:56.052" v="1402"/>
          <pc:sldLayoutMkLst>
            <pc:docMk/>
            <pc:sldMasterMk cId="2862734660" sldId="2147483660"/>
            <pc:sldLayoutMk cId="3009426953" sldId="2147483661"/>
          </pc:sldLayoutMkLst>
          <pc:picChg chg="add">
            <ac:chgData name="Jo-Ann Ward" userId="cc4ed5f1-cedb-4a98-8727-f2c28783c563" providerId="ADAL" clId="{5FB313B6-2A4D-493A-AEB9-DE25A0EB5967}" dt="2022-08-15T14:25:56.052" v="1402"/>
            <ac:picMkLst>
              <pc:docMk/>
              <pc:sldMasterMk cId="2862734660" sldId="2147483660"/>
              <pc:sldLayoutMk cId="3009426953" sldId="2147483661"/>
              <ac:picMk id="7" creationId="{87682007-5F33-0E35-2D54-9D55DD449B19}"/>
            </ac:picMkLst>
          </pc:picChg>
        </pc:sldLayoutChg>
        <pc:sldLayoutChg chg="addSp">
          <pc:chgData name="Jo-Ann Ward" userId="cc4ed5f1-cedb-4a98-8727-f2c28783c563" providerId="ADAL" clId="{5FB313B6-2A4D-493A-AEB9-DE25A0EB5967}" dt="2022-08-15T14:25:56.052" v="1402"/>
          <pc:sldLayoutMkLst>
            <pc:docMk/>
            <pc:sldMasterMk cId="2862734660" sldId="2147483660"/>
            <pc:sldLayoutMk cId="4132381352" sldId="2147483662"/>
          </pc:sldLayoutMkLst>
          <pc:picChg chg="add">
            <ac:chgData name="Jo-Ann Ward" userId="cc4ed5f1-cedb-4a98-8727-f2c28783c563" providerId="ADAL" clId="{5FB313B6-2A4D-493A-AEB9-DE25A0EB5967}" dt="2022-08-15T14:25:56.052" v="1402"/>
            <ac:picMkLst>
              <pc:docMk/>
              <pc:sldMasterMk cId="2862734660" sldId="2147483660"/>
              <pc:sldLayoutMk cId="4132381352" sldId="2147483662"/>
              <ac:picMk id="7" creationId="{1D0F9C9F-6697-7AAB-1865-733EE74D17D4}"/>
            </ac:picMkLst>
          </pc:picChg>
        </pc:sldLayoutChg>
      </pc:sldMasterChg>
      <pc:sldMasterChg chg="modSldLayout">
        <pc:chgData name="Jo-Ann Ward" userId="cc4ed5f1-cedb-4a98-8727-f2c28783c563" providerId="ADAL" clId="{5FB313B6-2A4D-493A-AEB9-DE25A0EB5967}" dt="2022-08-15T14:29:55.152" v="1467"/>
        <pc:sldMasterMkLst>
          <pc:docMk/>
          <pc:sldMasterMk cId="806527057" sldId="2147483672"/>
        </pc:sldMasterMkLst>
        <pc:sldLayoutChg chg="addSp">
          <pc:chgData name="Jo-Ann Ward" userId="cc4ed5f1-cedb-4a98-8727-f2c28783c563" providerId="ADAL" clId="{5FB313B6-2A4D-493A-AEB9-DE25A0EB5967}" dt="2022-08-15T14:29:55.152" v="1467"/>
          <pc:sldLayoutMkLst>
            <pc:docMk/>
            <pc:sldMasterMk cId="806527057" sldId="2147483672"/>
            <pc:sldLayoutMk cId="625611289" sldId="2147483673"/>
          </pc:sldLayoutMkLst>
          <pc:picChg chg="add">
            <ac:chgData name="Jo-Ann Ward" userId="cc4ed5f1-cedb-4a98-8727-f2c28783c563" providerId="ADAL" clId="{5FB313B6-2A4D-493A-AEB9-DE25A0EB5967}" dt="2022-08-15T14:29:55.152" v="1467"/>
            <ac:picMkLst>
              <pc:docMk/>
              <pc:sldMasterMk cId="806527057" sldId="2147483672"/>
              <pc:sldLayoutMk cId="625611289" sldId="2147483673"/>
              <ac:picMk id="7" creationId="{3CF851C9-2857-AF1F-A92A-9672CFDBED99}"/>
            </ac:picMkLst>
          </pc:picChg>
        </pc:sldLayoutChg>
        <pc:sldLayoutChg chg="addSp">
          <pc:chgData name="Jo-Ann Ward" userId="cc4ed5f1-cedb-4a98-8727-f2c28783c563" providerId="ADAL" clId="{5FB313B6-2A4D-493A-AEB9-DE25A0EB5967}" dt="2022-08-15T14:29:55.152" v="1467"/>
          <pc:sldLayoutMkLst>
            <pc:docMk/>
            <pc:sldMasterMk cId="806527057" sldId="2147483672"/>
            <pc:sldLayoutMk cId="522011195" sldId="2147483674"/>
          </pc:sldLayoutMkLst>
          <pc:picChg chg="add">
            <ac:chgData name="Jo-Ann Ward" userId="cc4ed5f1-cedb-4a98-8727-f2c28783c563" providerId="ADAL" clId="{5FB313B6-2A4D-493A-AEB9-DE25A0EB5967}" dt="2022-08-15T14:29:55.152" v="1467"/>
            <ac:picMkLst>
              <pc:docMk/>
              <pc:sldMasterMk cId="806527057" sldId="2147483672"/>
              <pc:sldLayoutMk cId="522011195" sldId="2147483674"/>
              <ac:picMk id="7" creationId="{D99EF0C9-6105-43C1-60B9-3E6060055E01}"/>
            </ac:picMkLst>
          </pc:picChg>
        </pc:sldLayoutChg>
      </pc:sldMasterChg>
      <pc:sldMasterChg chg="modSldLayout">
        <pc:chgData name="Jo-Ann Ward" userId="cc4ed5f1-cedb-4a98-8727-f2c28783c563" providerId="ADAL" clId="{5FB313B6-2A4D-493A-AEB9-DE25A0EB5967}" dt="2022-08-15T14:28:31.864" v="1439"/>
        <pc:sldMasterMkLst>
          <pc:docMk/>
          <pc:sldMasterMk cId="1269739040" sldId="2147483672"/>
        </pc:sldMasterMkLst>
        <pc:sldLayoutChg chg="addSp">
          <pc:chgData name="Jo-Ann Ward" userId="cc4ed5f1-cedb-4a98-8727-f2c28783c563" providerId="ADAL" clId="{5FB313B6-2A4D-493A-AEB9-DE25A0EB5967}" dt="2022-08-15T14:28:31.864" v="1439"/>
          <pc:sldLayoutMkLst>
            <pc:docMk/>
            <pc:sldMasterMk cId="1269739040" sldId="2147483672"/>
            <pc:sldLayoutMk cId="1730347246" sldId="2147483673"/>
          </pc:sldLayoutMkLst>
          <pc:picChg chg="add">
            <ac:chgData name="Jo-Ann Ward" userId="cc4ed5f1-cedb-4a98-8727-f2c28783c563" providerId="ADAL" clId="{5FB313B6-2A4D-493A-AEB9-DE25A0EB5967}" dt="2022-08-15T14:28:31.864" v="1439"/>
            <ac:picMkLst>
              <pc:docMk/>
              <pc:sldMasterMk cId="1269739040" sldId="2147483672"/>
              <pc:sldLayoutMk cId="1730347246" sldId="2147483673"/>
              <ac:picMk id="7" creationId="{58650957-2683-D374-10B9-0948C9E9F4E7}"/>
            </ac:picMkLst>
          </pc:picChg>
        </pc:sldLayoutChg>
        <pc:sldLayoutChg chg="addSp">
          <pc:chgData name="Jo-Ann Ward" userId="cc4ed5f1-cedb-4a98-8727-f2c28783c563" providerId="ADAL" clId="{5FB313B6-2A4D-493A-AEB9-DE25A0EB5967}" dt="2022-08-15T14:28:31.864" v="1439"/>
          <pc:sldLayoutMkLst>
            <pc:docMk/>
            <pc:sldMasterMk cId="1269739040" sldId="2147483672"/>
            <pc:sldLayoutMk cId="3648405056" sldId="2147483674"/>
          </pc:sldLayoutMkLst>
          <pc:picChg chg="add">
            <ac:chgData name="Jo-Ann Ward" userId="cc4ed5f1-cedb-4a98-8727-f2c28783c563" providerId="ADAL" clId="{5FB313B6-2A4D-493A-AEB9-DE25A0EB5967}" dt="2022-08-15T14:28:31.864" v="1439"/>
            <ac:picMkLst>
              <pc:docMk/>
              <pc:sldMasterMk cId="1269739040" sldId="2147483672"/>
              <pc:sldLayoutMk cId="3648405056" sldId="2147483674"/>
              <ac:picMk id="7" creationId="{5D177016-1F96-F663-5274-27E867B57362}"/>
            </ac:picMkLst>
          </pc:picChg>
        </pc:sldLayoutChg>
      </pc:sldMasterChg>
      <pc:sldMasterChg chg="modSldLayout">
        <pc:chgData name="Jo-Ann Ward" userId="cc4ed5f1-cedb-4a98-8727-f2c28783c563" providerId="ADAL" clId="{5FB313B6-2A4D-493A-AEB9-DE25A0EB5967}" dt="2022-08-15T14:29:14.771" v="1452"/>
        <pc:sldMasterMkLst>
          <pc:docMk/>
          <pc:sldMasterMk cId="2437317102" sldId="2147483672"/>
        </pc:sldMasterMkLst>
        <pc:sldLayoutChg chg="addSp">
          <pc:chgData name="Jo-Ann Ward" userId="cc4ed5f1-cedb-4a98-8727-f2c28783c563" providerId="ADAL" clId="{5FB313B6-2A4D-493A-AEB9-DE25A0EB5967}" dt="2022-08-15T14:29:14.771" v="1452"/>
          <pc:sldLayoutMkLst>
            <pc:docMk/>
            <pc:sldMasterMk cId="2437317102" sldId="2147483672"/>
            <pc:sldLayoutMk cId="1845453745" sldId="2147483673"/>
          </pc:sldLayoutMkLst>
          <pc:picChg chg="add">
            <ac:chgData name="Jo-Ann Ward" userId="cc4ed5f1-cedb-4a98-8727-f2c28783c563" providerId="ADAL" clId="{5FB313B6-2A4D-493A-AEB9-DE25A0EB5967}" dt="2022-08-15T14:29:14.771" v="1452"/>
            <ac:picMkLst>
              <pc:docMk/>
              <pc:sldMasterMk cId="2437317102" sldId="2147483672"/>
              <pc:sldLayoutMk cId="1845453745" sldId="2147483673"/>
              <ac:picMk id="7" creationId="{02EC90D1-85A1-EAED-E52A-ACE4B976849C}"/>
            </ac:picMkLst>
          </pc:picChg>
        </pc:sldLayoutChg>
        <pc:sldLayoutChg chg="addSp">
          <pc:chgData name="Jo-Ann Ward" userId="cc4ed5f1-cedb-4a98-8727-f2c28783c563" providerId="ADAL" clId="{5FB313B6-2A4D-493A-AEB9-DE25A0EB5967}" dt="2022-08-15T14:29:14.771" v="1452"/>
          <pc:sldLayoutMkLst>
            <pc:docMk/>
            <pc:sldMasterMk cId="2437317102" sldId="2147483672"/>
            <pc:sldLayoutMk cId="3094559661" sldId="2147483674"/>
          </pc:sldLayoutMkLst>
          <pc:picChg chg="add">
            <ac:chgData name="Jo-Ann Ward" userId="cc4ed5f1-cedb-4a98-8727-f2c28783c563" providerId="ADAL" clId="{5FB313B6-2A4D-493A-AEB9-DE25A0EB5967}" dt="2022-08-15T14:29:14.771" v="1452"/>
            <ac:picMkLst>
              <pc:docMk/>
              <pc:sldMasterMk cId="2437317102" sldId="2147483672"/>
              <pc:sldLayoutMk cId="3094559661" sldId="2147483674"/>
              <ac:picMk id="7" creationId="{46A7C399-3F5C-2246-5AC6-B3FBDBED5D96}"/>
            </ac:picMkLst>
          </pc:picChg>
        </pc:sldLayoutChg>
      </pc:sldMasterChg>
      <pc:sldMasterChg chg="modSldLayout">
        <pc:chgData name="Jo-Ann Ward" userId="cc4ed5f1-cedb-4a98-8727-f2c28783c563" providerId="ADAL" clId="{5FB313B6-2A4D-493A-AEB9-DE25A0EB5967}" dt="2022-08-15T14:28:09.822" v="1427"/>
        <pc:sldMasterMkLst>
          <pc:docMk/>
          <pc:sldMasterMk cId="3773877474" sldId="2147483672"/>
        </pc:sldMasterMkLst>
        <pc:sldLayoutChg chg="addSp">
          <pc:chgData name="Jo-Ann Ward" userId="cc4ed5f1-cedb-4a98-8727-f2c28783c563" providerId="ADAL" clId="{5FB313B6-2A4D-493A-AEB9-DE25A0EB5967}" dt="2022-08-15T14:28:09.822" v="1427"/>
          <pc:sldLayoutMkLst>
            <pc:docMk/>
            <pc:sldMasterMk cId="3773877474" sldId="2147483672"/>
            <pc:sldLayoutMk cId="3189306115" sldId="2147483673"/>
          </pc:sldLayoutMkLst>
          <pc:picChg chg="add">
            <ac:chgData name="Jo-Ann Ward" userId="cc4ed5f1-cedb-4a98-8727-f2c28783c563" providerId="ADAL" clId="{5FB313B6-2A4D-493A-AEB9-DE25A0EB5967}" dt="2022-08-15T14:28:09.822" v="1427"/>
            <ac:picMkLst>
              <pc:docMk/>
              <pc:sldMasterMk cId="3773877474" sldId="2147483672"/>
              <pc:sldLayoutMk cId="3189306115" sldId="2147483673"/>
              <ac:picMk id="7" creationId="{09D40A6B-CD90-ADBA-8842-F3C76EE02CF1}"/>
            </ac:picMkLst>
          </pc:picChg>
        </pc:sldLayoutChg>
        <pc:sldLayoutChg chg="addSp">
          <pc:chgData name="Jo-Ann Ward" userId="cc4ed5f1-cedb-4a98-8727-f2c28783c563" providerId="ADAL" clId="{5FB313B6-2A4D-493A-AEB9-DE25A0EB5967}" dt="2022-08-15T14:28:09.822" v="1427"/>
          <pc:sldLayoutMkLst>
            <pc:docMk/>
            <pc:sldMasterMk cId="3773877474" sldId="2147483672"/>
            <pc:sldLayoutMk cId="2243245799" sldId="2147483674"/>
          </pc:sldLayoutMkLst>
          <pc:picChg chg="add">
            <ac:chgData name="Jo-Ann Ward" userId="cc4ed5f1-cedb-4a98-8727-f2c28783c563" providerId="ADAL" clId="{5FB313B6-2A4D-493A-AEB9-DE25A0EB5967}" dt="2022-08-15T14:28:09.822" v="1427"/>
            <ac:picMkLst>
              <pc:docMk/>
              <pc:sldMasterMk cId="3773877474" sldId="2147483672"/>
              <pc:sldLayoutMk cId="2243245799" sldId="2147483674"/>
              <ac:picMk id="7" creationId="{83FC650A-AFEC-72F4-0F1C-A1350C5A080C}"/>
            </ac:picMkLst>
          </pc:picChg>
        </pc:sldLayoutChg>
      </pc:sldMasterChg>
      <pc:sldMasterChg chg="modSldLayout">
        <pc:chgData name="Jo-Ann Ward" userId="cc4ed5f1-cedb-4a98-8727-f2c28783c563" providerId="ADAL" clId="{5FB313B6-2A4D-493A-AEB9-DE25A0EB5967}" dt="2022-08-15T14:28:12.105" v="1428"/>
        <pc:sldMasterMkLst>
          <pc:docMk/>
          <pc:sldMasterMk cId="2998205837" sldId="2147483684"/>
        </pc:sldMasterMkLst>
        <pc:sldLayoutChg chg="addSp">
          <pc:chgData name="Jo-Ann Ward" userId="cc4ed5f1-cedb-4a98-8727-f2c28783c563" providerId="ADAL" clId="{5FB313B6-2A4D-493A-AEB9-DE25A0EB5967}" dt="2022-08-15T14:28:12.105" v="1428"/>
          <pc:sldLayoutMkLst>
            <pc:docMk/>
            <pc:sldMasterMk cId="2998205837" sldId="2147483684"/>
            <pc:sldLayoutMk cId="2038137754" sldId="2147483685"/>
          </pc:sldLayoutMkLst>
          <pc:picChg chg="add">
            <ac:chgData name="Jo-Ann Ward" userId="cc4ed5f1-cedb-4a98-8727-f2c28783c563" providerId="ADAL" clId="{5FB313B6-2A4D-493A-AEB9-DE25A0EB5967}" dt="2022-08-15T14:28:12.105" v="1428"/>
            <ac:picMkLst>
              <pc:docMk/>
              <pc:sldMasterMk cId="2998205837" sldId="2147483684"/>
              <pc:sldLayoutMk cId="2038137754" sldId="2147483685"/>
              <ac:picMk id="7" creationId="{66902629-AED9-E545-3B16-9EA696B8C0F9}"/>
            </ac:picMkLst>
          </pc:picChg>
        </pc:sldLayoutChg>
        <pc:sldLayoutChg chg="addSp">
          <pc:chgData name="Jo-Ann Ward" userId="cc4ed5f1-cedb-4a98-8727-f2c28783c563" providerId="ADAL" clId="{5FB313B6-2A4D-493A-AEB9-DE25A0EB5967}" dt="2022-08-15T14:28:12.105" v="1428"/>
          <pc:sldLayoutMkLst>
            <pc:docMk/>
            <pc:sldMasterMk cId="2998205837" sldId="2147483684"/>
            <pc:sldLayoutMk cId="1608046509" sldId="2147483686"/>
          </pc:sldLayoutMkLst>
          <pc:picChg chg="add">
            <ac:chgData name="Jo-Ann Ward" userId="cc4ed5f1-cedb-4a98-8727-f2c28783c563" providerId="ADAL" clId="{5FB313B6-2A4D-493A-AEB9-DE25A0EB5967}" dt="2022-08-15T14:28:12.105" v="1428"/>
            <ac:picMkLst>
              <pc:docMk/>
              <pc:sldMasterMk cId="2998205837" sldId="2147483684"/>
              <pc:sldLayoutMk cId="1608046509" sldId="2147483686"/>
              <ac:picMk id="7" creationId="{B411A4CC-ED3E-AFA2-EC0F-2ACF052132B7}"/>
            </ac:picMkLst>
          </pc:picChg>
        </pc:sldLayoutChg>
      </pc:sldMasterChg>
      <pc:sldMasterChg chg="modSldLayout">
        <pc:chgData name="Jo-Ann Ward" userId="cc4ed5f1-cedb-4a98-8727-f2c28783c563" providerId="ADAL" clId="{5FB313B6-2A4D-493A-AEB9-DE25A0EB5967}" dt="2022-08-15T14:29:59.103" v="1468"/>
        <pc:sldMasterMkLst>
          <pc:docMk/>
          <pc:sldMasterMk cId="4251884922" sldId="2147483684"/>
        </pc:sldMasterMkLst>
        <pc:sldLayoutChg chg="addSp">
          <pc:chgData name="Jo-Ann Ward" userId="cc4ed5f1-cedb-4a98-8727-f2c28783c563" providerId="ADAL" clId="{5FB313B6-2A4D-493A-AEB9-DE25A0EB5967}" dt="2022-08-15T14:29:59.103" v="1468"/>
          <pc:sldLayoutMkLst>
            <pc:docMk/>
            <pc:sldMasterMk cId="4251884922" sldId="2147483684"/>
            <pc:sldLayoutMk cId="2963420973" sldId="2147483685"/>
          </pc:sldLayoutMkLst>
          <pc:picChg chg="add">
            <ac:chgData name="Jo-Ann Ward" userId="cc4ed5f1-cedb-4a98-8727-f2c28783c563" providerId="ADAL" clId="{5FB313B6-2A4D-493A-AEB9-DE25A0EB5967}" dt="2022-08-15T14:29:59.103" v="1468"/>
            <ac:picMkLst>
              <pc:docMk/>
              <pc:sldMasterMk cId="4251884922" sldId="2147483684"/>
              <pc:sldLayoutMk cId="2963420973" sldId="2147483685"/>
              <ac:picMk id="7" creationId="{5EA38E58-5304-0A14-9503-6AA3C9B35F59}"/>
            </ac:picMkLst>
          </pc:picChg>
        </pc:sldLayoutChg>
        <pc:sldLayoutChg chg="addSp">
          <pc:chgData name="Jo-Ann Ward" userId="cc4ed5f1-cedb-4a98-8727-f2c28783c563" providerId="ADAL" clId="{5FB313B6-2A4D-493A-AEB9-DE25A0EB5967}" dt="2022-08-15T14:29:59.103" v="1468"/>
          <pc:sldLayoutMkLst>
            <pc:docMk/>
            <pc:sldMasterMk cId="4251884922" sldId="2147483684"/>
            <pc:sldLayoutMk cId="1663613511" sldId="2147483686"/>
          </pc:sldLayoutMkLst>
          <pc:picChg chg="add">
            <ac:chgData name="Jo-Ann Ward" userId="cc4ed5f1-cedb-4a98-8727-f2c28783c563" providerId="ADAL" clId="{5FB313B6-2A4D-493A-AEB9-DE25A0EB5967}" dt="2022-08-15T14:29:59.103" v="1468"/>
            <ac:picMkLst>
              <pc:docMk/>
              <pc:sldMasterMk cId="4251884922" sldId="2147483684"/>
              <pc:sldLayoutMk cId="1663613511" sldId="2147483686"/>
              <ac:picMk id="7" creationId="{03B2C71A-27E7-9623-279F-42C467F69F36}"/>
            </ac:picMkLst>
          </pc:picChg>
        </pc:sldLayoutChg>
      </pc:sldMasterChg>
      <pc:sldMasterChg chg="modSldLayout">
        <pc:chgData name="Jo-Ann Ward" userId="cc4ed5f1-cedb-4a98-8727-f2c28783c563" providerId="ADAL" clId="{5FB313B6-2A4D-493A-AEB9-DE25A0EB5967}" dt="2022-08-15T14:29:59.982" v="1469"/>
        <pc:sldMasterMkLst>
          <pc:docMk/>
          <pc:sldMasterMk cId="269091440" sldId="2147483696"/>
        </pc:sldMasterMkLst>
        <pc:sldLayoutChg chg="addSp">
          <pc:chgData name="Jo-Ann Ward" userId="cc4ed5f1-cedb-4a98-8727-f2c28783c563" providerId="ADAL" clId="{5FB313B6-2A4D-493A-AEB9-DE25A0EB5967}" dt="2022-08-15T14:29:59.982" v="1469"/>
          <pc:sldLayoutMkLst>
            <pc:docMk/>
            <pc:sldMasterMk cId="269091440" sldId="2147483696"/>
            <pc:sldLayoutMk cId="3884357896" sldId="2147483697"/>
          </pc:sldLayoutMkLst>
          <pc:picChg chg="add">
            <ac:chgData name="Jo-Ann Ward" userId="cc4ed5f1-cedb-4a98-8727-f2c28783c563" providerId="ADAL" clId="{5FB313B6-2A4D-493A-AEB9-DE25A0EB5967}" dt="2022-08-15T14:29:59.982" v="1469"/>
            <ac:picMkLst>
              <pc:docMk/>
              <pc:sldMasterMk cId="269091440" sldId="2147483696"/>
              <pc:sldLayoutMk cId="3884357896" sldId="2147483697"/>
              <ac:picMk id="10" creationId="{D16C9C34-0B19-638E-F657-B8D39D7B5687}"/>
            </ac:picMkLst>
          </pc:picChg>
        </pc:sldLayoutChg>
        <pc:sldLayoutChg chg="addSp">
          <pc:chgData name="Jo-Ann Ward" userId="cc4ed5f1-cedb-4a98-8727-f2c28783c563" providerId="ADAL" clId="{5FB313B6-2A4D-493A-AEB9-DE25A0EB5967}" dt="2022-08-15T14:29:59.982" v="1469"/>
          <pc:sldLayoutMkLst>
            <pc:docMk/>
            <pc:sldMasterMk cId="269091440" sldId="2147483696"/>
            <pc:sldLayoutMk cId="3789707394" sldId="2147483698"/>
          </pc:sldLayoutMkLst>
          <pc:picChg chg="add">
            <ac:chgData name="Jo-Ann Ward" userId="cc4ed5f1-cedb-4a98-8727-f2c28783c563" providerId="ADAL" clId="{5FB313B6-2A4D-493A-AEB9-DE25A0EB5967}" dt="2022-08-15T14:29:59.982" v="1469"/>
            <ac:picMkLst>
              <pc:docMk/>
              <pc:sldMasterMk cId="269091440" sldId="2147483696"/>
              <pc:sldLayoutMk cId="3789707394" sldId="2147483698"/>
              <ac:picMk id="7" creationId="{9CF4ACDD-0448-15B2-F5A6-6FF96A544511}"/>
            </ac:picMkLst>
          </pc:picChg>
        </pc:sldLayoutChg>
      </pc:sldMasterChg>
      <pc:sldMasterChg chg="modSldLayout">
        <pc:chgData name="Jo-Ann Ward" userId="cc4ed5f1-cedb-4a98-8727-f2c28783c563" providerId="ADAL" clId="{5FB313B6-2A4D-493A-AEB9-DE25A0EB5967}" dt="2022-08-15T14:30:03.655" v="1470"/>
        <pc:sldMasterMkLst>
          <pc:docMk/>
          <pc:sldMasterMk cId="2412555642" sldId="2147483708"/>
        </pc:sldMasterMkLst>
        <pc:sldLayoutChg chg="addSp">
          <pc:chgData name="Jo-Ann Ward" userId="cc4ed5f1-cedb-4a98-8727-f2c28783c563" providerId="ADAL" clId="{5FB313B6-2A4D-493A-AEB9-DE25A0EB5967}" dt="2022-08-15T14:30:03.655" v="1470"/>
          <pc:sldLayoutMkLst>
            <pc:docMk/>
            <pc:sldMasterMk cId="2412555642" sldId="2147483708"/>
            <pc:sldLayoutMk cId="1626532024" sldId="2147483709"/>
          </pc:sldLayoutMkLst>
          <pc:picChg chg="add">
            <ac:chgData name="Jo-Ann Ward" userId="cc4ed5f1-cedb-4a98-8727-f2c28783c563" providerId="ADAL" clId="{5FB313B6-2A4D-493A-AEB9-DE25A0EB5967}" dt="2022-08-15T14:30:03.655" v="1470"/>
            <ac:picMkLst>
              <pc:docMk/>
              <pc:sldMasterMk cId="2412555642" sldId="2147483708"/>
              <pc:sldLayoutMk cId="1626532024" sldId="2147483709"/>
              <ac:picMk id="8" creationId="{BCFAAD6A-F344-F5D6-D77A-ED66A5C9B68C}"/>
            </ac:picMkLst>
          </pc:picChg>
        </pc:sldLayoutChg>
      </pc:sldMasterChg>
      <pc:sldMasterChg chg="modSldLayout">
        <pc:chgData name="Jo-Ann Ward" userId="cc4ed5f1-cedb-4a98-8727-f2c28783c563" providerId="ADAL" clId="{5FB313B6-2A4D-493A-AEB9-DE25A0EB5967}" dt="2022-08-15T14:30:13.452" v="1474"/>
        <pc:sldMasterMkLst>
          <pc:docMk/>
          <pc:sldMasterMk cId="3111004365" sldId="2147483727"/>
        </pc:sldMasterMkLst>
        <pc:sldLayoutChg chg="addSp">
          <pc:chgData name="Jo-Ann Ward" userId="cc4ed5f1-cedb-4a98-8727-f2c28783c563" providerId="ADAL" clId="{5FB313B6-2A4D-493A-AEB9-DE25A0EB5967}" dt="2022-08-15T14:30:13.452" v="1474"/>
          <pc:sldLayoutMkLst>
            <pc:docMk/>
            <pc:sldMasterMk cId="3111004365" sldId="2147483727"/>
            <pc:sldLayoutMk cId="2484123732" sldId="2147483728"/>
          </pc:sldLayoutMkLst>
          <pc:picChg chg="add">
            <ac:chgData name="Jo-Ann Ward" userId="cc4ed5f1-cedb-4a98-8727-f2c28783c563" providerId="ADAL" clId="{5FB313B6-2A4D-493A-AEB9-DE25A0EB5967}" dt="2022-08-15T14:30:13.452" v="1474"/>
            <ac:picMkLst>
              <pc:docMk/>
              <pc:sldMasterMk cId="3111004365" sldId="2147483727"/>
              <pc:sldLayoutMk cId="2484123732" sldId="2147483728"/>
              <ac:picMk id="13" creationId="{5A8B8F32-B5EA-437A-23E8-050106DC5FDA}"/>
            </ac:picMkLst>
          </pc:picChg>
        </pc:sldLayoutChg>
      </pc:sldMasterChg>
      <pc:sldMasterChg chg="modSldLayout">
        <pc:chgData name="Jo-Ann Ward" userId="cc4ed5f1-cedb-4a98-8727-f2c28783c563" providerId="ADAL" clId="{5FB313B6-2A4D-493A-AEB9-DE25A0EB5967}" dt="2022-08-15T14:30:24.649" v="1478"/>
        <pc:sldMasterMkLst>
          <pc:docMk/>
          <pc:sldMasterMk cId="3963633971" sldId="2147483739"/>
        </pc:sldMasterMkLst>
        <pc:sldLayoutChg chg="addSp">
          <pc:chgData name="Jo-Ann Ward" userId="cc4ed5f1-cedb-4a98-8727-f2c28783c563" providerId="ADAL" clId="{5FB313B6-2A4D-493A-AEB9-DE25A0EB5967}" dt="2022-08-15T14:30:24.649" v="1478"/>
          <pc:sldLayoutMkLst>
            <pc:docMk/>
            <pc:sldMasterMk cId="3963633971" sldId="2147483739"/>
            <pc:sldLayoutMk cId="3168191341" sldId="2147483740"/>
          </pc:sldLayoutMkLst>
          <pc:picChg chg="add">
            <ac:chgData name="Jo-Ann Ward" userId="cc4ed5f1-cedb-4a98-8727-f2c28783c563" providerId="ADAL" clId="{5FB313B6-2A4D-493A-AEB9-DE25A0EB5967}" dt="2022-08-15T14:30:24.649" v="1478"/>
            <ac:picMkLst>
              <pc:docMk/>
              <pc:sldMasterMk cId="3963633971" sldId="2147483739"/>
              <pc:sldLayoutMk cId="3168191341" sldId="2147483740"/>
              <ac:picMk id="7" creationId="{EA22C90F-FDCB-82B7-FD8E-B56BA36D53D2}"/>
            </ac:picMkLst>
          </pc:picChg>
        </pc:sldLayoutChg>
      </pc:sldMasterChg>
      <pc:sldMasterChg chg="modSldLayout">
        <pc:chgData name="Jo-Ann Ward" userId="cc4ed5f1-cedb-4a98-8727-f2c28783c563" providerId="ADAL" clId="{5FB313B6-2A4D-493A-AEB9-DE25A0EB5967}" dt="2022-08-15T14:30:42.451" v="1484"/>
        <pc:sldMasterMkLst>
          <pc:docMk/>
          <pc:sldMasterMk cId="518929931" sldId="2147483751"/>
        </pc:sldMasterMkLst>
        <pc:sldLayoutChg chg="addSp">
          <pc:chgData name="Jo-Ann Ward" userId="cc4ed5f1-cedb-4a98-8727-f2c28783c563" providerId="ADAL" clId="{5FB313B6-2A4D-493A-AEB9-DE25A0EB5967}" dt="2022-08-15T14:30:42.451" v="1484"/>
          <pc:sldLayoutMkLst>
            <pc:docMk/>
            <pc:sldMasterMk cId="518929931" sldId="2147483751"/>
            <pc:sldLayoutMk cId="3293896352" sldId="2147483752"/>
          </pc:sldLayoutMkLst>
          <pc:picChg chg="add">
            <ac:chgData name="Jo-Ann Ward" userId="cc4ed5f1-cedb-4a98-8727-f2c28783c563" providerId="ADAL" clId="{5FB313B6-2A4D-493A-AEB9-DE25A0EB5967}" dt="2022-08-15T14:30:42.451" v="1484"/>
            <ac:picMkLst>
              <pc:docMk/>
              <pc:sldMasterMk cId="518929931" sldId="2147483751"/>
              <pc:sldLayoutMk cId="3293896352" sldId="2147483752"/>
              <ac:picMk id="7" creationId="{25A70671-45F0-EFC0-7CC3-71955D510622}"/>
            </ac:picMkLst>
          </pc:picChg>
        </pc:sldLayoutChg>
      </pc:sldMasterChg>
      <pc:sldMasterChg chg="modSldLayout">
        <pc:chgData name="Jo-Ann Ward" userId="cc4ed5f1-cedb-4a98-8727-f2c28783c563" providerId="ADAL" clId="{5FB313B6-2A4D-493A-AEB9-DE25A0EB5967}" dt="2022-08-15T14:30:50.667" v="1485"/>
        <pc:sldMasterMkLst>
          <pc:docMk/>
          <pc:sldMasterMk cId="810723572" sldId="2147483763"/>
        </pc:sldMasterMkLst>
        <pc:sldLayoutChg chg="addSp">
          <pc:chgData name="Jo-Ann Ward" userId="cc4ed5f1-cedb-4a98-8727-f2c28783c563" providerId="ADAL" clId="{5FB313B6-2A4D-493A-AEB9-DE25A0EB5967}" dt="2022-08-15T14:30:50.667" v="1485"/>
          <pc:sldLayoutMkLst>
            <pc:docMk/>
            <pc:sldMasterMk cId="810723572" sldId="2147483763"/>
            <pc:sldLayoutMk cId="631707507" sldId="2147483764"/>
          </pc:sldLayoutMkLst>
          <pc:picChg chg="add">
            <ac:chgData name="Jo-Ann Ward" userId="cc4ed5f1-cedb-4a98-8727-f2c28783c563" providerId="ADAL" clId="{5FB313B6-2A4D-493A-AEB9-DE25A0EB5967}" dt="2022-08-15T14:30:50.667" v="1485"/>
            <ac:picMkLst>
              <pc:docMk/>
              <pc:sldMasterMk cId="810723572" sldId="2147483763"/>
              <pc:sldLayoutMk cId="631707507" sldId="2147483764"/>
              <ac:picMk id="7" creationId="{DD19597E-687C-2923-E02F-2E0FBB645553}"/>
            </ac:picMkLst>
          </pc:picChg>
        </pc:sldLayoutChg>
      </pc:sldMasterChg>
    </pc:docChg>
  </pc:docChgLst>
  <pc:docChgLst>
    <pc:chgData name="Jo-Ann Ward" userId="S::joann.ward@actionaid.org::cc4ed5f1-cedb-4a98-8727-f2c28783c563" providerId="AD" clId="Web-{0C0B2FE4-E41E-3313-8D27-59514174D560}"/>
    <pc:docChg chg="modSld">
      <pc:chgData name="Jo-Ann Ward" userId="S::joann.ward@actionaid.org::cc4ed5f1-cedb-4a98-8727-f2c28783c563" providerId="AD" clId="Web-{0C0B2FE4-E41E-3313-8D27-59514174D560}" dt="2022-09-23T14:57:44.951" v="4" actId="20577"/>
      <pc:docMkLst>
        <pc:docMk/>
      </pc:docMkLst>
      <pc:sldChg chg="modSp">
        <pc:chgData name="Jo-Ann Ward" userId="S::joann.ward@actionaid.org::cc4ed5f1-cedb-4a98-8727-f2c28783c563" providerId="AD" clId="Web-{0C0B2FE4-E41E-3313-8D27-59514174D560}" dt="2022-09-23T14:55:38.041" v="0" actId="20577"/>
        <pc:sldMkLst>
          <pc:docMk/>
          <pc:sldMk cId="2516668485" sldId="258"/>
        </pc:sldMkLst>
        <pc:spChg chg="mod">
          <ac:chgData name="Jo-Ann Ward" userId="S::joann.ward@actionaid.org::cc4ed5f1-cedb-4a98-8727-f2c28783c563" providerId="AD" clId="Web-{0C0B2FE4-E41E-3313-8D27-59514174D560}" dt="2022-09-23T14:55:38.041" v="0" actId="20577"/>
          <ac:spMkLst>
            <pc:docMk/>
            <pc:sldMk cId="2516668485" sldId="258"/>
            <ac:spMk id="3" creationId="{E209D68D-BD69-4D3D-21F7-EE1F4F9DC1A6}"/>
          </ac:spMkLst>
        </pc:spChg>
      </pc:sldChg>
      <pc:sldChg chg="modSp">
        <pc:chgData name="Jo-Ann Ward" userId="S::joann.ward@actionaid.org::cc4ed5f1-cedb-4a98-8727-f2c28783c563" providerId="AD" clId="Web-{0C0B2FE4-E41E-3313-8D27-59514174D560}" dt="2022-09-23T14:57:11.356" v="2" actId="20577"/>
        <pc:sldMkLst>
          <pc:docMk/>
          <pc:sldMk cId="1322835580" sldId="260"/>
        </pc:sldMkLst>
        <pc:spChg chg="mod">
          <ac:chgData name="Jo-Ann Ward" userId="S::joann.ward@actionaid.org::cc4ed5f1-cedb-4a98-8727-f2c28783c563" providerId="AD" clId="Web-{0C0B2FE4-E41E-3313-8D27-59514174D560}" dt="2022-09-23T14:57:11.356" v="2" actId="20577"/>
          <ac:spMkLst>
            <pc:docMk/>
            <pc:sldMk cId="1322835580" sldId="260"/>
            <ac:spMk id="3" creationId="{CC493E1A-BD4F-680B-AD52-DD7C2BBFAB1E}"/>
          </ac:spMkLst>
        </pc:spChg>
      </pc:sldChg>
      <pc:sldChg chg="modSp">
        <pc:chgData name="Jo-Ann Ward" userId="S::joann.ward@actionaid.org::cc4ed5f1-cedb-4a98-8727-f2c28783c563" providerId="AD" clId="Web-{0C0B2FE4-E41E-3313-8D27-59514174D560}" dt="2022-09-23T14:57:44.951" v="4" actId="20577"/>
        <pc:sldMkLst>
          <pc:docMk/>
          <pc:sldMk cId="3065956228" sldId="265"/>
        </pc:sldMkLst>
        <pc:spChg chg="mod">
          <ac:chgData name="Jo-Ann Ward" userId="S::joann.ward@actionaid.org::cc4ed5f1-cedb-4a98-8727-f2c28783c563" providerId="AD" clId="Web-{0C0B2FE4-E41E-3313-8D27-59514174D560}" dt="2022-09-23T14:57:44.951" v="4" actId="20577"/>
          <ac:spMkLst>
            <pc:docMk/>
            <pc:sldMk cId="3065956228" sldId="265"/>
            <ac:spMk id="2" creationId="{49D0330F-558D-D127-BED9-1C9F153CE769}"/>
          </ac:spMkLst>
        </pc:sp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_rels/drawing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colors1.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C41E378-07CB-4A80-9EF5-634632C7B049}"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50EA34EB-7180-410D-B541-6D72FC153BD0}">
      <dgm:prSet/>
      <dgm:spPr/>
      <dgm:t>
        <a:bodyPr/>
        <a:lstStyle/>
        <a:p>
          <a:pPr>
            <a:lnSpc>
              <a:spcPct val="100000"/>
            </a:lnSpc>
          </a:pPr>
          <a:r>
            <a:rPr lang="en-US" dirty="0"/>
            <a:t>What had you heard about care work before and where had you heard about it? (from media, friends and family, just around)</a:t>
          </a:r>
        </a:p>
      </dgm:t>
    </dgm:pt>
    <dgm:pt modelId="{4C6D120B-3432-45AE-ACFD-E84E92447A0C}" type="parTrans" cxnId="{AC1F0248-CC8C-419D-97E1-68379391BE42}">
      <dgm:prSet/>
      <dgm:spPr/>
      <dgm:t>
        <a:bodyPr/>
        <a:lstStyle/>
        <a:p>
          <a:endParaRPr lang="en-US"/>
        </a:p>
      </dgm:t>
    </dgm:pt>
    <dgm:pt modelId="{BD5D071A-AAFC-4D8F-94B5-725461E1D5C5}" type="sibTrans" cxnId="{AC1F0248-CC8C-419D-97E1-68379391BE42}">
      <dgm:prSet/>
      <dgm:spPr/>
      <dgm:t>
        <a:bodyPr/>
        <a:lstStyle/>
        <a:p>
          <a:endParaRPr lang="en-US"/>
        </a:p>
      </dgm:t>
    </dgm:pt>
    <dgm:pt modelId="{C2DD35B1-017C-4C72-A8E4-2DB059B860FD}">
      <dgm:prSet/>
      <dgm:spPr/>
      <dgm:t>
        <a:bodyPr/>
        <a:lstStyle/>
        <a:p>
          <a:pPr>
            <a:lnSpc>
              <a:spcPct val="100000"/>
            </a:lnSpc>
          </a:pPr>
          <a:r>
            <a:rPr lang="en-US" dirty="0"/>
            <a:t>Who loses and who benefits</a:t>
          </a:r>
          <a:r>
            <a:rPr lang="en-US" dirty="0">
              <a:latin typeface="Calibri Light" panose="020F0302020204030204"/>
            </a:rPr>
            <a:t> when it comes to unpaid care</a:t>
          </a:r>
          <a:r>
            <a:rPr lang="en-US" dirty="0"/>
            <a:t>?</a:t>
          </a:r>
        </a:p>
      </dgm:t>
    </dgm:pt>
    <dgm:pt modelId="{40BF4F3A-0D6D-41C2-B7D1-5B6565B2CF81}" type="parTrans" cxnId="{245AE49A-9A9F-4112-B06C-702D78C0CCD8}">
      <dgm:prSet/>
      <dgm:spPr/>
      <dgm:t>
        <a:bodyPr/>
        <a:lstStyle/>
        <a:p>
          <a:endParaRPr lang="en-US"/>
        </a:p>
      </dgm:t>
    </dgm:pt>
    <dgm:pt modelId="{134660B6-0548-4F73-994D-D398FCAF0362}" type="sibTrans" cxnId="{245AE49A-9A9F-4112-B06C-702D78C0CCD8}">
      <dgm:prSet/>
      <dgm:spPr/>
      <dgm:t>
        <a:bodyPr/>
        <a:lstStyle/>
        <a:p>
          <a:endParaRPr lang="en-US"/>
        </a:p>
      </dgm:t>
    </dgm:pt>
    <dgm:pt modelId="{7B4FC6F1-D316-4B35-A266-9F063BAE8672}">
      <dgm:prSet/>
      <dgm:spPr/>
      <dgm:t>
        <a:bodyPr/>
        <a:lstStyle/>
        <a:p>
          <a:pPr>
            <a:lnSpc>
              <a:spcPct val="100000"/>
            </a:lnSpc>
          </a:pPr>
          <a:r>
            <a:rPr lang="en-US" dirty="0"/>
            <a:t>What systems and structures have caused care to be organized in such a way?</a:t>
          </a:r>
        </a:p>
      </dgm:t>
    </dgm:pt>
    <dgm:pt modelId="{B5CB8496-16CF-42A0-B6D1-019CF0011B09}" type="parTrans" cxnId="{F97D810A-FC9D-43AF-8DC0-B7F09065D19E}">
      <dgm:prSet/>
      <dgm:spPr/>
      <dgm:t>
        <a:bodyPr/>
        <a:lstStyle/>
        <a:p>
          <a:endParaRPr lang="en-US"/>
        </a:p>
      </dgm:t>
    </dgm:pt>
    <dgm:pt modelId="{36862145-6AF9-4765-950D-C4D627B117A1}" type="sibTrans" cxnId="{F97D810A-FC9D-43AF-8DC0-B7F09065D19E}">
      <dgm:prSet/>
      <dgm:spPr/>
      <dgm:t>
        <a:bodyPr/>
        <a:lstStyle/>
        <a:p>
          <a:endParaRPr lang="en-US"/>
        </a:p>
      </dgm:t>
    </dgm:pt>
    <dgm:pt modelId="{C86D1CD4-F48D-4CD4-96AA-3CD376428C5A}" type="pres">
      <dgm:prSet presAssocID="{FC41E378-07CB-4A80-9EF5-634632C7B049}" presName="root" presStyleCnt="0">
        <dgm:presLayoutVars>
          <dgm:dir/>
          <dgm:resizeHandles val="exact"/>
        </dgm:presLayoutVars>
      </dgm:prSet>
      <dgm:spPr/>
    </dgm:pt>
    <dgm:pt modelId="{73BA4E97-EF84-4543-BA92-2337C6327B6E}" type="pres">
      <dgm:prSet presAssocID="{50EA34EB-7180-410D-B541-6D72FC153BD0}" presName="compNode" presStyleCnt="0"/>
      <dgm:spPr/>
    </dgm:pt>
    <dgm:pt modelId="{09E71152-FAA7-4D10-AC43-93AB30445416}" type="pres">
      <dgm:prSet presAssocID="{50EA34EB-7180-410D-B541-6D72FC153BD0}" presName="bgRect" presStyleLbl="bgShp" presStyleIdx="0" presStyleCnt="3"/>
      <dgm:spPr/>
    </dgm:pt>
    <dgm:pt modelId="{9BB46C39-B390-4BB3-A585-B0BC7FF36504}" type="pres">
      <dgm:prSet presAssocID="{50EA34EB-7180-410D-B541-6D72FC153BD0}"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Judge"/>
        </a:ext>
      </dgm:extLst>
    </dgm:pt>
    <dgm:pt modelId="{BD1BC5DF-BCCF-4A4F-A93C-210144B215F9}" type="pres">
      <dgm:prSet presAssocID="{50EA34EB-7180-410D-B541-6D72FC153BD0}" presName="spaceRect" presStyleCnt="0"/>
      <dgm:spPr/>
    </dgm:pt>
    <dgm:pt modelId="{60A372B4-1BA0-43A0-85DD-05F40A152B91}" type="pres">
      <dgm:prSet presAssocID="{50EA34EB-7180-410D-B541-6D72FC153BD0}" presName="parTx" presStyleLbl="revTx" presStyleIdx="0" presStyleCnt="3">
        <dgm:presLayoutVars>
          <dgm:chMax val="0"/>
          <dgm:chPref val="0"/>
        </dgm:presLayoutVars>
      </dgm:prSet>
      <dgm:spPr/>
    </dgm:pt>
    <dgm:pt modelId="{66F26CB1-E1DB-480E-9B0B-73338E3D4485}" type="pres">
      <dgm:prSet presAssocID="{BD5D071A-AAFC-4D8F-94B5-725461E1D5C5}" presName="sibTrans" presStyleCnt="0"/>
      <dgm:spPr/>
    </dgm:pt>
    <dgm:pt modelId="{7D8B52A7-529B-4823-BAC2-CB7FBB440569}" type="pres">
      <dgm:prSet presAssocID="{C2DD35B1-017C-4C72-A8E4-2DB059B860FD}" presName="compNode" presStyleCnt="0"/>
      <dgm:spPr/>
    </dgm:pt>
    <dgm:pt modelId="{B6FE4C4D-BE29-4A76-BCCD-93D2F948A9CC}" type="pres">
      <dgm:prSet presAssocID="{C2DD35B1-017C-4C72-A8E4-2DB059B860FD}" presName="bgRect" presStyleLbl="bgShp" presStyleIdx="1" presStyleCnt="3"/>
      <dgm:spPr/>
    </dgm:pt>
    <dgm:pt modelId="{4110AE6F-E434-4CF9-A45F-9934AE40D3E2}" type="pres">
      <dgm:prSet presAssocID="{C2DD35B1-017C-4C72-A8E4-2DB059B860FD}"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redit card"/>
        </a:ext>
      </dgm:extLst>
    </dgm:pt>
    <dgm:pt modelId="{FC9F122B-BB73-4D78-A447-C4C5F6EE6593}" type="pres">
      <dgm:prSet presAssocID="{C2DD35B1-017C-4C72-A8E4-2DB059B860FD}" presName="spaceRect" presStyleCnt="0"/>
      <dgm:spPr/>
    </dgm:pt>
    <dgm:pt modelId="{482FA698-5BF4-442F-BA3D-6E8A8E5BCE58}" type="pres">
      <dgm:prSet presAssocID="{C2DD35B1-017C-4C72-A8E4-2DB059B860FD}" presName="parTx" presStyleLbl="revTx" presStyleIdx="1" presStyleCnt="3">
        <dgm:presLayoutVars>
          <dgm:chMax val="0"/>
          <dgm:chPref val="0"/>
        </dgm:presLayoutVars>
      </dgm:prSet>
      <dgm:spPr/>
    </dgm:pt>
    <dgm:pt modelId="{B31479C6-6092-4E85-B07B-592FA38AFB20}" type="pres">
      <dgm:prSet presAssocID="{134660B6-0548-4F73-994D-D398FCAF0362}" presName="sibTrans" presStyleCnt="0"/>
      <dgm:spPr/>
    </dgm:pt>
    <dgm:pt modelId="{3D7F222D-70DD-4A49-B237-1AF5728BA10E}" type="pres">
      <dgm:prSet presAssocID="{7B4FC6F1-D316-4B35-A266-9F063BAE8672}" presName="compNode" presStyleCnt="0"/>
      <dgm:spPr/>
    </dgm:pt>
    <dgm:pt modelId="{38ADF313-F047-4EED-A3E4-669584378C74}" type="pres">
      <dgm:prSet presAssocID="{7B4FC6F1-D316-4B35-A266-9F063BAE8672}" presName="bgRect" presStyleLbl="bgShp" presStyleIdx="2" presStyleCnt="3"/>
      <dgm:spPr/>
    </dgm:pt>
    <dgm:pt modelId="{9DA9D389-D16D-4DC3-8FDD-3B7EB4F08E0B}" type="pres">
      <dgm:prSet presAssocID="{7B4FC6F1-D316-4B35-A266-9F063BAE8672}"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Hierarchy"/>
        </a:ext>
      </dgm:extLst>
    </dgm:pt>
    <dgm:pt modelId="{746AFAB0-A7F9-4A27-AE21-867ED7DA41CA}" type="pres">
      <dgm:prSet presAssocID="{7B4FC6F1-D316-4B35-A266-9F063BAE8672}" presName="spaceRect" presStyleCnt="0"/>
      <dgm:spPr/>
    </dgm:pt>
    <dgm:pt modelId="{474A069F-548E-42B1-8187-06E9AA4E991B}" type="pres">
      <dgm:prSet presAssocID="{7B4FC6F1-D316-4B35-A266-9F063BAE8672}" presName="parTx" presStyleLbl="revTx" presStyleIdx="2" presStyleCnt="3">
        <dgm:presLayoutVars>
          <dgm:chMax val="0"/>
          <dgm:chPref val="0"/>
        </dgm:presLayoutVars>
      </dgm:prSet>
      <dgm:spPr/>
    </dgm:pt>
  </dgm:ptLst>
  <dgm:cxnLst>
    <dgm:cxn modelId="{F97D810A-FC9D-43AF-8DC0-B7F09065D19E}" srcId="{FC41E378-07CB-4A80-9EF5-634632C7B049}" destId="{7B4FC6F1-D316-4B35-A266-9F063BAE8672}" srcOrd="2" destOrd="0" parTransId="{B5CB8496-16CF-42A0-B6D1-019CF0011B09}" sibTransId="{36862145-6AF9-4765-950D-C4D627B117A1}"/>
    <dgm:cxn modelId="{844EAC0A-DD57-436E-BEDB-8971F72F3588}" type="presOf" srcId="{50EA34EB-7180-410D-B541-6D72FC153BD0}" destId="{60A372B4-1BA0-43A0-85DD-05F40A152B91}" srcOrd="0" destOrd="0" presId="urn:microsoft.com/office/officeart/2018/2/layout/IconVerticalSolidList"/>
    <dgm:cxn modelId="{AC1F0248-CC8C-419D-97E1-68379391BE42}" srcId="{FC41E378-07CB-4A80-9EF5-634632C7B049}" destId="{50EA34EB-7180-410D-B541-6D72FC153BD0}" srcOrd="0" destOrd="0" parTransId="{4C6D120B-3432-45AE-ACFD-E84E92447A0C}" sibTransId="{BD5D071A-AAFC-4D8F-94B5-725461E1D5C5}"/>
    <dgm:cxn modelId="{245AE49A-9A9F-4112-B06C-702D78C0CCD8}" srcId="{FC41E378-07CB-4A80-9EF5-634632C7B049}" destId="{C2DD35B1-017C-4C72-A8E4-2DB059B860FD}" srcOrd="1" destOrd="0" parTransId="{40BF4F3A-0D6D-41C2-B7D1-5B6565B2CF81}" sibTransId="{134660B6-0548-4F73-994D-D398FCAF0362}"/>
    <dgm:cxn modelId="{7BFD329E-A592-44C8-9896-8E28BDEE79C2}" type="presOf" srcId="{FC41E378-07CB-4A80-9EF5-634632C7B049}" destId="{C86D1CD4-F48D-4CD4-96AA-3CD376428C5A}" srcOrd="0" destOrd="0" presId="urn:microsoft.com/office/officeart/2018/2/layout/IconVerticalSolidList"/>
    <dgm:cxn modelId="{1EA5BBC2-868B-4137-A698-B1A1EDFA06A1}" type="presOf" srcId="{C2DD35B1-017C-4C72-A8E4-2DB059B860FD}" destId="{482FA698-5BF4-442F-BA3D-6E8A8E5BCE58}" srcOrd="0" destOrd="0" presId="urn:microsoft.com/office/officeart/2018/2/layout/IconVerticalSolidList"/>
    <dgm:cxn modelId="{4CE48FFA-F6EB-4B44-86BB-D99CC5CE90D8}" type="presOf" srcId="{7B4FC6F1-D316-4B35-A266-9F063BAE8672}" destId="{474A069F-548E-42B1-8187-06E9AA4E991B}" srcOrd="0" destOrd="0" presId="urn:microsoft.com/office/officeart/2018/2/layout/IconVerticalSolidList"/>
    <dgm:cxn modelId="{59199EBB-197C-4600-BC43-319FB8D02C23}" type="presParOf" srcId="{C86D1CD4-F48D-4CD4-96AA-3CD376428C5A}" destId="{73BA4E97-EF84-4543-BA92-2337C6327B6E}" srcOrd="0" destOrd="0" presId="urn:microsoft.com/office/officeart/2018/2/layout/IconVerticalSolidList"/>
    <dgm:cxn modelId="{FDEF4492-A844-4152-9A10-3AE4FFDBB264}" type="presParOf" srcId="{73BA4E97-EF84-4543-BA92-2337C6327B6E}" destId="{09E71152-FAA7-4D10-AC43-93AB30445416}" srcOrd="0" destOrd="0" presId="urn:microsoft.com/office/officeart/2018/2/layout/IconVerticalSolidList"/>
    <dgm:cxn modelId="{E2CBF3CD-6FD6-4984-9D3E-615E8C984BC1}" type="presParOf" srcId="{73BA4E97-EF84-4543-BA92-2337C6327B6E}" destId="{9BB46C39-B390-4BB3-A585-B0BC7FF36504}" srcOrd="1" destOrd="0" presId="urn:microsoft.com/office/officeart/2018/2/layout/IconVerticalSolidList"/>
    <dgm:cxn modelId="{8D956DC1-FA71-4295-8E28-C307557E71DC}" type="presParOf" srcId="{73BA4E97-EF84-4543-BA92-2337C6327B6E}" destId="{BD1BC5DF-BCCF-4A4F-A93C-210144B215F9}" srcOrd="2" destOrd="0" presId="urn:microsoft.com/office/officeart/2018/2/layout/IconVerticalSolidList"/>
    <dgm:cxn modelId="{45CEB541-A719-4FA8-96C3-11856C199693}" type="presParOf" srcId="{73BA4E97-EF84-4543-BA92-2337C6327B6E}" destId="{60A372B4-1BA0-43A0-85DD-05F40A152B91}" srcOrd="3" destOrd="0" presId="urn:microsoft.com/office/officeart/2018/2/layout/IconVerticalSolidList"/>
    <dgm:cxn modelId="{5A3E06C3-CB9E-4CDC-BD80-56959451C91E}" type="presParOf" srcId="{C86D1CD4-F48D-4CD4-96AA-3CD376428C5A}" destId="{66F26CB1-E1DB-480E-9B0B-73338E3D4485}" srcOrd="1" destOrd="0" presId="urn:microsoft.com/office/officeart/2018/2/layout/IconVerticalSolidList"/>
    <dgm:cxn modelId="{4DC6461D-2B69-4B12-A57F-313D35918871}" type="presParOf" srcId="{C86D1CD4-F48D-4CD4-96AA-3CD376428C5A}" destId="{7D8B52A7-529B-4823-BAC2-CB7FBB440569}" srcOrd="2" destOrd="0" presId="urn:microsoft.com/office/officeart/2018/2/layout/IconVerticalSolidList"/>
    <dgm:cxn modelId="{2B895531-41A7-4294-BF05-E14A16CB6DE0}" type="presParOf" srcId="{7D8B52A7-529B-4823-BAC2-CB7FBB440569}" destId="{B6FE4C4D-BE29-4A76-BCCD-93D2F948A9CC}" srcOrd="0" destOrd="0" presId="urn:microsoft.com/office/officeart/2018/2/layout/IconVerticalSolidList"/>
    <dgm:cxn modelId="{E43D89BB-B296-4C75-B7EC-B6CD28715067}" type="presParOf" srcId="{7D8B52A7-529B-4823-BAC2-CB7FBB440569}" destId="{4110AE6F-E434-4CF9-A45F-9934AE40D3E2}" srcOrd="1" destOrd="0" presId="urn:microsoft.com/office/officeart/2018/2/layout/IconVerticalSolidList"/>
    <dgm:cxn modelId="{FA5DE954-7B2D-4C42-8F86-685138B033BF}" type="presParOf" srcId="{7D8B52A7-529B-4823-BAC2-CB7FBB440569}" destId="{FC9F122B-BB73-4D78-A447-C4C5F6EE6593}" srcOrd="2" destOrd="0" presId="urn:microsoft.com/office/officeart/2018/2/layout/IconVerticalSolidList"/>
    <dgm:cxn modelId="{D0A638E6-BE35-4D79-AF26-D08B1D66A811}" type="presParOf" srcId="{7D8B52A7-529B-4823-BAC2-CB7FBB440569}" destId="{482FA698-5BF4-442F-BA3D-6E8A8E5BCE58}" srcOrd="3" destOrd="0" presId="urn:microsoft.com/office/officeart/2018/2/layout/IconVerticalSolidList"/>
    <dgm:cxn modelId="{C11DEA9D-0B97-4902-AC99-1A0DE92A31EE}" type="presParOf" srcId="{C86D1CD4-F48D-4CD4-96AA-3CD376428C5A}" destId="{B31479C6-6092-4E85-B07B-592FA38AFB20}" srcOrd="3" destOrd="0" presId="urn:microsoft.com/office/officeart/2018/2/layout/IconVerticalSolidList"/>
    <dgm:cxn modelId="{2119B623-FFC3-4D02-8780-447BD83D1258}" type="presParOf" srcId="{C86D1CD4-F48D-4CD4-96AA-3CD376428C5A}" destId="{3D7F222D-70DD-4A49-B237-1AF5728BA10E}" srcOrd="4" destOrd="0" presId="urn:microsoft.com/office/officeart/2018/2/layout/IconVerticalSolidList"/>
    <dgm:cxn modelId="{C296DDAE-B25F-44D0-96BA-E52C4D774D46}" type="presParOf" srcId="{3D7F222D-70DD-4A49-B237-1AF5728BA10E}" destId="{38ADF313-F047-4EED-A3E4-669584378C74}" srcOrd="0" destOrd="0" presId="urn:microsoft.com/office/officeart/2018/2/layout/IconVerticalSolidList"/>
    <dgm:cxn modelId="{B200D4CA-8311-4366-B3BD-75B996FEADBC}" type="presParOf" srcId="{3D7F222D-70DD-4A49-B237-1AF5728BA10E}" destId="{9DA9D389-D16D-4DC3-8FDD-3B7EB4F08E0B}" srcOrd="1" destOrd="0" presId="urn:microsoft.com/office/officeart/2018/2/layout/IconVerticalSolidList"/>
    <dgm:cxn modelId="{B0389CAE-3BDC-40C7-8498-DF17BAA6D43A}" type="presParOf" srcId="{3D7F222D-70DD-4A49-B237-1AF5728BA10E}" destId="{746AFAB0-A7F9-4A27-AE21-867ED7DA41CA}" srcOrd="2" destOrd="0" presId="urn:microsoft.com/office/officeart/2018/2/layout/IconVerticalSolidList"/>
    <dgm:cxn modelId="{7E4F2BDC-1510-4EC8-8092-5A7603CEBAEB}" type="presParOf" srcId="{3D7F222D-70DD-4A49-B237-1AF5728BA10E}" destId="{474A069F-548E-42B1-8187-06E9AA4E991B}"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662B44B-BE22-4F6B-AA75-292F9B11C00A}"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3472EC4A-8C50-4DDC-BCAC-F222EF8124CC}">
      <dgm:prSet/>
      <dgm:spPr/>
      <dgm:t>
        <a:bodyPr/>
        <a:lstStyle/>
        <a:p>
          <a:r>
            <a:rPr lang="en-US" dirty="0"/>
            <a:t>Write a letter to your local newspaper on the importance of </a:t>
          </a:r>
          <a:r>
            <a:rPr lang="en-US" dirty="0" err="1"/>
            <a:t>regognising</a:t>
          </a:r>
          <a:r>
            <a:rPr lang="en-US" dirty="0"/>
            <a:t> the value of care work. </a:t>
          </a:r>
        </a:p>
      </dgm:t>
    </dgm:pt>
    <dgm:pt modelId="{3D999A88-563D-47AD-8E46-8D6C67BB91EF}" type="parTrans" cxnId="{DE4BE9D0-7DF8-4029-BBF3-14200366EEA7}">
      <dgm:prSet/>
      <dgm:spPr/>
      <dgm:t>
        <a:bodyPr/>
        <a:lstStyle/>
        <a:p>
          <a:endParaRPr lang="en-US"/>
        </a:p>
      </dgm:t>
    </dgm:pt>
    <dgm:pt modelId="{D67D6188-4BEC-4180-9755-A6857A4A6754}" type="sibTrans" cxnId="{DE4BE9D0-7DF8-4029-BBF3-14200366EEA7}">
      <dgm:prSet/>
      <dgm:spPr/>
      <dgm:t>
        <a:bodyPr/>
        <a:lstStyle/>
        <a:p>
          <a:endParaRPr lang="en-US"/>
        </a:p>
      </dgm:t>
    </dgm:pt>
    <dgm:pt modelId="{89EF4703-C2AB-465D-A50D-B0E8DD6AFE03}">
      <dgm:prSet/>
      <dgm:spPr/>
      <dgm:t>
        <a:bodyPr/>
        <a:lstStyle/>
        <a:p>
          <a:r>
            <a:rPr lang="en-US" dirty="0"/>
            <a:t>Talk about unpaid care with your friends and family – you could use a time diary in your own home.  </a:t>
          </a:r>
        </a:p>
      </dgm:t>
    </dgm:pt>
    <dgm:pt modelId="{AD95B2CE-BD21-4173-A79A-14559B9F3F5C}" type="parTrans" cxnId="{AF602AED-5AF2-4E1E-89DA-F7C80550EB2D}">
      <dgm:prSet/>
      <dgm:spPr/>
      <dgm:t>
        <a:bodyPr/>
        <a:lstStyle/>
        <a:p>
          <a:endParaRPr lang="en-US"/>
        </a:p>
      </dgm:t>
    </dgm:pt>
    <dgm:pt modelId="{0DA61327-F98D-4836-8227-DCBB3D3DBD05}" type="sibTrans" cxnId="{AF602AED-5AF2-4E1E-89DA-F7C80550EB2D}">
      <dgm:prSet/>
      <dgm:spPr/>
      <dgm:t>
        <a:bodyPr/>
        <a:lstStyle/>
        <a:p>
          <a:endParaRPr lang="en-US"/>
        </a:p>
      </dgm:t>
    </dgm:pt>
    <dgm:pt modelId="{504F4F76-28A6-44A9-9FD0-922A170E2A44}" type="pres">
      <dgm:prSet presAssocID="{8662B44B-BE22-4F6B-AA75-292F9B11C00A}" presName="linear" presStyleCnt="0">
        <dgm:presLayoutVars>
          <dgm:animLvl val="lvl"/>
          <dgm:resizeHandles val="exact"/>
        </dgm:presLayoutVars>
      </dgm:prSet>
      <dgm:spPr/>
    </dgm:pt>
    <dgm:pt modelId="{0BE54890-806A-438A-9850-B4CADF98803F}" type="pres">
      <dgm:prSet presAssocID="{3472EC4A-8C50-4DDC-BCAC-F222EF8124CC}" presName="parentText" presStyleLbl="node1" presStyleIdx="0" presStyleCnt="2">
        <dgm:presLayoutVars>
          <dgm:chMax val="0"/>
          <dgm:bulletEnabled val="1"/>
        </dgm:presLayoutVars>
      </dgm:prSet>
      <dgm:spPr/>
    </dgm:pt>
    <dgm:pt modelId="{530959BF-004F-4513-B440-1DD7093A3FD7}" type="pres">
      <dgm:prSet presAssocID="{D67D6188-4BEC-4180-9755-A6857A4A6754}" presName="spacer" presStyleCnt="0"/>
      <dgm:spPr/>
    </dgm:pt>
    <dgm:pt modelId="{E62A891B-DF63-4AEB-9AB2-AA3D94A7A296}" type="pres">
      <dgm:prSet presAssocID="{89EF4703-C2AB-465D-A50D-B0E8DD6AFE03}" presName="parentText" presStyleLbl="node1" presStyleIdx="1" presStyleCnt="2" custLinFactNeighborY="-34105">
        <dgm:presLayoutVars>
          <dgm:chMax val="0"/>
          <dgm:bulletEnabled val="1"/>
        </dgm:presLayoutVars>
      </dgm:prSet>
      <dgm:spPr/>
    </dgm:pt>
  </dgm:ptLst>
  <dgm:cxnLst>
    <dgm:cxn modelId="{E665733F-0BE4-443F-9563-A099C8F5CFAC}" type="presOf" srcId="{3472EC4A-8C50-4DDC-BCAC-F222EF8124CC}" destId="{0BE54890-806A-438A-9850-B4CADF98803F}" srcOrd="0" destOrd="0" presId="urn:microsoft.com/office/officeart/2005/8/layout/vList2"/>
    <dgm:cxn modelId="{CB782C8E-8695-4FB2-ACBA-B20334F4C705}" type="presOf" srcId="{89EF4703-C2AB-465D-A50D-B0E8DD6AFE03}" destId="{E62A891B-DF63-4AEB-9AB2-AA3D94A7A296}" srcOrd="0" destOrd="0" presId="urn:microsoft.com/office/officeart/2005/8/layout/vList2"/>
    <dgm:cxn modelId="{56EF539B-20CA-46B6-9F96-CC726F505B26}" type="presOf" srcId="{8662B44B-BE22-4F6B-AA75-292F9B11C00A}" destId="{504F4F76-28A6-44A9-9FD0-922A170E2A44}" srcOrd="0" destOrd="0" presId="urn:microsoft.com/office/officeart/2005/8/layout/vList2"/>
    <dgm:cxn modelId="{DE4BE9D0-7DF8-4029-BBF3-14200366EEA7}" srcId="{8662B44B-BE22-4F6B-AA75-292F9B11C00A}" destId="{3472EC4A-8C50-4DDC-BCAC-F222EF8124CC}" srcOrd="0" destOrd="0" parTransId="{3D999A88-563D-47AD-8E46-8D6C67BB91EF}" sibTransId="{D67D6188-4BEC-4180-9755-A6857A4A6754}"/>
    <dgm:cxn modelId="{AF602AED-5AF2-4E1E-89DA-F7C80550EB2D}" srcId="{8662B44B-BE22-4F6B-AA75-292F9B11C00A}" destId="{89EF4703-C2AB-465D-A50D-B0E8DD6AFE03}" srcOrd="1" destOrd="0" parTransId="{AD95B2CE-BD21-4173-A79A-14559B9F3F5C}" sibTransId="{0DA61327-F98D-4836-8227-DCBB3D3DBD05}"/>
    <dgm:cxn modelId="{2E06E69B-F3AE-44D1-A5A1-E4D891810F8E}" type="presParOf" srcId="{504F4F76-28A6-44A9-9FD0-922A170E2A44}" destId="{0BE54890-806A-438A-9850-B4CADF98803F}" srcOrd="0" destOrd="0" presId="urn:microsoft.com/office/officeart/2005/8/layout/vList2"/>
    <dgm:cxn modelId="{779704C5-BD81-4352-A5B4-AAD1225BECC0}" type="presParOf" srcId="{504F4F76-28A6-44A9-9FD0-922A170E2A44}" destId="{530959BF-004F-4513-B440-1DD7093A3FD7}" srcOrd="1" destOrd="0" presId="urn:microsoft.com/office/officeart/2005/8/layout/vList2"/>
    <dgm:cxn modelId="{76846CDA-ADB7-49E3-92E9-09E8A37BF07A}" type="presParOf" srcId="{504F4F76-28A6-44A9-9FD0-922A170E2A44}" destId="{E62A891B-DF63-4AEB-9AB2-AA3D94A7A296}"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662B44B-BE22-4F6B-AA75-292F9B11C00A}"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7E6AD2D4-F488-43D1-84EC-23B61BD417D3}">
      <dgm:prSet/>
      <dgm:spPr/>
      <dgm:t>
        <a:bodyPr/>
        <a:lstStyle/>
        <a:p>
          <a:pPr rtl="0"/>
          <a:r>
            <a:rPr lang="en-US" dirty="0"/>
            <a:t>Take part in ActionAid’s </a:t>
          </a:r>
          <a:r>
            <a:rPr lang="en-US" dirty="0" err="1"/>
            <a:t>ActionTalks</a:t>
          </a:r>
          <a:r>
            <a:rPr lang="en-US" dirty="0"/>
            <a:t> speech writing competition, writing a speech on the topic: </a:t>
          </a:r>
          <a:endParaRPr lang="en-US" dirty="0">
            <a:latin typeface="Calibri Light" panose="020F0302020204030204"/>
          </a:endParaRPr>
        </a:p>
      </dgm:t>
    </dgm:pt>
    <dgm:pt modelId="{94E0FD84-A89B-4998-9F3B-3FB9D76DA85B}" type="parTrans" cxnId="{463DC251-D20E-4CF7-96F0-CCCCEC8741C3}">
      <dgm:prSet/>
      <dgm:spPr/>
      <dgm:t>
        <a:bodyPr/>
        <a:lstStyle/>
        <a:p>
          <a:endParaRPr lang="en-US"/>
        </a:p>
      </dgm:t>
    </dgm:pt>
    <dgm:pt modelId="{E948D462-F9E4-4B39-82AD-4FC3D68AD281}" type="sibTrans" cxnId="{463DC251-D20E-4CF7-96F0-CCCCEC8741C3}">
      <dgm:prSet/>
      <dgm:spPr/>
      <dgm:t>
        <a:bodyPr/>
        <a:lstStyle/>
        <a:p>
          <a:endParaRPr lang="en-US"/>
        </a:p>
      </dgm:t>
    </dgm:pt>
    <dgm:pt modelId="{2377929F-4602-4C70-85DB-B2C1E1408CB4}">
      <dgm:prSet phldr="0"/>
      <dgm:spPr/>
      <dgm:t>
        <a:bodyPr/>
        <a:lstStyle/>
        <a:p>
          <a:pPr rtl="0"/>
          <a:r>
            <a:rPr lang="en-US" dirty="0">
              <a:latin typeface="Calibri Light" panose="020F0302020204030204"/>
            </a:rPr>
            <a:t>"</a:t>
          </a:r>
          <a:r>
            <a:rPr lang="en-US" dirty="0"/>
            <a:t>Care, both paid and unpaid, while largely a burden for women, is the responsibility of everyone in society and there should be a human right to care. Discuss</a:t>
          </a:r>
          <a:r>
            <a:rPr lang="en-US" dirty="0">
              <a:latin typeface="Calibri Light" panose="020F0302020204030204"/>
            </a:rPr>
            <a:t>." </a:t>
          </a:r>
        </a:p>
      </dgm:t>
    </dgm:pt>
    <dgm:pt modelId="{B567201C-C795-4B98-9CA6-1A7B3A38BE34}" type="parTrans" cxnId="{9CE9311E-B808-4FB1-BF4F-9FFB48B209D3}">
      <dgm:prSet/>
      <dgm:spPr/>
    </dgm:pt>
    <dgm:pt modelId="{6C98D1D2-E60E-4D50-8AE2-0671FC942DEA}" type="sibTrans" cxnId="{9CE9311E-B808-4FB1-BF4F-9FFB48B209D3}">
      <dgm:prSet/>
      <dgm:spPr/>
    </dgm:pt>
    <dgm:pt modelId="{3E644E7E-432B-498C-8537-A00974120D36}">
      <dgm:prSet phldr="0"/>
      <dgm:spPr/>
      <dgm:t>
        <a:bodyPr/>
        <a:lstStyle/>
        <a:p>
          <a:r>
            <a:rPr lang="en-US" dirty="0"/>
            <a:t>First prize is a €500 voucher – learn more at www.actionaid.ie</a:t>
          </a:r>
        </a:p>
      </dgm:t>
    </dgm:pt>
    <dgm:pt modelId="{B330FE42-88AB-4CC5-9DBA-33BA90CABFB0}" type="parTrans" cxnId="{A4858914-3AED-48E6-9FB9-EE5071D87AA0}">
      <dgm:prSet/>
      <dgm:spPr/>
    </dgm:pt>
    <dgm:pt modelId="{4287AACA-9816-4064-8AA7-EBE116D1A40D}" type="sibTrans" cxnId="{A4858914-3AED-48E6-9FB9-EE5071D87AA0}">
      <dgm:prSet/>
      <dgm:spPr/>
    </dgm:pt>
    <dgm:pt modelId="{504F4F76-28A6-44A9-9FD0-922A170E2A44}" type="pres">
      <dgm:prSet presAssocID="{8662B44B-BE22-4F6B-AA75-292F9B11C00A}" presName="linear" presStyleCnt="0">
        <dgm:presLayoutVars>
          <dgm:animLvl val="lvl"/>
          <dgm:resizeHandles val="exact"/>
        </dgm:presLayoutVars>
      </dgm:prSet>
      <dgm:spPr/>
    </dgm:pt>
    <dgm:pt modelId="{8B4EF028-61DC-4984-A283-2F5E40619136}" type="pres">
      <dgm:prSet presAssocID="{7E6AD2D4-F488-43D1-84EC-23B61BD417D3}" presName="parentText" presStyleLbl="node1" presStyleIdx="0" presStyleCnt="3">
        <dgm:presLayoutVars>
          <dgm:chMax val="0"/>
          <dgm:bulletEnabled val="1"/>
        </dgm:presLayoutVars>
      </dgm:prSet>
      <dgm:spPr/>
    </dgm:pt>
    <dgm:pt modelId="{F654956A-3800-4AE4-8F61-083AC2C1EB6C}" type="pres">
      <dgm:prSet presAssocID="{E948D462-F9E4-4B39-82AD-4FC3D68AD281}" presName="spacer" presStyleCnt="0"/>
      <dgm:spPr/>
    </dgm:pt>
    <dgm:pt modelId="{CACD9AD4-A34B-4388-A24D-40AEF426EE4F}" type="pres">
      <dgm:prSet presAssocID="{2377929F-4602-4C70-85DB-B2C1E1408CB4}" presName="parentText" presStyleLbl="node1" presStyleIdx="1" presStyleCnt="3">
        <dgm:presLayoutVars>
          <dgm:chMax val="0"/>
          <dgm:bulletEnabled val="1"/>
        </dgm:presLayoutVars>
      </dgm:prSet>
      <dgm:spPr/>
    </dgm:pt>
    <dgm:pt modelId="{5F04F1A8-2F9B-441A-99C0-C8364E89DBE3}" type="pres">
      <dgm:prSet presAssocID="{6C98D1D2-E60E-4D50-8AE2-0671FC942DEA}" presName="spacer" presStyleCnt="0"/>
      <dgm:spPr/>
    </dgm:pt>
    <dgm:pt modelId="{5D4D016F-B761-412C-BEE3-86F1486F9A05}" type="pres">
      <dgm:prSet presAssocID="{3E644E7E-432B-498C-8537-A00974120D36}" presName="parentText" presStyleLbl="node1" presStyleIdx="2" presStyleCnt="3">
        <dgm:presLayoutVars>
          <dgm:chMax val="0"/>
          <dgm:bulletEnabled val="1"/>
        </dgm:presLayoutVars>
      </dgm:prSet>
      <dgm:spPr/>
    </dgm:pt>
  </dgm:ptLst>
  <dgm:cxnLst>
    <dgm:cxn modelId="{A4858914-3AED-48E6-9FB9-EE5071D87AA0}" srcId="{8662B44B-BE22-4F6B-AA75-292F9B11C00A}" destId="{3E644E7E-432B-498C-8537-A00974120D36}" srcOrd="2" destOrd="0" parTransId="{B330FE42-88AB-4CC5-9DBA-33BA90CABFB0}" sibTransId="{4287AACA-9816-4064-8AA7-EBE116D1A40D}"/>
    <dgm:cxn modelId="{9CE9311E-B808-4FB1-BF4F-9FFB48B209D3}" srcId="{8662B44B-BE22-4F6B-AA75-292F9B11C00A}" destId="{2377929F-4602-4C70-85DB-B2C1E1408CB4}" srcOrd="1" destOrd="0" parTransId="{B567201C-C795-4B98-9CA6-1A7B3A38BE34}" sibTransId="{6C98D1D2-E60E-4D50-8AE2-0671FC942DEA}"/>
    <dgm:cxn modelId="{3D09A071-7EBF-4E5B-AA2C-A380614DEA2C}" type="presOf" srcId="{7E6AD2D4-F488-43D1-84EC-23B61BD417D3}" destId="{8B4EF028-61DC-4984-A283-2F5E40619136}" srcOrd="0" destOrd="0" presId="urn:microsoft.com/office/officeart/2005/8/layout/vList2"/>
    <dgm:cxn modelId="{463DC251-D20E-4CF7-96F0-CCCCEC8741C3}" srcId="{8662B44B-BE22-4F6B-AA75-292F9B11C00A}" destId="{7E6AD2D4-F488-43D1-84EC-23B61BD417D3}" srcOrd="0" destOrd="0" parTransId="{94E0FD84-A89B-4998-9F3B-3FB9D76DA85B}" sibTransId="{E948D462-F9E4-4B39-82AD-4FC3D68AD281}"/>
    <dgm:cxn modelId="{56EF539B-20CA-46B6-9F96-CC726F505B26}" type="presOf" srcId="{8662B44B-BE22-4F6B-AA75-292F9B11C00A}" destId="{504F4F76-28A6-44A9-9FD0-922A170E2A44}" srcOrd="0" destOrd="0" presId="urn:microsoft.com/office/officeart/2005/8/layout/vList2"/>
    <dgm:cxn modelId="{9855CBA0-0656-4FF3-B342-B1B68BC62718}" type="presOf" srcId="{3E644E7E-432B-498C-8537-A00974120D36}" destId="{5D4D016F-B761-412C-BEE3-86F1486F9A05}" srcOrd="0" destOrd="0" presId="urn:microsoft.com/office/officeart/2005/8/layout/vList2"/>
    <dgm:cxn modelId="{DBA9E6CA-61AB-43E1-8545-F83989DE322A}" type="presOf" srcId="{2377929F-4602-4C70-85DB-B2C1E1408CB4}" destId="{CACD9AD4-A34B-4388-A24D-40AEF426EE4F}" srcOrd="0" destOrd="0" presId="urn:microsoft.com/office/officeart/2005/8/layout/vList2"/>
    <dgm:cxn modelId="{EF14ECA4-7F66-4D3F-B88A-CE1EFFBDC0CE}" type="presParOf" srcId="{504F4F76-28A6-44A9-9FD0-922A170E2A44}" destId="{8B4EF028-61DC-4984-A283-2F5E40619136}" srcOrd="0" destOrd="0" presId="urn:microsoft.com/office/officeart/2005/8/layout/vList2"/>
    <dgm:cxn modelId="{3763F884-DE7A-4CD7-8F2F-3F225CB51B6E}" type="presParOf" srcId="{504F4F76-28A6-44A9-9FD0-922A170E2A44}" destId="{F654956A-3800-4AE4-8F61-083AC2C1EB6C}" srcOrd="1" destOrd="0" presId="urn:microsoft.com/office/officeart/2005/8/layout/vList2"/>
    <dgm:cxn modelId="{E1B73E13-A3DA-4474-90AB-90A6D4FAA1D1}" type="presParOf" srcId="{504F4F76-28A6-44A9-9FD0-922A170E2A44}" destId="{CACD9AD4-A34B-4388-A24D-40AEF426EE4F}" srcOrd="2" destOrd="0" presId="urn:microsoft.com/office/officeart/2005/8/layout/vList2"/>
    <dgm:cxn modelId="{687E9DEC-9173-425C-80F3-9E507B23E0E5}" type="presParOf" srcId="{504F4F76-28A6-44A9-9FD0-922A170E2A44}" destId="{5F04F1A8-2F9B-441A-99C0-C8364E89DBE3}" srcOrd="3" destOrd="0" presId="urn:microsoft.com/office/officeart/2005/8/layout/vList2"/>
    <dgm:cxn modelId="{E3BCFB20-A064-4B88-84E9-499ADF677284}" type="presParOf" srcId="{504F4F76-28A6-44A9-9FD0-922A170E2A44}" destId="{5D4D016F-B761-412C-BEE3-86F1486F9A05}"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E71152-FAA7-4D10-AC43-93AB30445416}">
      <dsp:nvSpPr>
        <dsp:cNvPr id="0" name=""/>
        <dsp:cNvSpPr/>
      </dsp:nvSpPr>
      <dsp:spPr>
        <a:xfrm>
          <a:off x="0" y="531"/>
          <a:ext cx="10515600" cy="1244702"/>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BB46C39-B390-4BB3-A585-B0BC7FF36504}">
      <dsp:nvSpPr>
        <dsp:cNvPr id="0" name=""/>
        <dsp:cNvSpPr/>
      </dsp:nvSpPr>
      <dsp:spPr>
        <a:xfrm>
          <a:off x="376522" y="280590"/>
          <a:ext cx="684586" cy="68458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0A372B4-1BA0-43A0-85DD-05F40A152B91}">
      <dsp:nvSpPr>
        <dsp:cNvPr id="0" name=""/>
        <dsp:cNvSpPr/>
      </dsp:nvSpPr>
      <dsp:spPr>
        <a:xfrm>
          <a:off x="1437631" y="531"/>
          <a:ext cx="9077968" cy="12447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731" tIns="131731" rIns="131731" bIns="131731" numCol="1" spcCol="1270" anchor="ctr" anchorCtr="0">
          <a:noAutofit/>
        </a:bodyPr>
        <a:lstStyle/>
        <a:p>
          <a:pPr marL="0" lvl="0" indent="0" algn="l" defTabSz="1111250">
            <a:lnSpc>
              <a:spcPct val="100000"/>
            </a:lnSpc>
            <a:spcBef>
              <a:spcPct val="0"/>
            </a:spcBef>
            <a:spcAft>
              <a:spcPct val="35000"/>
            </a:spcAft>
            <a:buNone/>
          </a:pPr>
          <a:r>
            <a:rPr lang="en-US" sz="2500" kern="1200" dirty="0"/>
            <a:t>What had you heard about care work before and where had you heard about it? (from media, friends and family, just around)</a:t>
          </a:r>
        </a:p>
      </dsp:txBody>
      <dsp:txXfrm>
        <a:off x="1437631" y="531"/>
        <a:ext cx="9077968" cy="1244702"/>
      </dsp:txXfrm>
    </dsp:sp>
    <dsp:sp modelId="{B6FE4C4D-BE29-4A76-BCCD-93D2F948A9CC}">
      <dsp:nvSpPr>
        <dsp:cNvPr id="0" name=""/>
        <dsp:cNvSpPr/>
      </dsp:nvSpPr>
      <dsp:spPr>
        <a:xfrm>
          <a:off x="0" y="1556410"/>
          <a:ext cx="10515600" cy="1244702"/>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110AE6F-E434-4CF9-A45F-9934AE40D3E2}">
      <dsp:nvSpPr>
        <dsp:cNvPr id="0" name=""/>
        <dsp:cNvSpPr/>
      </dsp:nvSpPr>
      <dsp:spPr>
        <a:xfrm>
          <a:off x="376522" y="1836468"/>
          <a:ext cx="684586" cy="68458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82FA698-5BF4-442F-BA3D-6E8A8E5BCE58}">
      <dsp:nvSpPr>
        <dsp:cNvPr id="0" name=""/>
        <dsp:cNvSpPr/>
      </dsp:nvSpPr>
      <dsp:spPr>
        <a:xfrm>
          <a:off x="1437631" y="1556410"/>
          <a:ext cx="9077968" cy="12447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731" tIns="131731" rIns="131731" bIns="131731" numCol="1" spcCol="1270" anchor="ctr" anchorCtr="0">
          <a:noAutofit/>
        </a:bodyPr>
        <a:lstStyle/>
        <a:p>
          <a:pPr marL="0" lvl="0" indent="0" algn="l" defTabSz="1111250">
            <a:lnSpc>
              <a:spcPct val="100000"/>
            </a:lnSpc>
            <a:spcBef>
              <a:spcPct val="0"/>
            </a:spcBef>
            <a:spcAft>
              <a:spcPct val="35000"/>
            </a:spcAft>
            <a:buNone/>
          </a:pPr>
          <a:r>
            <a:rPr lang="en-US" sz="2500" kern="1200" dirty="0"/>
            <a:t>Who loses and who benefits</a:t>
          </a:r>
          <a:r>
            <a:rPr lang="en-US" sz="2500" kern="1200" dirty="0">
              <a:latin typeface="Calibri Light" panose="020F0302020204030204"/>
            </a:rPr>
            <a:t> when it comes to unpaid care</a:t>
          </a:r>
          <a:r>
            <a:rPr lang="en-US" sz="2500" kern="1200" dirty="0"/>
            <a:t>?</a:t>
          </a:r>
        </a:p>
      </dsp:txBody>
      <dsp:txXfrm>
        <a:off x="1437631" y="1556410"/>
        <a:ext cx="9077968" cy="1244702"/>
      </dsp:txXfrm>
    </dsp:sp>
    <dsp:sp modelId="{38ADF313-F047-4EED-A3E4-669584378C74}">
      <dsp:nvSpPr>
        <dsp:cNvPr id="0" name=""/>
        <dsp:cNvSpPr/>
      </dsp:nvSpPr>
      <dsp:spPr>
        <a:xfrm>
          <a:off x="0" y="3112289"/>
          <a:ext cx="10515600" cy="1244702"/>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DA9D389-D16D-4DC3-8FDD-3B7EB4F08E0B}">
      <dsp:nvSpPr>
        <dsp:cNvPr id="0" name=""/>
        <dsp:cNvSpPr/>
      </dsp:nvSpPr>
      <dsp:spPr>
        <a:xfrm>
          <a:off x="376522" y="3392347"/>
          <a:ext cx="684586" cy="68458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74A069F-548E-42B1-8187-06E9AA4E991B}">
      <dsp:nvSpPr>
        <dsp:cNvPr id="0" name=""/>
        <dsp:cNvSpPr/>
      </dsp:nvSpPr>
      <dsp:spPr>
        <a:xfrm>
          <a:off x="1437631" y="3112289"/>
          <a:ext cx="9077968" cy="12447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731" tIns="131731" rIns="131731" bIns="131731" numCol="1" spcCol="1270" anchor="ctr" anchorCtr="0">
          <a:noAutofit/>
        </a:bodyPr>
        <a:lstStyle/>
        <a:p>
          <a:pPr marL="0" lvl="0" indent="0" algn="l" defTabSz="1111250">
            <a:lnSpc>
              <a:spcPct val="100000"/>
            </a:lnSpc>
            <a:spcBef>
              <a:spcPct val="0"/>
            </a:spcBef>
            <a:spcAft>
              <a:spcPct val="35000"/>
            </a:spcAft>
            <a:buNone/>
          </a:pPr>
          <a:r>
            <a:rPr lang="en-US" sz="2500" kern="1200" dirty="0"/>
            <a:t>What systems and structures have caused care to be organized in such a way?</a:t>
          </a:r>
        </a:p>
      </dsp:txBody>
      <dsp:txXfrm>
        <a:off x="1437631" y="3112289"/>
        <a:ext cx="9077968" cy="124470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E54890-806A-438A-9850-B4CADF98803F}">
      <dsp:nvSpPr>
        <dsp:cNvPr id="0" name=""/>
        <dsp:cNvSpPr/>
      </dsp:nvSpPr>
      <dsp:spPr>
        <a:xfrm>
          <a:off x="0" y="609308"/>
          <a:ext cx="10515600" cy="151164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US" sz="3800" kern="1200" dirty="0"/>
            <a:t>Write a letter to your local newspaper on the importance of </a:t>
          </a:r>
          <a:r>
            <a:rPr lang="en-US" sz="3800" kern="1200" dirty="0" err="1"/>
            <a:t>regognising</a:t>
          </a:r>
          <a:r>
            <a:rPr lang="en-US" sz="3800" kern="1200" dirty="0"/>
            <a:t> the value of care work. </a:t>
          </a:r>
        </a:p>
      </dsp:txBody>
      <dsp:txXfrm>
        <a:off x="73792" y="683100"/>
        <a:ext cx="10368016" cy="1364056"/>
      </dsp:txXfrm>
    </dsp:sp>
    <dsp:sp modelId="{E62A891B-DF63-4AEB-9AB2-AA3D94A7A296}">
      <dsp:nvSpPr>
        <dsp:cNvPr id="0" name=""/>
        <dsp:cNvSpPr/>
      </dsp:nvSpPr>
      <dsp:spPr>
        <a:xfrm>
          <a:off x="0" y="2193064"/>
          <a:ext cx="10515600" cy="151164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US" sz="3800" kern="1200" dirty="0"/>
            <a:t>Talk about unpaid care with your friends and family – you could use a time diary in your own home.  </a:t>
          </a:r>
        </a:p>
      </dsp:txBody>
      <dsp:txXfrm>
        <a:off x="73792" y="2266856"/>
        <a:ext cx="10368016" cy="136405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4EF028-61DC-4984-A283-2F5E40619136}">
      <dsp:nvSpPr>
        <dsp:cNvPr id="0" name=""/>
        <dsp:cNvSpPr/>
      </dsp:nvSpPr>
      <dsp:spPr>
        <a:xfrm>
          <a:off x="0" y="5895"/>
          <a:ext cx="10515600" cy="1398515"/>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rtl="0">
            <a:lnSpc>
              <a:spcPct val="90000"/>
            </a:lnSpc>
            <a:spcBef>
              <a:spcPct val="0"/>
            </a:spcBef>
            <a:spcAft>
              <a:spcPct val="35000"/>
            </a:spcAft>
            <a:buNone/>
          </a:pPr>
          <a:r>
            <a:rPr lang="en-US" sz="2500" kern="1200" dirty="0"/>
            <a:t>Take part in ActionAid’s </a:t>
          </a:r>
          <a:r>
            <a:rPr lang="en-US" sz="2500" kern="1200" dirty="0" err="1"/>
            <a:t>ActionTalks</a:t>
          </a:r>
          <a:r>
            <a:rPr lang="en-US" sz="2500" kern="1200" dirty="0"/>
            <a:t> speech writing competition, writing a speech on the topic: </a:t>
          </a:r>
          <a:endParaRPr lang="en-US" sz="2500" kern="1200" dirty="0">
            <a:latin typeface="Calibri Light" panose="020F0302020204030204"/>
          </a:endParaRPr>
        </a:p>
      </dsp:txBody>
      <dsp:txXfrm>
        <a:off x="68270" y="74165"/>
        <a:ext cx="10379060" cy="1261975"/>
      </dsp:txXfrm>
    </dsp:sp>
    <dsp:sp modelId="{CACD9AD4-A34B-4388-A24D-40AEF426EE4F}">
      <dsp:nvSpPr>
        <dsp:cNvPr id="0" name=""/>
        <dsp:cNvSpPr/>
      </dsp:nvSpPr>
      <dsp:spPr>
        <a:xfrm>
          <a:off x="0" y="1476411"/>
          <a:ext cx="10515600" cy="1398515"/>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rtl="0">
            <a:lnSpc>
              <a:spcPct val="90000"/>
            </a:lnSpc>
            <a:spcBef>
              <a:spcPct val="0"/>
            </a:spcBef>
            <a:spcAft>
              <a:spcPct val="35000"/>
            </a:spcAft>
            <a:buNone/>
          </a:pPr>
          <a:r>
            <a:rPr lang="en-US" sz="2500" kern="1200" dirty="0">
              <a:latin typeface="Calibri Light" panose="020F0302020204030204"/>
            </a:rPr>
            <a:t>"</a:t>
          </a:r>
          <a:r>
            <a:rPr lang="en-US" sz="2500" kern="1200" dirty="0"/>
            <a:t>Care, both paid and unpaid, while largely a burden for women, is the responsibility of everyone in society and there should be a human right to care. Discuss</a:t>
          </a:r>
          <a:r>
            <a:rPr lang="en-US" sz="2500" kern="1200" dirty="0">
              <a:latin typeface="Calibri Light" panose="020F0302020204030204"/>
            </a:rPr>
            <a:t>." </a:t>
          </a:r>
        </a:p>
      </dsp:txBody>
      <dsp:txXfrm>
        <a:off x="68270" y="1544681"/>
        <a:ext cx="10379060" cy="1261975"/>
      </dsp:txXfrm>
    </dsp:sp>
    <dsp:sp modelId="{5D4D016F-B761-412C-BEE3-86F1486F9A05}">
      <dsp:nvSpPr>
        <dsp:cNvPr id="0" name=""/>
        <dsp:cNvSpPr/>
      </dsp:nvSpPr>
      <dsp:spPr>
        <a:xfrm>
          <a:off x="0" y="2946926"/>
          <a:ext cx="10515600" cy="1398515"/>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dirty="0"/>
            <a:t>First prize is a €500 voucher – learn more at www.actionaid.ie</a:t>
          </a:r>
        </a:p>
      </dsp:txBody>
      <dsp:txXfrm>
        <a:off x="68270" y="3015196"/>
        <a:ext cx="10379060" cy="1261975"/>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7A7FC44-530E-401A-B09E-F1787681A2F9}" type="datetimeFigureOut">
              <a:rPr lang="en-IE" smtClean="0"/>
              <a:t>27/09/2022</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1177933B-9C55-4300-B67A-2914E2763AF0}" type="slidenum">
              <a:rPr lang="en-IE" smtClean="0"/>
              <a:t>‹#›</a:t>
            </a:fld>
            <a:endParaRPr lang="en-IE"/>
          </a:p>
        </p:txBody>
      </p:sp>
      <p:pic>
        <p:nvPicPr>
          <p:cNvPr id="7" name="Picture 6" descr="A picture containing text, clipart&#10;&#10;Description automatically generated">
            <a:extLst>
              <a:ext uri="{FF2B5EF4-FFF2-40B4-BE49-F238E27FC236}">
                <a16:creationId xmlns:a16="http://schemas.microsoft.com/office/drawing/2014/main" id="{DD19597E-687C-2923-E02F-2E0FBB64555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296152" y="6252082"/>
            <a:ext cx="3599695" cy="469393"/>
          </a:xfrm>
          <a:prstGeom prst="rect">
            <a:avLst/>
          </a:prstGeom>
        </p:spPr>
      </p:pic>
    </p:spTree>
    <p:extLst>
      <p:ext uri="{BB962C8B-B14F-4D97-AF65-F5344CB8AC3E}">
        <p14:creationId xmlns:p14="http://schemas.microsoft.com/office/powerpoint/2010/main" val="6317075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7A7FC44-530E-401A-B09E-F1787681A2F9}" type="datetimeFigureOut">
              <a:rPr lang="en-IE" smtClean="0"/>
              <a:t>27/09/2022</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1177933B-9C55-4300-B67A-2914E2763AF0}" type="slidenum">
              <a:rPr lang="en-IE" smtClean="0"/>
              <a:t>‹#›</a:t>
            </a:fld>
            <a:endParaRPr lang="en-IE"/>
          </a:p>
        </p:txBody>
      </p:sp>
    </p:spTree>
    <p:extLst>
      <p:ext uri="{BB962C8B-B14F-4D97-AF65-F5344CB8AC3E}">
        <p14:creationId xmlns:p14="http://schemas.microsoft.com/office/powerpoint/2010/main" val="35515217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7A7FC44-530E-401A-B09E-F1787681A2F9}" type="datetimeFigureOut">
              <a:rPr lang="en-IE" smtClean="0"/>
              <a:t>27/09/2022</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1177933B-9C55-4300-B67A-2914E2763AF0}" type="slidenum">
              <a:rPr lang="en-IE" smtClean="0"/>
              <a:t>‹#›</a:t>
            </a:fld>
            <a:endParaRPr lang="en-IE"/>
          </a:p>
        </p:txBody>
      </p:sp>
    </p:spTree>
    <p:extLst>
      <p:ext uri="{BB962C8B-B14F-4D97-AF65-F5344CB8AC3E}">
        <p14:creationId xmlns:p14="http://schemas.microsoft.com/office/powerpoint/2010/main" val="14844086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7A7FC44-530E-401A-B09E-F1787681A2F9}" type="datetimeFigureOut">
              <a:rPr lang="en-IE" smtClean="0"/>
              <a:t>27/09/2022</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1177933B-9C55-4300-B67A-2914E2763AF0}" type="slidenum">
              <a:rPr lang="en-IE" smtClean="0"/>
              <a:t>‹#›</a:t>
            </a:fld>
            <a:endParaRPr lang="en-IE"/>
          </a:p>
        </p:txBody>
      </p:sp>
    </p:spTree>
    <p:extLst>
      <p:ext uri="{BB962C8B-B14F-4D97-AF65-F5344CB8AC3E}">
        <p14:creationId xmlns:p14="http://schemas.microsoft.com/office/powerpoint/2010/main" val="38611976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7A7FC44-530E-401A-B09E-F1787681A2F9}" type="datetimeFigureOut">
              <a:rPr lang="en-IE" smtClean="0"/>
              <a:t>27/09/2022</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1177933B-9C55-4300-B67A-2914E2763AF0}" type="slidenum">
              <a:rPr lang="en-IE" smtClean="0"/>
              <a:t>‹#›</a:t>
            </a:fld>
            <a:endParaRPr lang="en-IE"/>
          </a:p>
        </p:txBody>
      </p:sp>
    </p:spTree>
    <p:extLst>
      <p:ext uri="{BB962C8B-B14F-4D97-AF65-F5344CB8AC3E}">
        <p14:creationId xmlns:p14="http://schemas.microsoft.com/office/powerpoint/2010/main" val="38721966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7A7FC44-530E-401A-B09E-F1787681A2F9}" type="datetimeFigureOut">
              <a:rPr lang="en-IE" smtClean="0"/>
              <a:t>27/09/2022</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1177933B-9C55-4300-B67A-2914E2763AF0}" type="slidenum">
              <a:rPr lang="en-IE" smtClean="0"/>
              <a:t>‹#›</a:t>
            </a:fld>
            <a:endParaRPr lang="en-IE"/>
          </a:p>
        </p:txBody>
      </p:sp>
    </p:spTree>
    <p:extLst>
      <p:ext uri="{BB962C8B-B14F-4D97-AF65-F5344CB8AC3E}">
        <p14:creationId xmlns:p14="http://schemas.microsoft.com/office/powerpoint/2010/main" val="9855696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7A7FC44-530E-401A-B09E-F1787681A2F9}" type="datetimeFigureOut">
              <a:rPr lang="en-IE" smtClean="0"/>
              <a:t>27/09/2022</a:t>
            </a:fld>
            <a:endParaRPr lang="en-IE"/>
          </a:p>
        </p:txBody>
      </p:sp>
      <p:sp>
        <p:nvSpPr>
          <p:cNvPr id="8" name="Footer Placeholder 7"/>
          <p:cNvSpPr>
            <a:spLocks noGrp="1"/>
          </p:cNvSpPr>
          <p:nvPr>
            <p:ph type="ftr" sz="quarter" idx="11"/>
          </p:nvPr>
        </p:nvSpPr>
        <p:spPr/>
        <p:txBody>
          <a:bodyPr/>
          <a:lstStyle/>
          <a:p>
            <a:endParaRPr lang="en-IE"/>
          </a:p>
        </p:txBody>
      </p:sp>
      <p:sp>
        <p:nvSpPr>
          <p:cNvPr id="9" name="Slide Number Placeholder 8"/>
          <p:cNvSpPr>
            <a:spLocks noGrp="1"/>
          </p:cNvSpPr>
          <p:nvPr>
            <p:ph type="sldNum" sz="quarter" idx="12"/>
          </p:nvPr>
        </p:nvSpPr>
        <p:spPr/>
        <p:txBody>
          <a:bodyPr/>
          <a:lstStyle/>
          <a:p>
            <a:fld id="{1177933B-9C55-4300-B67A-2914E2763AF0}" type="slidenum">
              <a:rPr lang="en-IE" smtClean="0"/>
              <a:t>‹#›</a:t>
            </a:fld>
            <a:endParaRPr lang="en-IE"/>
          </a:p>
        </p:txBody>
      </p:sp>
    </p:spTree>
    <p:extLst>
      <p:ext uri="{BB962C8B-B14F-4D97-AF65-F5344CB8AC3E}">
        <p14:creationId xmlns:p14="http://schemas.microsoft.com/office/powerpoint/2010/main" val="21915254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7A7FC44-530E-401A-B09E-F1787681A2F9}" type="datetimeFigureOut">
              <a:rPr lang="en-IE" smtClean="0"/>
              <a:t>27/09/2022</a:t>
            </a:fld>
            <a:endParaRPr lang="en-IE"/>
          </a:p>
        </p:txBody>
      </p:sp>
      <p:sp>
        <p:nvSpPr>
          <p:cNvPr id="4" name="Footer Placeholder 3"/>
          <p:cNvSpPr>
            <a:spLocks noGrp="1"/>
          </p:cNvSpPr>
          <p:nvPr>
            <p:ph type="ftr" sz="quarter" idx="11"/>
          </p:nvPr>
        </p:nvSpPr>
        <p:spPr/>
        <p:txBody>
          <a:bodyPr/>
          <a:lstStyle/>
          <a:p>
            <a:endParaRPr lang="en-IE"/>
          </a:p>
        </p:txBody>
      </p:sp>
      <p:sp>
        <p:nvSpPr>
          <p:cNvPr id="5" name="Slide Number Placeholder 4"/>
          <p:cNvSpPr>
            <a:spLocks noGrp="1"/>
          </p:cNvSpPr>
          <p:nvPr>
            <p:ph type="sldNum" sz="quarter" idx="12"/>
          </p:nvPr>
        </p:nvSpPr>
        <p:spPr/>
        <p:txBody>
          <a:bodyPr/>
          <a:lstStyle/>
          <a:p>
            <a:fld id="{1177933B-9C55-4300-B67A-2914E2763AF0}" type="slidenum">
              <a:rPr lang="en-IE" smtClean="0"/>
              <a:t>‹#›</a:t>
            </a:fld>
            <a:endParaRPr lang="en-IE"/>
          </a:p>
        </p:txBody>
      </p:sp>
    </p:spTree>
    <p:extLst>
      <p:ext uri="{BB962C8B-B14F-4D97-AF65-F5344CB8AC3E}">
        <p14:creationId xmlns:p14="http://schemas.microsoft.com/office/powerpoint/2010/main" val="17712264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7A7FC44-530E-401A-B09E-F1787681A2F9}" type="datetimeFigureOut">
              <a:rPr lang="en-IE" smtClean="0"/>
              <a:t>27/09/2022</a:t>
            </a:fld>
            <a:endParaRPr lang="en-IE"/>
          </a:p>
        </p:txBody>
      </p:sp>
      <p:sp>
        <p:nvSpPr>
          <p:cNvPr id="3" name="Footer Placeholder 2"/>
          <p:cNvSpPr>
            <a:spLocks noGrp="1"/>
          </p:cNvSpPr>
          <p:nvPr>
            <p:ph type="ftr" sz="quarter" idx="11"/>
          </p:nvPr>
        </p:nvSpPr>
        <p:spPr/>
        <p:txBody>
          <a:bodyPr/>
          <a:lstStyle/>
          <a:p>
            <a:endParaRPr lang="en-IE"/>
          </a:p>
        </p:txBody>
      </p:sp>
      <p:sp>
        <p:nvSpPr>
          <p:cNvPr id="4" name="Slide Number Placeholder 3"/>
          <p:cNvSpPr>
            <a:spLocks noGrp="1"/>
          </p:cNvSpPr>
          <p:nvPr>
            <p:ph type="sldNum" sz="quarter" idx="12"/>
          </p:nvPr>
        </p:nvSpPr>
        <p:spPr/>
        <p:txBody>
          <a:bodyPr/>
          <a:lstStyle/>
          <a:p>
            <a:fld id="{1177933B-9C55-4300-B67A-2914E2763AF0}" type="slidenum">
              <a:rPr lang="en-IE" smtClean="0"/>
              <a:t>‹#›</a:t>
            </a:fld>
            <a:endParaRPr lang="en-IE"/>
          </a:p>
        </p:txBody>
      </p:sp>
    </p:spTree>
    <p:extLst>
      <p:ext uri="{BB962C8B-B14F-4D97-AF65-F5344CB8AC3E}">
        <p14:creationId xmlns:p14="http://schemas.microsoft.com/office/powerpoint/2010/main" val="30191699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7A7FC44-530E-401A-B09E-F1787681A2F9}" type="datetimeFigureOut">
              <a:rPr lang="en-IE" smtClean="0"/>
              <a:t>27/09/2022</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1177933B-9C55-4300-B67A-2914E2763AF0}" type="slidenum">
              <a:rPr lang="en-IE" smtClean="0"/>
              <a:t>‹#›</a:t>
            </a:fld>
            <a:endParaRPr lang="en-IE"/>
          </a:p>
        </p:txBody>
      </p:sp>
    </p:spTree>
    <p:extLst>
      <p:ext uri="{BB962C8B-B14F-4D97-AF65-F5344CB8AC3E}">
        <p14:creationId xmlns:p14="http://schemas.microsoft.com/office/powerpoint/2010/main" val="18616983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7A7FC44-530E-401A-B09E-F1787681A2F9}" type="datetimeFigureOut">
              <a:rPr lang="en-IE" smtClean="0"/>
              <a:t>27/09/2022</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1177933B-9C55-4300-B67A-2914E2763AF0}" type="slidenum">
              <a:rPr lang="en-IE" smtClean="0"/>
              <a:t>‹#›</a:t>
            </a:fld>
            <a:endParaRPr lang="en-IE"/>
          </a:p>
        </p:txBody>
      </p:sp>
    </p:spTree>
    <p:extLst>
      <p:ext uri="{BB962C8B-B14F-4D97-AF65-F5344CB8AC3E}">
        <p14:creationId xmlns:p14="http://schemas.microsoft.com/office/powerpoint/2010/main" val="13204298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7A7FC44-530E-401A-B09E-F1787681A2F9}" type="datetimeFigureOut">
              <a:rPr lang="en-IE" smtClean="0"/>
              <a:t>27/09/2022</a:t>
            </a:fld>
            <a:endParaRPr lang="en-IE"/>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77933B-9C55-4300-B67A-2914E2763AF0}" type="slidenum">
              <a:rPr lang="en-IE" smtClean="0"/>
              <a:t>‹#›</a:t>
            </a:fld>
            <a:endParaRPr lang="en-IE"/>
          </a:p>
        </p:txBody>
      </p:sp>
    </p:spTree>
    <p:extLst>
      <p:ext uri="{BB962C8B-B14F-4D97-AF65-F5344CB8AC3E}">
        <p14:creationId xmlns:p14="http://schemas.microsoft.com/office/powerpoint/2010/main" val="810723572"/>
      </p:ext>
    </p:extLst>
  </p:cSld>
  <p:clrMap bg1="lt1" tx1="dk1" bg2="lt2" tx2="dk2" accent1="accent1" accent2="accent2" accent3="accent3" accent4="accent4" accent5="accent5" accent6="accent6" hlink="hlink" folHlink="folHlink"/>
  <p:sldLayoutIdLst>
    <p:sldLayoutId id="2147483764" r:id="rId1"/>
    <p:sldLayoutId id="2147483765" r:id="rId2"/>
    <p:sldLayoutId id="2147483766" r:id="rId3"/>
    <p:sldLayoutId id="2147483767" r:id="rId4"/>
    <p:sldLayoutId id="2147483768" r:id="rId5"/>
    <p:sldLayoutId id="2147483769" r:id="rId6"/>
    <p:sldLayoutId id="2147483770" r:id="rId7"/>
    <p:sldLayoutId id="2147483771" r:id="rId8"/>
    <p:sldLayoutId id="2147483772" r:id="rId9"/>
    <p:sldLayoutId id="2147483773" r:id="rId10"/>
    <p:sldLayoutId id="214748377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9.jpe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9.jpe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2.xml.rels><?xml version="1.0" encoding="UTF-8" standalone="yes"?>
<Relationships xmlns="http://schemas.openxmlformats.org/package/2006/relationships"><Relationship Id="rId3" Type="http://schemas.openxmlformats.org/officeDocument/2006/relationships/hyperlink" Target="https://oxfamilibrary.openrepository.com/bitstream/handle/10546/620928/bp-time-to-care-inequality-200120-summ-en.pdf" TargetMode="External"/><Relationship Id="rId2" Type="http://schemas.openxmlformats.org/officeDocument/2006/relationships/hyperlink" Target="https://actionaid.org/sites/default/files/publications/Who%20Cares%20-%20Summary%20Report%20-%20final%20revised.pdf" TargetMode="External"/><Relationship Id="rId1" Type="http://schemas.openxmlformats.org/officeDocument/2006/relationships/slideLayout" Target="../slideLayouts/slideLayout2.xml"/><Relationship Id="rId6" Type="http://schemas.openxmlformats.org/officeDocument/2006/relationships/hyperlink" Target="https://www.2030spotlight.org/en/book/1730/chapter/4-care-systems-and-sdgs-reclaiming-policies-life-sustainability" TargetMode="External"/><Relationship Id="rId5" Type="http://schemas.openxmlformats.org/officeDocument/2006/relationships/hyperlink" Target="https://www.oireachtas.ie/en/press-centre/press-releases/20220713-gender-equality-committee-recommends-referendum-on-woman-in-the-home-section-of-constitution-should-be-held-in-2023/" TargetMode="External"/><Relationship Id="rId4" Type="http://schemas.openxmlformats.org/officeDocument/2006/relationships/hyperlink" Target="https://www.nwci.ie/discover/what_we_do/valuing_care_and_care_work"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ADBDF7-A3C5-C1C2-DBAC-AC95D8D9EBEB}"/>
              </a:ext>
            </a:extLst>
          </p:cNvPr>
          <p:cNvSpPr>
            <a:spLocks noGrp="1"/>
          </p:cNvSpPr>
          <p:nvPr>
            <p:ph type="ctrTitle"/>
          </p:nvPr>
        </p:nvSpPr>
        <p:spPr>
          <a:xfrm>
            <a:off x="4038600" y="1939159"/>
            <a:ext cx="7644627" cy="2751086"/>
          </a:xfrm>
        </p:spPr>
        <p:txBody>
          <a:bodyPr>
            <a:normAutofit/>
          </a:bodyPr>
          <a:lstStyle/>
          <a:p>
            <a:pPr algn="r"/>
            <a:r>
              <a:rPr lang="en-US" dirty="0"/>
              <a:t>Who cares?</a:t>
            </a:r>
            <a:endParaRPr lang="en-IE" dirty="0"/>
          </a:p>
        </p:txBody>
      </p:sp>
      <p:sp>
        <p:nvSpPr>
          <p:cNvPr id="3" name="Subtitle 2">
            <a:extLst>
              <a:ext uri="{FF2B5EF4-FFF2-40B4-BE49-F238E27FC236}">
                <a16:creationId xmlns:a16="http://schemas.microsoft.com/office/drawing/2014/main" id="{B142DB96-4877-223D-3045-1E5B66F33EDC}"/>
              </a:ext>
            </a:extLst>
          </p:cNvPr>
          <p:cNvSpPr>
            <a:spLocks noGrp="1"/>
          </p:cNvSpPr>
          <p:nvPr>
            <p:ph type="subTitle" idx="1"/>
          </p:nvPr>
        </p:nvSpPr>
        <p:spPr>
          <a:xfrm>
            <a:off x="4038600" y="4782320"/>
            <a:ext cx="7644627" cy="1329443"/>
          </a:xfrm>
        </p:spPr>
        <p:txBody>
          <a:bodyPr vert="horz" lIns="91440" tIns="45720" rIns="91440" bIns="45720" rtlCol="0" anchor="t">
            <a:normAutofit/>
          </a:bodyPr>
          <a:lstStyle/>
          <a:p>
            <a:pPr algn="r"/>
            <a:r>
              <a:rPr lang="en-US" dirty="0"/>
              <a:t>Why care should be the responsibility of everyone in society </a:t>
            </a:r>
            <a:endParaRPr lang="en-US" dirty="0">
              <a:cs typeface="Calibri"/>
            </a:endParaRPr>
          </a:p>
        </p:txBody>
      </p:sp>
    </p:spTree>
    <p:extLst>
      <p:ext uri="{BB962C8B-B14F-4D97-AF65-F5344CB8AC3E}">
        <p14:creationId xmlns:p14="http://schemas.microsoft.com/office/powerpoint/2010/main" val="1021229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07382A3-573A-41C5-8780-19885512888D}"/>
              </a:ext>
            </a:extLst>
          </p:cNvPr>
          <p:cNvPicPr>
            <a:picLocks noChangeAspect="1"/>
          </p:cNvPicPr>
          <p:nvPr/>
        </p:nvPicPr>
        <p:blipFill rotWithShape="1">
          <a:blip r:embed="rId2">
            <a:duotone>
              <a:schemeClr val="bg2">
                <a:shade val="45000"/>
                <a:satMod val="135000"/>
              </a:schemeClr>
              <a:prstClr val="white"/>
            </a:duotone>
          </a:blip>
          <a:srcRect t="10967" b="4764"/>
          <a:stretch/>
        </p:blipFill>
        <p:spPr>
          <a:xfrm>
            <a:off x="20" y="10"/>
            <a:ext cx="12191980" cy="6857990"/>
          </a:xfrm>
          <a:prstGeom prst="rect">
            <a:avLst/>
          </a:prstGeom>
        </p:spPr>
      </p:pic>
      <p:sp>
        <p:nvSpPr>
          <p:cNvPr id="7" name="Rectangle 9">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BF53418-9596-5227-DE5D-26B5EF4337A0}"/>
              </a:ext>
            </a:extLst>
          </p:cNvPr>
          <p:cNvSpPr>
            <a:spLocks noGrp="1"/>
          </p:cNvSpPr>
          <p:nvPr>
            <p:ph type="title"/>
          </p:nvPr>
        </p:nvSpPr>
        <p:spPr>
          <a:xfrm>
            <a:off x="838200" y="365125"/>
            <a:ext cx="10515600" cy="1325563"/>
          </a:xfrm>
        </p:spPr>
        <p:txBody>
          <a:bodyPr>
            <a:normAutofit/>
          </a:bodyPr>
          <a:lstStyle/>
          <a:p>
            <a:r>
              <a:rPr lang="en-US" dirty="0"/>
              <a:t>Actions to take</a:t>
            </a:r>
            <a:endParaRPr lang="en-IE" dirty="0"/>
          </a:p>
        </p:txBody>
      </p:sp>
      <p:graphicFrame>
        <p:nvGraphicFramePr>
          <p:cNvPr id="5" name="Content Placeholder 2">
            <a:extLst>
              <a:ext uri="{FF2B5EF4-FFF2-40B4-BE49-F238E27FC236}">
                <a16:creationId xmlns:a16="http://schemas.microsoft.com/office/drawing/2014/main" id="{2F4366DD-6C56-2CA2-771C-4BC977D86F69}"/>
              </a:ext>
            </a:extLst>
          </p:cNvPr>
          <p:cNvGraphicFramePr>
            <a:graphicFrameLocks noGrp="1"/>
          </p:cNvGraphicFramePr>
          <p:nvPr>
            <p:ph idx="1"/>
            <p:extLst>
              <p:ext uri="{D42A27DB-BD31-4B8C-83A1-F6EECF244321}">
                <p14:modId xmlns:p14="http://schemas.microsoft.com/office/powerpoint/2010/main" val="95467747"/>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83593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07382A3-573A-41C5-8780-19885512888D}"/>
              </a:ext>
            </a:extLst>
          </p:cNvPr>
          <p:cNvPicPr>
            <a:picLocks noChangeAspect="1"/>
          </p:cNvPicPr>
          <p:nvPr/>
        </p:nvPicPr>
        <p:blipFill rotWithShape="1">
          <a:blip r:embed="rId2">
            <a:duotone>
              <a:schemeClr val="bg2">
                <a:shade val="45000"/>
                <a:satMod val="135000"/>
              </a:schemeClr>
              <a:prstClr val="white"/>
            </a:duotone>
          </a:blip>
          <a:srcRect t="10967" b="4764"/>
          <a:stretch/>
        </p:blipFill>
        <p:spPr>
          <a:xfrm>
            <a:off x="20" y="10"/>
            <a:ext cx="12191980" cy="6857990"/>
          </a:xfrm>
          <a:prstGeom prst="rect">
            <a:avLst/>
          </a:prstGeom>
        </p:spPr>
      </p:pic>
      <p:sp>
        <p:nvSpPr>
          <p:cNvPr id="7" name="Rectangle 9">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BF53418-9596-5227-DE5D-26B5EF4337A0}"/>
              </a:ext>
            </a:extLst>
          </p:cNvPr>
          <p:cNvSpPr>
            <a:spLocks noGrp="1"/>
          </p:cNvSpPr>
          <p:nvPr>
            <p:ph type="title"/>
          </p:nvPr>
        </p:nvSpPr>
        <p:spPr>
          <a:xfrm>
            <a:off x="838200" y="365125"/>
            <a:ext cx="10515600" cy="1325563"/>
          </a:xfrm>
        </p:spPr>
        <p:txBody>
          <a:bodyPr>
            <a:normAutofit/>
          </a:bodyPr>
          <a:lstStyle/>
          <a:p>
            <a:r>
              <a:rPr lang="en-US" dirty="0"/>
              <a:t>Actions to take</a:t>
            </a:r>
            <a:endParaRPr lang="en-IE" dirty="0"/>
          </a:p>
        </p:txBody>
      </p:sp>
      <p:graphicFrame>
        <p:nvGraphicFramePr>
          <p:cNvPr id="5" name="Content Placeholder 2">
            <a:extLst>
              <a:ext uri="{FF2B5EF4-FFF2-40B4-BE49-F238E27FC236}">
                <a16:creationId xmlns:a16="http://schemas.microsoft.com/office/drawing/2014/main" id="{2F4366DD-6C56-2CA2-771C-4BC977D86F69}"/>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19593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 name="Rectangle 7">
            <a:extLst>
              <a:ext uri="{FF2B5EF4-FFF2-40B4-BE49-F238E27FC236}">
                <a16:creationId xmlns:a16="http://schemas.microsoft.com/office/drawing/2014/main" id="{389575E1-3389-451A-A5F7-27854C25C5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4293"/>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9">
            <a:extLst>
              <a:ext uri="{FF2B5EF4-FFF2-40B4-BE49-F238E27FC236}">
                <a16:creationId xmlns:a16="http://schemas.microsoft.com/office/drawing/2014/main" id="{A53CCC5C-D88E-40FB-B30B-23DCDBD01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4167268" cy="68580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07C984C-7738-86F6-DD9F-69696C946FDD}"/>
              </a:ext>
            </a:extLst>
          </p:cNvPr>
          <p:cNvSpPr>
            <a:spLocks noGrp="1"/>
          </p:cNvSpPr>
          <p:nvPr>
            <p:ph type="title"/>
          </p:nvPr>
        </p:nvSpPr>
        <p:spPr>
          <a:xfrm>
            <a:off x="686834" y="591344"/>
            <a:ext cx="3200400" cy="5585619"/>
          </a:xfrm>
        </p:spPr>
        <p:txBody>
          <a:bodyPr>
            <a:normAutofit/>
          </a:bodyPr>
          <a:lstStyle/>
          <a:p>
            <a:r>
              <a:rPr lang="en-US">
                <a:solidFill>
                  <a:srgbClr val="FFFFFF"/>
                </a:solidFill>
              </a:rPr>
              <a:t>Further reading </a:t>
            </a:r>
            <a:endParaRPr lang="en-IE">
              <a:solidFill>
                <a:srgbClr val="FFFFFF"/>
              </a:solidFill>
            </a:endParaRPr>
          </a:p>
        </p:txBody>
      </p:sp>
      <p:sp>
        <p:nvSpPr>
          <p:cNvPr id="7"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9F7EF05A-A12C-AE3F-792F-6E6A587ED4FF}"/>
              </a:ext>
            </a:extLst>
          </p:cNvPr>
          <p:cNvSpPr>
            <a:spLocks noGrp="1"/>
          </p:cNvSpPr>
          <p:nvPr>
            <p:ph idx="1"/>
          </p:nvPr>
        </p:nvSpPr>
        <p:spPr>
          <a:xfrm>
            <a:off x="4447308" y="591344"/>
            <a:ext cx="6906491" cy="5585619"/>
          </a:xfrm>
        </p:spPr>
        <p:txBody>
          <a:bodyPr vert="horz" lIns="91440" tIns="45720" rIns="91440" bIns="45720" rtlCol="0" anchor="ctr">
            <a:normAutofit/>
          </a:bodyPr>
          <a:lstStyle/>
          <a:p>
            <a:r>
              <a:rPr lang="en-US" sz="1800" dirty="0"/>
              <a:t>ActionAid Who Cares report: </a:t>
            </a:r>
            <a:r>
              <a:rPr lang="en-US" sz="1800" dirty="0">
                <a:hlinkClick r:id="rId2"/>
              </a:rPr>
              <a:t>https://actionaid.org/sites/default/files/publications/Who%20Cares%20-%20Summary%20Report%20-%20final%20revised.pdf</a:t>
            </a:r>
            <a:r>
              <a:rPr lang="en-US" sz="1800" dirty="0"/>
              <a:t>  </a:t>
            </a:r>
          </a:p>
          <a:p>
            <a:r>
              <a:rPr lang="en-US" sz="1800" dirty="0"/>
              <a:t>Oxfam Time to Care report: </a:t>
            </a:r>
            <a:r>
              <a:rPr lang="en-US" sz="1800" dirty="0">
                <a:hlinkClick r:id="rId3"/>
              </a:rPr>
              <a:t>https://oxfamilibrary.openrepository.com/bitstream/handle/10546/620928/bp-time-to-care-inequality-200120-summ-en.pdf</a:t>
            </a:r>
            <a:r>
              <a:rPr lang="en-US" sz="1800" dirty="0"/>
              <a:t> </a:t>
            </a:r>
          </a:p>
          <a:p>
            <a:r>
              <a:rPr lang="en-US" sz="1800" dirty="0"/>
              <a:t>National Women's Council of Ireland: </a:t>
            </a:r>
            <a:r>
              <a:rPr lang="en-US" sz="1800" dirty="0">
                <a:hlinkClick r:id="rId4"/>
              </a:rPr>
              <a:t>https://www.nwci.ie/discover/what_we_do/valuing_care_and_care_work</a:t>
            </a:r>
            <a:r>
              <a:rPr lang="en-US" sz="1800" dirty="0"/>
              <a:t> </a:t>
            </a:r>
          </a:p>
          <a:p>
            <a:r>
              <a:rPr lang="en-US" sz="1800" dirty="0"/>
              <a:t>Oireachtas Committee recommendation on 2023 referendum  </a:t>
            </a:r>
            <a:r>
              <a:rPr lang="en-US" sz="1800" dirty="0">
                <a:hlinkClick r:id="rId5"/>
              </a:rPr>
              <a:t>https://www.oireachtas.ie/en/press-centre/press-releases/20220713-gender-equality-committee-recommends-referendum-on-woman-in-the-home-section-of-constitution-should-be-held-in-2023/</a:t>
            </a:r>
            <a:r>
              <a:rPr lang="en-US" sz="1800" dirty="0"/>
              <a:t> </a:t>
            </a:r>
          </a:p>
          <a:p>
            <a:r>
              <a:rPr lang="en-US" sz="1800" dirty="0"/>
              <a:t>Care systems and SDGs: reclaiming policies for life sustainability: </a:t>
            </a:r>
            <a:r>
              <a:rPr lang="en-US" sz="1800" dirty="0">
                <a:ea typeface="+mn-lt"/>
                <a:cs typeface="+mn-lt"/>
                <a:hlinkClick r:id="rId6"/>
              </a:rPr>
              <a:t>https://www.2030spotlight.org/en/book/1730/chapter/4-care-systems-and-sdgs-reclaiming-policies-life-sustainability</a:t>
            </a:r>
            <a:r>
              <a:rPr lang="en-US" sz="1800" dirty="0">
                <a:ea typeface="+mn-lt"/>
                <a:cs typeface="+mn-lt"/>
              </a:rPr>
              <a:t> </a:t>
            </a:r>
            <a:endParaRPr lang="en-US" sz="1800" dirty="0">
              <a:cs typeface="Calibri"/>
            </a:endParaRPr>
          </a:p>
        </p:txBody>
      </p:sp>
    </p:spTree>
    <p:extLst>
      <p:ext uri="{BB962C8B-B14F-4D97-AF65-F5344CB8AC3E}">
        <p14:creationId xmlns:p14="http://schemas.microsoft.com/office/powerpoint/2010/main" val="4032954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4B619E5-7307-CE46-C949-84FD3213EB11}"/>
              </a:ext>
            </a:extLst>
          </p:cNvPr>
          <p:cNvSpPr>
            <a:spLocks noGrp="1"/>
          </p:cNvSpPr>
          <p:nvPr>
            <p:ph type="title"/>
          </p:nvPr>
        </p:nvSpPr>
        <p:spPr>
          <a:xfrm>
            <a:off x="686834" y="1153572"/>
            <a:ext cx="3200400" cy="4461163"/>
          </a:xfrm>
        </p:spPr>
        <p:txBody>
          <a:bodyPr>
            <a:normAutofit/>
          </a:bodyPr>
          <a:lstStyle/>
          <a:p>
            <a:r>
              <a:rPr lang="en-US">
                <a:solidFill>
                  <a:srgbClr val="FFFFFF"/>
                </a:solidFill>
              </a:rPr>
              <a:t>What is care work?</a:t>
            </a:r>
            <a:endParaRPr lang="en-IE">
              <a:solidFill>
                <a:srgbClr val="FFFFFF"/>
              </a:solidFill>
            </a:endParaRPr>
          </a:p>
        </p:txBody>
      </p:sp>
      <p:sp>
        <p:nvSpPr>
          <p:cNvPr id="13"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998F233C-6E62-B739-7414-AABB7B8F53B5}"/>
              </a:ext>
            </a:extLst>
          </p:cNvPr>
          <p:cNvSpPr>
            <a:spLocks noGrp="1"/>
          </p:cNvSpPr>
          <p:nvPr>
            <p:ph idx="1"/>
          </p:nvPr>
        </p:nvSpPr>
        <p:spPr>
          <a:xfrm>
            <a:off x="4447308" y="591344"/>
            <a:ext cx="6906491" cy="5585619"/>
          </a:xfrm>
        </p:spPr>
        <p:txBody>
          <a:bodyPr anchor="ctr">
            <a:normAutofit/>
          </a:bodyPr>
          <a:lstStyle/>
          <a:p>
            <a:r>
              <a:rPr lang="en-US" dirty="0"/>
              <a:t>Care work includes looking after the physical, psychological, emotional and developmental needs of one or more other people. </a:t>
            </a:r>
          </a:p>
          <a:p>
            <a:r>
              <a:rPr lang="en-US" dirty="0"/>
              <a:t>It can be paid or unpaid. </a:t>
            </a:r>
          </a:p>
          <a:p>
            <a:r>
              <a:rPr lang="en-US" dirty="0">
                <a:cs typeface="Calibri"/>
              </a:rPr>
              <a:t>Everyone needs care at some point in their life. </a:t>
            </a:r>
          </a:p>
        </p:txBody>
      </p:sp>
    </p:spTree>
    <p:extLst>
      <p:ext uri="{BB962C8B-B14F-4D97-AF65-F5344CB8AC3E}">
        <p14:creationId xmlns:p14="http://schemas.microsoft.com/office/powerpoint/2010/main" val="36511681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 name="Rectangle 7">
            <a:extLst>
              <a:ext uri="{FF2B5EF4-FFF2-40B4-BE49-F238E27FC236}">
                <a16:creationId xmlns:a16="http://schemas.microsoft.com/office/drawing/2014/main" id="{389575E1-3389-451A-A5F7-27854C25C5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4293"/>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9">
            <a:extLst>
              <a:ext uri="{FF2B5EF4-FFF2-40B4-BE49-F238E27FC236}">
                <a16:creationId xmlns:a16="http://schemas.microsoft.com/office/drawing/2014/main" id="{A53CCC5C-D88E-40FB-B30B-23DCDBD01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4167268" cy="68580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EBD6DBA-FB79-B5B4-43F4-DF83EC58B8C1}"/>
              </a:ext>
            </a:extLst>
          </p:cNvPr>
          <p:cNvSpPr>
            <a:spLocks noGrp="1"/>
          </p:cNvSpPr>
          <p:nvPr>
            <p:ph type="title"/>
          </p:nvPr>
        </p:nvSpPr>
        <p:spPr>
          <a:xfrm>
            <a:off x="686834" y="591344"/>
            <a:ext cx="3200400" cy="5585619"/>
          </a:xfrm>
        </p:spPr>
        <p:txBody>
          <a:bodyPr>
            <a:normAutofit/>
          </a:bodyPr>
          <a:lstStyle/>
          <a:p>
            <a:r>
              <a:rPr lang="en-US">
                <a:solidFill>
                  <a:srgbClr val="FFFFFF"/>
                </a:solidFill>
              </a:rPr>
              <a:t>Class Activity </a:t>
            </a:r>
            <a:endParaRPr lang="en-IE">
              <a:solidFill>
                <a:srgbClr val="FFFFFF"/>
              </a:solidFill>
            </a:endParaRPr>
          </a:p>
        </p:txBody>
      </p:sp>
      <p:sp>
        <p:nvSpPr>
          <p:cNvPr id="7"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E209D68D-BD69-4D3D-21F7-EE1F4F9DC1A6}"/>
              </a:ext>
            </a:extLst>
          </p:cNvPr>
          <p:cNvSpPr>
            <a:spLocks noGrp="1"/>
          </p:cNvSpPr>
          <p:nvPr>
            <p:ph idx="1"/>
          </p:nvPr>
        </p:nvSpPr>
        <p:spPr>
          <a:xfrm>
            <a:off x="4447308" y="591344"/>
            <a:ext cx="6906491" cy="5585619"/>
          </a:xfrm>
        </p:spPr>
        <p:txBody>
          <a:bodyPr anchor="ctr">
            <a:normAutofit/>
          </a:bodyPr>
          <a:lstStyle/>
          <a:p>
            <a:pPr marL="0" indent="0">
              <a:buNone/>
            </a:pPr>
            <a:r>
              <a:rPr lang="en-US" dirty="0"/>
              <a:t>Can you name some different kinds of care work? </a:t>
            </a:r>
            <a:endParaRPr lang="en-US" dirty="0">
              <a:cs typeface="Calibri"/>
            </a:endParaRPr>
          </a:p>
        </p:txBody>
      </p:sp>
    </p:spTree>
    <p:extLst>
      <p:ext uri="{BB962C8B-B14F-4D97-AF65-F5344CB8AC3E}">
        <p14:creationId xmlns:p14="http://schemas.microsoft.com/office/powerpoint/2010/main" val="25166684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 name="Rectangle 7">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Shape 9">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0CCD35EE-208E-746E-B39D-6C4B7F64B88F}"/>
              </a:ext>
            </a:extLst>
          </p:cNvPr>
          <p:cNvSpPr>
            <a:spLocks noGrp="1"/>
          </p:cNvSpPr>
          <p:nvPr>
            <p:ph type="title"/>
          </p:nvPr>
        </p:nvSpPr>
        <p:spPr>
          <a:xfrm>
            <a:off x="838200" y="365125"/>
            <a:ext cx="10515600" cy="1325563"/>
          </a:xfrm>
        </p:spPr>
        <p:txBody>
          <a:bodyPr>
            <a:normAutofit/>
          </a:bodyPr>
          <a:lstStyle/>
          <a:p>
            <a:r>
              <a:rPr lang="en-US" dirty="0"/>
              <a:t>True or false  </a:t>
            </a:r>
            <a:endParaRPr lang="en-IE" dirty="0"/>
          </a:p>
        </p:txBody>
      </p:sp>
      <p:sp>
        <p:nvSpPr>
          <p:cNvPr id="7"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75C24CA4-B95C-AC56-3660-EA395C1ED85E}"/>
              </a:ext>
            </a:extLst>
          </p:cNvPr>
          <p:cNvSpPr>
            <a:spLocks noGrp="1"/>
          </p:cNvSpPr>
          <p:nvPr>
            <p:ph idx="1"/>
          </p:nvPr>
        </p:nvSpPr>
        <p:spPr>
          <a:xfrm>
            <a:off x="838200" y="1825625"/>
            <a:ext cx="10515600" cy="4351338"/>
          </a:xfrm>
        </p:spPr>
        <p:txBody>
          <a:bodyPr vert="horz" lIns="91440" tIns="45720" rIns="91440" bIns="45720" rtlCol="0" anchor="t">
            <a:normAutofit fontScale="85000" lnSpcReduction="10000"/>
          </a:bodyPr>
          <a:lstStyle/>
          <a:p>
            <a:r>
              <a:rPr lang="en-US" dirty="0"/>
              <a:t>Women perform over three quarters of the unpaid care and domestic work that is done worldwide. </a:t>
            </a:r>
          </a:p>
          <a:p>
            <a:r>
              <a:rPr lang="en-US" dirty="0"/>
              <a:t>True!</a:t>
            </a:r>
          </a:p>
          <a:p>
            <a:r>
              <a:rPr lang="en-US" dirty="0"/>
              <a:t>On average women spend four hours and 25 minutes daily doing unpaid care work, in comparison to men’s average of just one hour and 23 minutes. </a:t>
            </a:r>
          </a:p>
          <a:p>
            <a:r>
              <a:rPr lang="en-US" dirty="0"/>
              <a:t>True!</a:t>
            </a:r>
          </a:p>
          <a:p>
            <a:r>
              <a:rPr lang="en-US" dirty="0"/>
              <a:t>16.4 billion hours per day are spent in unpaid care work – the equivalent to 2 billion people working eight hours per day with no pay. </a:t>
            </a:r>
          </a:p>
          <a:p>
            <a:r>
              <a:rPr lang="en-US" dirty="0"/>
              <a:t>True!</a:t>
            </a:r>
          </a:p>
          <a:p>
            <a:r>
              <a:rPr lang="en-US" dirty="0"/>
              <a:t>Care is </a:t>
            </a:r>
            <a:r>
              <a:rPr lang="en-US" dirty="0" err="1"/>
              <a:t>recognised</a:t>
            </a:r>
            <a:r>
              <a:rPr lang="en-US" dirty="0"/>
              <a:t> as a human right and everyone has a right to be cared for.</a:t>
            </a:r>
          </a:p>
          <a:p>
            <a:r>
              <a:rPr lang="en-US" dirty="0"/>
              <a:t>False – though there is a campaign to make care a human right</a:t>
            </a:r>
            <a:endParaRPr lang="en-IE" dirty="0"/>
          </a:p>
        </p:txBody>
      </p:sp>
    </p:spTree>
    <p:extLst>
      <p:ext uri="{BB962C8B-B14F-4D97-AF65-F5344CB8AC3E}">
        <p14:creationId xmlns:p14="http://schemas.microsoft.com/office/powerpoint/2010/main" val="2112034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7777828-9AA9-F457-371F-9D22A69BC58C}"/>
              </a:ext>
            </a:extLst>
          </p:cNvPr>
          <p:cNvSpPr>
            <a:spLocks noGrp="1"/>
          </p:cNvSpPr>
          <p:nvPr>
            <p:ph type="title"/>
          </p:nvPr>
        </p:nvSpPr>
        <p:spPr>
          <a:xfrm>
            <a:off x="838200" y="365125"/>
            <a:ext cx="10515600" cy="1325563"/>
          </a:xfrm>
        </p:spPr>
        <p:txBody>
          <a:bodyPr>
            <a:normAutofit/>
          </a:bodyPr>
          <a:lstStyle/>
          <a:p>
            <a:r>
              <a:rPr lang="en-US" sz="4600"/>
              <a:t>Case study: Unpaid Care Work in Vietnam </a:t>
            </a:r>
            <a:endParaRPr lang="en-IE" sz="4600"/>
          </a:p>
        </p:txBody>
      </p:sp>
      <p:sp>
        <p:nvSpPr>
          <p:cNvPr id="17"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0CE6369B-BA52-04D4-DB1C-85FEC3B8325C}"/>
              </a:ext>
            </a:extLst>
          </p:cNvPr>
          <p:cNvSpPr>
            <a:spLocks noGrp="1"/>
          </p:cNvSpPr>
          <p:nvPr>
            <p:ph idx="1"/>
          </p:nvPr>
        </p:nvSpPr>
        <p:spPr>
          <a:xfrm>
            <a:off x="838200" y="1929384"/>
            <a:ext cx="10515600" cy="4251960"/>
          </a:xfrm>
        </p:spPr>
        <p:txBody>
          <a:bodyPr>
            <a:noAutofit/>
          </a:bodyPr>
          <a:lstStyle/>
          <a:p>
            <a:r>
              <a:rPr lang="en-US" sz="1600" dirty="0"/>
              <a:t>Duong Van Pa, 34, and </a:t>
            </a:r>
            <a:r>
              <a:rPr lang="en-US" sz="1600" dirty="0" err="1"/>
              <a:t>Vuong</a:t>
            </a:r>
            <a:r>
              <a:rPr lang="en-US" sz="1600" dirty="0"/>
              <a:t> Thi Sung, 29, have three young children and are from the </a:t>
            </a:r>
            <a:r>
              <a:rPr lang="en-US" sz="1600" dirty="0" err="1"/>
              <a:t>H’Mong</a:t>
            </a:r>
            <a:r>
              <a:rPr lang="en-US" sz="1600" dirty="0"/>
              <a:t> ethnic minority group. Pa said: “According to our tradition, women had to take good care of the housework so their husbands could go out to make a living for the family.”</a:t>
            </a:r>
          </a:p>
          <a:p>
            <a:r>
              <a:rPr lang="en-US" sz="1600" dirty="0"/>
              <a:t>Pa said: “My wife Sung often complained about the heavy workload at home.” </a:t>
            </a:r>
          </a:p>
          <a:p>
            <a:pPr lvl="1"/>
            <a:r>
              <a:rPr lang="en-US" sz="1600" dirty="0"/>
              <a:t>She had to wake up at 4 am to feed the pigs and chickens.</a:t>
            </a:r>
          </a:p>
          <a:p>
            <a:pPr lvl="1"/>
            <a:r>
              <a:rPr lang="en-US" sz="1600" dirty="0"/>
              <a:t>Then cook breakfast. </a:t>
            </a:r>
          </a:p>
          <a:p>
            <a:pPr lvl="1"/>
            <a:r>
              <a:rPr lang="en-US" sz="1600" dirty="0"/>
              <a:t>She cleaned the house.</a:t>
            </a:r>
          </a:p>
          <a:p>
            <a:pPr lvl="1"/>
            <a:r>
              <a:rPr lang="en-US" sz="1600" dirty="0"/>
              <a:t>Tended the vegetables and herbs in our small garden. </a:t>
            </a:r>
          </a:p>
          <a:p>
            <a:pPr lvl="1"/>
            <a:r>
              <a:rPr lang="en-US" sz="1600" dirty="0"/>
              <a:t>Cut some hay, washed dirty clothes, </a:t>
            </a:r>
          </a:p>
          <a:p>
            <a:pPr lvl="1"/>
            <a:r>
              <a:rPr lang="en-US" sz="1600" dirty="0"/>
              <a:t>Prepared meals. </a:t>
            </a:r>
          </a:p>
          <a:p>
            <a:pPr lvl="1"/>
            <a:r>
              <a:rPr lang="en-US" sz="1600" dirty="0"/>
              <a:t>When the children were home, she bathed them.</a:t>
            </a:r>
          </a:p>
          <a:p>
            <a:pPr lvl="1"/>
            <a:r>
              <a:rPr lang="en-US" sz="1600" dirty="0"/>
              <a:t>And fed the smallest one while we all had dinner. </a:t>
            </a:r>
          </a:p>
          <a:p>
            <a:r>
              <a:rPr lang="en-US" sz="1600" dirty="0"/>
              <a:t>“I sometimes helped her with teaching the children, but that was it. She was extremely sad and exhausted.”</a:t>
            </a:r>
          </a:p>
          <a:p>
            <a:r>
              <a:rPr lang="en-US" sz="1600" dirty="0"/>
              <a:t>Pa is one of 5,670 people taking part in the Unpaid Care Work Programme implemented by ActionAid Vietnam, with support from ActionAid Ireland. The </a:t>
            </a:r>
            <a:r>
              <a:rPr lang="en-US" sz="1600" dirty="0" err="1"/>
              <a:t>programme</a:t>
            </a:r>
            <a:r>
              <a:rPr lang="en-US" sz="1600" dirty="0"/>
              <a:t> includes conducting time-diary surveys, community </a:t>
            </a:r>
            <a:r>
              <a:rPr lang="en-US" sz="1600" dirty="0" err="1"/>
              <a:t>behaviour</a:t>
            </a:r>
            <a:r>
              <a:rPr lang="en-US" sz="1600" dirty="0"/>
              <a:t>-change initiatives, policy analysis and advocacy.</a:t>
            </a:r>
            <a:endParaRPr lang="en-IE" sz="1600" dirty="0"/>
          </a:p>
        </p:txBody>
      </p:sp>
    </p:spTree>
    <p:extLst>
      <p:ext uri="{BB962C8B-B14F-4D97-AF65-F5344CB8AC3E}">
        <p14:creationId xmlns:p14="http://schemas.microsoft.com/office/powerpoint/2010/main" val="38229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BAA5E5-D5D5-EF77-C93A-824883E4ED3C}"/>
              </a:ext>
            </a:extLst>
          </p:cNvPr>
          <p:cNvSpPr>
            <a:spLocks noGrp="1"/>
          </p:cNvSpPr>
          <p:nvPr>
            <p:ph type="title"/>
          </p:nvPr>
        </p:nvSpPr>
        <p:spPr/>
        <p:txBody>
          <a:bodyPr/>
          <a:lstStyle/>
          <a:p>
            <a:r>
              <a:rPr lang="en-US" dirty="0"/>
              <a:t>Case study: Unpaid Care Work in Vietnam </a:t>
            </a:r>
            <a:endParaRPr lang="en-IE" dirty="0"/>
          </a:p>
        </p:txBody>
      </p:sp>
      <p:sp>
        <p:nvSpPr>
          <p:cNvPr id="3" name="Content Placeholder 2">
            <a:extLst>
              <a:ext uri="{FF2B5EF4-FFF2-40B4-BE49-F238E27FC236}">
                <a16:creationId xmlns:a16="http://schemas.microsoft.com/office/drawing/2014/main" id="{48EEC0BD-AE19-D880-6B18-0A58FC6563A5}"/>
              </a:ext>
            </a:extLst>
          </p:cNvPr>
          <p:cNvSpPr>
            <a:spLocks noGrp="1"/>
          </p:cNvSpPr>
          <p:nvPr>
            <p:ph sz="half" idx="1"/>
          </p:nvPr>
        </p:nvSpPr>
        <p:spPr/>
        <p:txBody>
          <a:bodyPr>
            <a:normAutofit fontScale="77500" lnSpcReduction="20000"/>
          </a:bodyPr>
          <a:lstStyle/>
          <a:p>
            <a:r>
              <a:rPr lang="en-US" dirty="0"/>
              <a:t>Pa continued: “For the first time, I </a:t>
            </a:r>
            <a:r>
              <a:rPr lang="en-US" dirty="0" err="1"/>
              <a:t>recognised</a:t>
            </a:r>
            <a:r>
              <a:rPr lang="en-US" dirty="0"/>
              <a:t> the burden put on my wife’s shoulders. She was suppressed of her right to participate in social and political activities because all her time was used for unpaid care work. She was silenced.”</a:t>
            </a:r>
          </a:p>
          <a:p>
            <a:r>
              <a:rPr lang="en-US" dirty="0"/>
              <a:t>ActionAid Vietnam made recommendations for alternative policy approaches to the Government of Vietnam to reduce and redistribute unpaid care work. As a result, the Vietnamese ministry responsible for gender equality has decided to include unpaid care work as one of the indicators to assess how much progress Vietnam has achieved in terms of equality.</a:t>
            </a:r>
            <a:endParaRPr lang="en-IE" dirty="0"/>
          </a:p>
        </p:txBody>
      </p:sp>
      <p:pic>
        <p:nvPicPr>
          <p:cNvPr id="5" name="Content Placeholder 4">
            <a:extLst>
              <a:ext uri="{FF2B5EF4-FFF2-40B4-BE49-F238E27FC236}">
                <a16:creationId xmlns:a16="http://schemas.microsoft.com/office/drawing/2014/main" id="{685298F6-30ED-2566-B96F-BA6D16554D33}"/>
              </a:ext>
            </a:extLst>
          </p:cNvPr>
          <p:cNvPicPr>
            <a:picLocks noGrp="1" noChangeAspect="1"/>
          </p:cNvPicPr>
          <p:nvPr>
            <p:ph sz="half" idx="2"/>
          </p:nvPr>
        </p:nvPicPr>
        <p:blipFill>
          <a:blip r:embed="rId2"/>
          <a:stretch>
            <a:fillRect/>
          </a:stretch>
        </p:blipFill>
        <p:spPr>
          <a:xfrm>
            <a:off x="6327633" y="1825625"/>
            <a:ext cx="5026167" cy="3342723"/>
          </a:xfrm>
          <a:prstGeom prst="rect">
            <a:avLst/>
          </a:prstGeom>
        </p:spPr>
      </p:pic>
      <p:sp>
        <p:nvSpPr>
          <p:cNvPr id="6" name="TextBox 5">
            <a:extLst>
              <a:ext uri="{FF2B5EF4-FFF2-40B4-BE49-F238E27FC236}">
                <a16:creationId xmlns:a16="http://schemas.microsoft.com/office/drawing/2014/main" id="{11F246AF-B572-916F-A3BB-7EE4E27B03ED}"/>
              </a:ext>
            </a:extLst>
          </p:cNvPr>
          <p:cNvSpPr txBox="1"/>
          <p:nvPr/>
        </p:nvSpPr>
        <p:spPr>
          <a:xfrm>
            <a:off x="6327633" y="5276850"/>
            <a:ext cx="5026167" cy="646331"/>
          </a:xfrm>
          <a:prstGeom prst="rect">
            <a:avLst/>
          </a:prstGeom>
          <a:noFill/>
        </p:spPr>
        <p:txBody>
          <a:bodyPr wrap="square" rtlCol="0">
            <a:spAutoFit/>
          </a:bodyPr>
          <a:lstStyle/>
          <a:p>
            <a:r>
              <a:rPr lang="en-US" dirty="0"/>
              <a:t>Photo caption: </a:t>
            </a:r>
            <a:r>
              <a:rPr lang="en-US" i="1" dirty="0"/>
              <a:t>Pa and Sung in their garden. Photo by ActionAid Vietnam. </a:t>
            </a:r>
            <a:endParaRPr lang="en-IE" i="1" dirty="0"/>
          </a:p>
        </p:txBody>
      </p:sp>
    </p:spTree>
    <p:extLst>
      <p:ext uri="{BB962C8B-B14F-4D97-AF65-F5344CB8AC3E}">
        <p14:creationId xmlns:p14="http://schemas.microsoft.com/office/powerpoint/2010/main" val="3027484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 name="Rectangle 7">
            <a:extLst>
              <a:ext uri="{FF2B5EF4-FFF2-40B4-BE49-F238E27FC236}">
                <a16:creationId xmlns:a16="http://schemas.microsoft.com/office/drawing/2014/main" id="{389575E1-3389-451A-A5F7-27854C25C5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4293"/>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9">
            <a:extLst>
              <a:ext uri="{FF2B5EF4-FFF2-40B4-BE49-F238E27FC236}">
                <a16:creationId xmlns:a16="http://schemas.microsoft.com/office/drawing/2014/main" id="{A53CCC5C-D88E-40FB-B30B-23DCDBD01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4167268" cy="68580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97CEDEB-2C71-C911-7E6B-57E96AE69AE9}"/>
              </a:ext>
            </a:extLst>
          </p:cNvPr>
          <p:cNvSpPr>
            <a:spLocks noGrp="1"/>
          </p:cNvSpPr>
          <p:nvPr>
            <p:ph type="title"/>
          </p:nvPr>
        </p:nvSpPr>
        <p:spPr>
          <a:xfrm>
            <a:off x="686834" y="591344"/>
            <a:ext cx="3200400" cy="5585619"/>
          </a:xfrm>
        </p:spPr>
        <p:txBody>
          <a:bodyPr>
            <a:normAutofit/>
          </a:bodyPr>
          <a:lstStyle/>
          <a:p>
            <a:r>
              <a:rPr lang="en-US" dirty="0">
                <a:solidFill>
                  <a:srgbClr val="FFFFFF"/>
                </a:solidFill>
              </a:rPr>
              <a:t>Class activity </a:t>
            </a:r>
            <a:endParaRPr lang="en-IE" dirty="0">
              <a:solidFill>
                <a:srgbClr val="FFFFFF"/>
              </a:solidFill>
            </a:endParaRPr>
          </a:p>
        </p:txBody>
      </p:sp>
      <p:sp>
        <p:nvSpPr>
          <p:cNvPr id="7"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CC493E1A-BD4F-680B-AD52-DD7C2BBFAB1E}"/>
              </a:ext>
            </a:extLst>
          </p:cNvPr>
          <p:cNvSpPr>
            <a:spLocks noGrp="1"/>
          </p:cNvSpPr>
          <p:nvPr>
            <p:ph idx="1"/>
          </p:nvPr>
        </p:nvSpPr>
        <p:spPr>
          <a:xfrm>
            <a:off x="4447308" y="591344"/>
            <a:ext cx="6906491" cy="5585619"/>
          </a:xfrm>
        </p:spPr>
        <p:txBody>
          <a:bodyPr anchor="ctr">
            <a:normAutofit/>
          </a:bodyPr>
          <a:lstStyle/>
          <a:p>
            <a:pPr marL="0" indent="0">
              <a:buNone/>
            </a:pPr>
            <a:r>
              <a:rPr lang="en-US" dirty="0"/>
              <a:t>Right now, a majority of care work is unpaid and done by more women than men. What would be a better way to organize care? </a:t>
            </a:r>
            <a:endParaRPr lang="en-US" dirty="0">
              <a:cs typeface="Calibri"/>
            </a:endParaRPr>
          </a:p>
        </p:txBody>
      </p:sp>
    </p:spTree>
    <p:extLst>
      <p:ext uri="{BB962C8B-B14F-4D97-AF65-F5344CB8AC3E}">
        <p14:creationId xmlns:p14="http://schemas.microsoft.com/office/powerpoint/2010/main" val="13228355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 name="Rectangle 7">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Shape 9">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A12B01D5-E25C-0067-A70C-1E7DD1A1C555}"/>
              </a:ext>
            </a:extLst>
          </p:cNvPr>
          <p:cNvSpPr>
            <a:spLocks noGrp="1"/>
          </p:cNvSpPr>
          <p:nvPr>
            <p:ph type="title"/>
          </p:nvPr>
        </p:nvSpPr>
        <p:spPr>
          <a:xfrm>
            <a:off x="838200" y="365125"/>
            <a:ext cx="10515600" cy="1325563"/>
          </a:xfrm>
        </p:spPr>
        <p:txBody>
          <a:bodyPr>
            <a:normAutofit/>
          </a:bodyPr>
          <a:lstStyle/>
          <a:p>
            <a:r>
              <a:rPr lang="en-US"/>
              <a:t>Why does this matter in Ireland </a:t>
            </a:r>
            <a:endParaRPr lang="en-IE" dirty="0"/>
          </a:p>
        </p:txBody>
      </p:sp>
      <p:sp>
        <p:nvSpPr>
          <p:cNvPr id="7"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91A98163-8467-87D2-5A7E-F08914320796}"/>
              </a:ext>
            </a:extLst>
          </p:cNvPr>
          <p:cNvSpPr>
            <a:spLocks noGrp="1"/>
          </p:cNvSpPr>
          <p:nvPr>
            <p:ph idx="1"/>
          </p:nvPr>
        </p:nvSpPr>
        <p:spPr>
          <a:xfrm>
            <a:off x="838200" y="1825625"/>
            <a:ext cx="10515600" cy="4351338"/>
          </a:xfrm>
        </p:spPr>
        <p:txBody>
          <a:bodyPr vert="horz" lIns="91440" tIns="45720" rIns="91440" bIns="45720" rtlCol="0" anchor="t">
            <a:normAutofit/>
          </a:bodyPr>
          <a:lstStyle/>
          <a:p>
            <a:r>
              <a:rPr lang="en-US" dirty="0"/>
              <a:t>Article 41.2 of the Irish Constitution states: </a:t>
            </a:r>
          </a:p>
          <a:p>
            <a:pPr lvl="1"/>
            <a:r>
              <a:rPr lang="en-US" dirty="0"/>
              <a:t>1° In particular, the State </a:t>
            </a:r>
            <a:r>
              <a:rPr lang="en-US" dirty="0" err="1"/>
              <a:t>recognises</a:t>
            </a:r>
            <a:r>
              <a:rPr lang="en-US" dirty="0"/>
              <a:t> that by her life within the home, woman gives to the State a support without which the common good cannot be achieved.</a:t>
            </a:r>
            <a:endParaRPr lang="en-US" dirty="0">
              <a:cs typeface="Calibri"/>
            </a:endParaRPr>
          </a:p>
          <a:p>
            <a:pPr lvl="1"/>
            <a:r>
              <a:rPr lang="en-US" dirty="0"/>
              <a:t>2° The State shall, therefore, </a:t>
            </a:r>
            <a:r>
              <a:rPr lang="en-US" dirty="0" err="1"/>
              <a:t>endeavour</a:t>
            </a:r>
            <a:r>
              <a:rPr lang="en-US" dirty="0"/>
              <a:t> to ensure that mothers shall not be obliged by economic necessity to engage in </a:t>
            </a:r>
            <a:r>
              <a:rPr lang="en-US" dirty="0" err="1"/>
              <a:t>labour</a:t>
            </a:r>
            <a:r>
              <a:rPr lang="en-US" dirty="0"/>
              <a:t> to the neglect of their duties in the home.</a:t>
            </a:r>
            <a:endParaRPr lang="en-US" dirty="0">
              <a:cs typeface="Calibri"/>
            </a:endParaRPr>
          </a:p>
          <a:p>
            <a:r>
              <a:rPr lang="en-US" dirty="0"/>
              <a:t>There is a recommendation to hold a referendum in 2023 on this Article. This is an opportunity to not only remove misogynistic language but also an opportunity to enhance the importance of care within our Constitution. </a:t>
            </a:r>
            <a:endParaRPr lang="en-IE" dirty="0"/>
          </a:p>
        </p:txBody>
      </p:sp>
    </p:spTree>
    <p:extLst>
      <p:ext uri="{BB962C8B-B14F-4D97-AF65-F5344CB8AC3E}">
        <p14:creationId xmlns:p14="http://schemas.microsoft.com/office/powerpoint/2010/main" val="26895477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D0330F-558D-D127-BED9-1C9F153CE769}"/>
              </a:ext>
            </a:extLst>
          </p:cNvPr>
          <p:cNvSpPr>
            <a:spLocks noGrp="1"/>
          </p:cNvSpPr>
          <p:nvPr>
            <p:ph type="title"/>
          </p:nvPr>
        </p:nvSpPr>
        <p:spPr>
          <a:xfrm>
            <a:off x="841248" y="256032"/>
            <a:ext cx="10506456" cy="1014984"/>
          </a:xfrm>
        </p:spPr>
        <p:txBody>
          <a:bodyPr anchor="b">
            <a:normAutofit/>
          </a:bodyPr>
          <a:lstStyle/>
          <a:p>
            <a:r>
              <a:rPr lang="en-US" dirty="0"/>
              <a:t>Reflection: Some questions to ask</a:t>
            </a:r>
            <a:endParaRPr lang="en-US" dirty="0">
              <a:cs typeface="Calibri Light"/>
            </a:endParaRPr>
          </a:p>
        </p:txBody>
      </p:sp>
      <p:graphicFrame>
        <p:nvGraphicFramePr>
          <p:cNvPr id="5" name="Content Placeholder 2">
            <a:extLst>
              <a:ext uri="{FF2B5EF4-FFF2-40B4-BE49-F238E27FC236}">
                <a16:creationId xmlns:a16="http://schemas.microsoft.com/office/drawing/2014/main" id="{4F8B9369-6FFA-84B9-56B8-32A2949AA1DF}"/>
              </a:ext>
            </a:extLst>
          </p:cNvPr>
          <p:cNvGraphicFramePr>
            <a:graphicFrameLocks noGrp="1"/>
          </p:cNvGraphicFramePr>
          <p:nvPr>
            <p:ph idx="1"/>
            <p:extLst>
              <p:ext uri="{D42A27DB-BD31-4B8C-83A1-F6EECF244321}">
                <p14:modId xmlns:p14="http://schemas.microsoft.com/office/powerpoint/2010/main" val="3216216529"/>
              </p:ext>
            </p:extLst>
          </p:nvPr>
        </p:nvGraphicFramePr>
        <p:xfrm>
          <a:off x="838200" y="1926266"/>
          <a:ext cx="10515600" cy="43575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65956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theme/theme1.xml><?xml version="1.0" encoding="utf-8"?>
<a:theme xmlns:a="http://schemas.openxmlformats.org/drawingml/2006/main" name="Office Theme">
  <a:themeElements>
    <a:clrScheme name="Custom 9">
      <a:dk1>
        <a:sysClr val="windowText" lastClr="000000"/>
      </a:dk1>
      <a:lt1>
        <a:sysClr val="window" lastClr="FFFFFF"/>
      </a:lt1>
      <a:dk2>
        <a:srgbClr val="44546A"/>
      </a:dk2>
      <a:lt2>
        <a:srgbClr val="E7E6E6"/>
      </a:lt2>
      <a:accent1>
        <a:srgbClr val="4472C4"/>
      </a:accent1>
      <a:accent2>
        <a:srgbClr val="CC0000"/>
      </a:accent2>
      <a:accent3>
        <a:srgbClr val="CC0000"/>
      </a:accent3>
      <a:accent4>
        <a:srgbClr val="FFC000"/>
      </a:accent4>
      <a:accent5>
        <a:srgbClr val="CC0000"/>
      </a:accent5>
      <a:accent6>
        <a:srgbClr val="70AD47"/>
      </a:accent6>
      <a:hlink>
        <a:srgbClr val="0563C1"/>
      </a:hlink>
      <a:folHlink>
        <a:srgbClr val="C00000"/>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CA1267D87635A40AA3D2059F48070E3" ma:contentTypeVersion="16" ma:contentTypeDescription="Create a new document." ma:contentTypeScope="" ma:versionID="21f2ca1c9075a560dbc6a3b015d0611e">
  <xsd:schema xmlns:xsd="http://www.w3.org/2001/XMLSchema" xmlns:xs="http://www.w3.org/2001/XMLSchema" xmlns:p="http://schemas.microsoft.com/office/2006/metadata/properties" xmlns:ns2="8c4c1eac-08e8-4be8-836a-443b36469159" xmlns:ns3="2c116a8c-2560-4f4c-ab85-48c64df05a19" targetNamespace="http://schemas.microsoft.com/office/2006/metadata/properties" ma:root="true" ma:fieldsID="8f897c4116f9876b9c2012728847bd58" ns2:_="" ns3:_="">
    <xsd:import namespace="8c4c1eac-08e8-4be8-836a-443b36469159"/>
    <xsd:import namespace="2c116a8c-2560-4f4c-ab85-48c64df05a19"/>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c4c1eac-08e8-4be8-836a-443b3646915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54300e56-6eb0-4d21-9582-721b83a31a34"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2c116a8c-2560-4f4c-ab85-48c64df05a19"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5069b73a-5499-4b57-bacb-bd6923db957b}" ma:internalName="TaxCatchAll" ma:showField="CatchAllData" ma:web="2c116a8c-2560-4f4c-ab85-48c64df05a1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8c4c1eac-08e8-4be8-836a-443b36469159">
      <Terms xmlns="http://schemas.microsoft.com/office/infopath/2007/PartnerControls"/>
    </lcf76f155ced4ddcb4097134ff3c332f>
    <TaxCatchAll xmlns="2c116a8c-2560-4f4c-ab85-48c64df05a19"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88CBF6E-79F9-4B6A-BE49-C413DD8E8D4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c4c1eac-08e8-4be8-836a-443b36469159"/>
    <ds:schemaRef ds:uri="2c116a8c-2560-4f4c-ab85-48c64df05a1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AB969E5-FF46-47CD-A037-B96F91A34E45}">
  <ds:schemaRefs>
    <ds:schemaRef ds:uri="http://schemas.microsoft.com/office/2006/metadata/properties"/>
    <ds:schemaRef ds:uri="http://schemas.microsoft.com/office/infopath/2007/PartnerControls"/>
    <ds:schemaRef ds:uri="8c4c1eac-08e8-4be8-836a-443b36469159"/>
    <ds:schemaRef ds:uri="2c116a8c-2560-4f4c-ab85-48c64df05a19"/>
  </ds:schemaRefs>
</ds:datastoreItem>
</file>

<file path=customXml/itemProps3.xml><?xml version="1.0" encoding="utf-8"?>
<ds:datastoreItem xmlns:ds="http://schemas.openxmlformats.org/officeDocument/2006/customXml" ds:itemID="{4E187ADB-0FC6-47D5-88F9-0944B08A378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187</TotalTime>
  <Words>978</Words>
  <Application>Microsoft Office PowerPoint</Application>
  <PresentationFormat>Widescreen</PresentationFormat>
  <Paragraphs>58</Paragraphs>
  <Slides>12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Calibri Light</vt:lpstr>
      <vt:lpstr>Office Theme</vt:lpstr>
      <vt:lpstr>Who cares?</vt:lpstr>
      <vt:lpstr>What is care work?</vt:lpstr>
      <vt:lpstr>Class Activity </vt:lpstr>
      <vt:lpstr>True or false  </vt:lpstr>
      <vt:lpstr>Case study: Unpaid Care Work in Vietnam </vt:lpstr>
      <vt:lpstr>Case study: Unpaid Care Work in Vietnam </vt:lpstr>
      <vt:lpstr>Class activity </vt:lpstr>
      <vt:lpstr>Why does this matter in Ireland </vt:lpstr>
      <vt:lpstr>Reflection: Some questions to ask</vt:lpstr>
      <vt:lpstr>Actions to take</vt:lpstr>
      <vt:lpstr>Actions to take</vt:lpstr>
      <vt:lpstr>Further reading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Who cares?</dc:title>
  <dc:creator>Jo-Ann Ward</dc:creator>
  <cp:lastModifiedBy>Jo-Ann Ward</cp:lastModifiedBy>
  <cp:revision>55</cp:revision>
  <dcterms:created xsi:type="dcterms:W3CDTF">2022-08-04T08:34:17Z</dcterms:created>
  <dcterms:modified xsi:type="dcterms:W3CDTF">2022-09-27T09:40:46Z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0x010100DCA1267D87635A40AA3D2059F48070E3</vt:lpwstr>
  </property>
  <property fmtid="{D5CDD505-2E9C-101B-9397-08002B2CF9AE}" pid="3" name="MediaServiceImageTags">
    <vt:lpwstr/>
  </property>
</Properties>
</file>