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notesMasterIdLst>
    <p:notesMasterId r:id="rId31"/>
  </p:notesMasterIdLst>
  <p:sldIdLst>
    <p:sldId id="256" r:id="rId5"/>
    <p:sldId id="274" r:id="rId6"/>
    <p:sldId id="270" r:id="rId7"/>
    <p:sldId id="290" r:id="rId8"/>
    <p:sldId id="299" r:id="rId9"/>
    <p:sldId id="300" r:id="rId10"/>
    <p:sldId id="312" r:id="rId11"/>
    <p:sldId id="304" r:id="rId12"/>
    <p:sldId id="301" r:id="rId13"/>
    <p:sldId id="302" r:id="rId14"/>
    <p:sldId id="294" r:id="rId15"/>
    <p:sldId id="310" r:id="rId16"/>
    <p:sldId id="303" r:id="rId17"/>
    <p:sldId id="307" r:id="rId18"/>
    <p:sldId id="309" r:id="rId19"/>
    <p:sldId id="308" r:id="rId20"/>
    <p:sldId id="305" r:id="rId21"/>
    <p:sldId id="280" r:id="rId22"/>
    <p:sldId id="311" r:id="rId23"/>
    <p:sldId id="289" r:id="rId24"/>
    <p:sldId id="306" r:id="rId25"/>
    <p:sldId id="258" r:id="rId26"/>
    <p:sldId id="265" r:id="rId27"/>
    <p:sldId id="273" r:id="rId28"/>
    <p:sldId id="272" r:id="rId29"/>
    <p:sldId id="28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61030B-2053-455D-B6FA-00A2E6ABF84D}" name="Gráinne Kilcullen" initials="GK" userId="S::grainne.kilcullen@actionaid.org::cfe751f3-5dbf-4354-bb1a-5d144b22c1f1" providerId="AD"/>
  <p188:author id="{108BE118-ADA6-0AA1-25AB-45A4C3FE046E}" name="Erica Beccarello" initials="EB" userId="S::erica.beccarello@actionaid.org::4cfe7f98-5fdd-4436-b022-65f9c48a41be" providerId="AD"/>
  <p188:author id="{D8849F39-85E1-D757-F611-BA77449D967F}" name="Cillian Quinn" initials="CQ" userId="S::Cillian.Quinn@actionaid.org::06f36ca4-9793-4a33-a4b8-f9614e5db7b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4BC03"/>
    <a:srgbClr val="C6BDAE"/>
    <a:srgbClr val="8FB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07442-F484-4EFA-8621-AA0745606F58}" v="28" dt="2025-09-25T15:40:06.0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oshea@presentationcastleisland.ie" userId="S::urn:spo:guest#noreen.oshea@presentationcastleisland.ie::" providerId="AD" clId="Web-{D238D492-0F0F-3EB0-B27E-33FCEB32CB56}"/>
    <pc:docChg chg="addSld">
      <pc:chgData name="noreen.oshea@presentationcastleisland.ie" userId="S::urn:spo:guest#noreen.oshea@presentationcastleisland.ie::" providerId="AD" clId="Web-{D238D492-0F0F-3EB0-B27E-33FCEB32CB56}" dt="2024-10-07T09:28:18.522" v="0"/>
      <pc:docMkLst>
        <pc:docMk/>
      </pc:docMkLst>
      <pc:sldChg chg="new">
        <pc:chgData name="noreen.oshea@presentationcastleisland.ie" userId="S::urn:spo:guest#noreen.oshea@presentationcastleisland.ie::" providerId="AD" clId="Web-{D238D492-0F0F-3EB0-B27E-33FCEB32CB56}" dt="2024-10-07T09:28:18.522" v="0"/>
        <pc:sldMkLst>
          <pc:docMk/>
          <pc:sldMk cId="3301187665" sldId="293"/>
        </pc:sldMkLst>
      </pc:sldChg>
    </pc:docChg>
  </pc:docChgLst>
  <pc:docChgLst>
    <pc:chgData name="Erica Beccarello" userId="4cfe7f98-5fdd-4436-b022-65f9c48a41be" providerId="ADAL" clId="{F6B195CB-E32D-4932-B9E6-5AE2538D6184}"/>
    <pc:docChg chg="undo custSel addSld delSld modSld sldOrd">
      <pc:chgData name="Erica Beccarello" userId="4cfe7f98-5fdd-4436-b022-65f9c48a41be" providerId="ADAL" clId="{F6B195CB-E32D-4932-B9E6-5AE2538D6184}" dt="2024-08-14T09:04:20.684" v="2262"/>
      <pc:docMkLst>
        <pc:docMk/>
      </pc:docMkLst>
      <pc:sldChg chg="addSp modSp mod">
        <pc:chgData name="Erica Beccarello" userId="4cfe7f98-5fdd-4436-b022-65f9c48a41be" providerId="ADAL" clId="{F6B195CB-E32D-4932-B9E6-5AE2538D6184}" dt="2024-08-13T10:20:37.213" v="906" actId="20577"/>
        <pc:sldMkLst>
          <pc:docMk/>
          <pc:sldMk cId="1021229630" sldId="256"/>
        </pc:sldMkLst>
      </pc:sldChg>
      <pc:sldChg chg="addSp delSp modSp mod">
        <pc:chgData name="Erica Beccarello" userId="4cfe7f98-5fdd-4436-b022-65f9c48a41be" providerId="ADAL" clId="{F6B195CB-E32D-4932-B9E6-5AE2538D6184}" dt="2024-08-13T12:03:06.287" v="1799" actId="1076"/>
        <pc:sldMkLst>
          <pc:docMk/>
          <pc:sldMk cId="2516668485" sldId="258"/>
        </pc:sldMkLst>
      </pc:sldChg>
      <pc:sldChg chg="modSp del mod">
        <pc:chgData name="Erica Beccarello" userId="4cfe7f98-5fdd-4436-b022-65f9c48a41be" providerId="ADAL" clId="{F6B195CB-E32D-4932-B9E6-5AE2538D6184}" dt="2024-08-13T11:58:18.988" v="1543" actId="47"/>
        <pc:sldMkLst>
          <pc:docMk/>
          <pc:sldMk cId="403295427" sldId="264"/>
        </pc:sldMkLst>
      </pc:sldChg>
      <pc:sldChg chg="modSp mod">
        <pc:chgData name="Erica Beccarello" userId="4cfe7f98-5fdd-4436-b022-65f9c48a41be" providerId="ADAL" clId="{F6B195CB-E32D-4932-B9E6-5AE2538D6184}" dt="2024-08-14T08:25:55.170" v="2260" actId="20577"/>
        <pc:sldMkLst>
          <pc:docMk/>
          <pc:sldMk cId="3065956228" sldId="265"/>
        </pc:sldMkLst>
      </pc:sldChg>
      <pc:sldChg chg="addSp delSp modSp del mod setBg modAnim">
        <pc:chgData name="Erica Beccarello" userId="4cfe7f98-5fdd-4436-b022-65f9c48a41be" providerId="ADAL" clId="{F6B195CB-E32D-4932-B9E6-5AE2538D6184}" dt="2024-08-13T12:57:01.158" v="2118" actId="47"/>
        <pc:sldMkLst>
          <pc:docMk/>
          <pc:sldMk cId="3027484557" sldId="268"/>
        </pc:sldMkLst>
      </pc:sldChg>
      <pc:sldChg chg="addSp delSp modSp mod ord modAnim">
        <pc:chgData name="Erica Beccarello" userId="4cfe7f98-5fdd-4436-b022-65f9c48a41be" providerId="ADAL" clId="{F6B195CB-E32D-4932-B9E6-5AE2538D6184}" dt="2024-08-13T09:54:48.757" v="687" actId="2711"/>
        <pc:sldMkLst>
          <pc:docMk/>
          <pc:sldMk cId="1809325934" sldId="270"/>
        </pc:sldMkLst>
      </pc:sldChg>
      <pc:sldChg chg="addSp delSp modSp mod ord setBg">
        <pc:chgData name="Erica Beccarello" userId="4cfe7f98-5fdd-4436-b022-65f9c48a41be" providerId="ADAL" clId="{F6B195CB-E32D-4932-B9E6-5AE2538D6184}" dt="2024-08-13T10:13:10.437" v="894" actId="255"/>
        <pc:sldMkLst>
          <pc:docMk/>
          <pc:sldMk cId="3705171854" sldId="271"/>
        </pc:sldMkLst>
      </pc:sldChg>
      <pc:sldChg chg="modSp mod">
        <pc:chgData name="Erica Beccarello" userId="4cfe7f98-5fdd-4436-b022-65f9c48a41be" providerId="ADAL" clId="{F6B195CB-E32D-4932-B9E6-5AE2538D6184}" dt="2024-08-13T13:45:34.012" v="2255" actId="255"/>
        <pc:sldMkLst>
          <pc:docMk/>
          <pc:sldMk cId="3737457157" sldId="272"/>
        </pc:sldMkLst>
      </pc:sldChg>
      <pc:sldChg chg="modSp mod">
        <pc:chgData name="Erica Beccarello" userId="4cfe7f98-5fdd-4436-b022-65f9c48a41be" providerId="ADAL" clId="{F6B195CB-E32D-4932-B9E6-5AE2538D6184}" dt="2024-08-13T13:45:23.932" v="2253" actId="255"/>
        <pc:sldMkLst>
          <pc:docMk/>
          <pc:sldMk cId="653770758" sldId="273"/>
        </pc:sldMkLst>
      </pc:sldChg>
      <pc:sldChg chg="addSp delSp modSp mod ord">
        <pc:chgData name="Erica Beccarello" userId="4cfe7f98-5fdd-4436-b022-65f9c48a41be" providerId="ADAL" clId="{F6B195CB-E32D-4932-B9E6-5AE2538D6184}" dt="2024-08-13T10:27:54.079" v="995" actId="14100"/>
        <pc:sldMkLst>
          <pc:docMk/>
          <pc:sldMk cId="2649896640" sldId="274"/>
        </pc:sldMkLst>
      </pc:sldChg>
      <pc:sldChg chg="addSp modSp mod ord modAnim">
        <pc:chgData name="Erica Beccarello" userId="4cfe7f98-5fdd-4436-b022-65f9c48a41be" providerId="ADAL" clId="{F6B195CB-E32D-4932-B9E6-5AE2538D6184}" dt="2024-08-13T16:27:20.782" v="2256" actId="5793"/>
        <pc:sldMkLst>
          <pc:docMk/>
          <pc:sldMk cId="4134100079" sldId="278"/>
        </pc:sldMkLst>
      </pc:sldChg>
      <pc:sldChg chg="addSp delSp modSp add del mod">
        <pc:chgData name="Erica Beccarello" userId="4cfe7f98-5fdd-4436-b022-65f9c48a41be" providerId="ADAL" clId="{F6B195CB-E32D-4932-B9E6-5AE2538D6184}" dt="2024-08-13T10:44:02.137" v="1230" actId="47"/>
        <pc:sldMkLst>
          <pc:docMk/>
          <pc:sldMk cId="695517410" sldId="279"/>
        </pc:sldMkLst>
      </pc:sldChg>
      <pc:sldChg chg="addSp delSp modSp add mod addAnim">
        <pc:chgData name="Erica Beccarello" userId="4cfe7f98-5fdd-4436-b022-65f9c48a41be" providerId="ADAL" clId="{F6B195CB-E32D-4932-B9E6-5AE2538D6184}" dt="2024-08-13T09:55:12.748" v="690" actId="20577"/>
        <pc:sldMkLst>
          <pc:docMk/>
          <pc:sldMk cId="1842409398" sldId="280"/>
        </pc:sldMkLst>
      </pc:sldChg>
      <pc:sldChg chg="modSp add del mod">
        <pc:chgData name="Erica Beccarello" userId="4cfe7f98-5fdd-4436-b022-65f9c48a41be" providerId="ADAL" clId="{F6B195CB-E32D-4932-B9E6-5AE2538D6184}" dt="2024-08-13T10:10:58.265" v="867" actId="47"/>
        <pc:sldMkLst>
          <pc:docMk/>
          <pc:sldMk cId="3617669491" sldId="281"/>
        </pc:sldMkLst>
      </pc:sldChg>
      <pc:sldChg chg="modSp add del mod">
        <pc:chgData name="Erica Beccarello" userId="4cfe7f98-5fdd-4436-b022-65f9c48a41be" providerId="ADAL" clId="{F6B195CB-E32D-4932-B9E6-5AE2538D6184}" dt="2024-08-13T09:55:20.077" v="691" actId="2696"/>
        <pc:sldMkLst>
          <pc:docMk/>
          <pc:sldMk cId="4064658651" sldId="282"/>
        </pc:sldMkLst>
      </pc:sldChg>
      <pc:sldChg chg="modSp new del mod ord">
        <pc:chgData name="Erica Beccarello" userId="4cfe7f98-5fdd-4436-b022-65f9c48a41be" providerId="ADAL" clId="{F6B195CB-E32D-4932-B9E6-5AE2538D6184}" dt="2024-08-13T11:56:56.542" v="1517" actId="47"/>
        <pc:sldMkLst>
          <pc:docMk/>
          <pc:sldMk cId="1001666745" sldId="283"/>
        </pc:sldMkLst>
      </pc:sldChg>
      <pc:sldChg chg="addSp delSp modSp add mod ord">
        <pc:chgData name="Erica Beccarello" userId="4cfe7f98-5fdd-4436-b022-65f9c48a41be" providerId="ADAL" clId="{F6B195CB-E32D-4932-B9E6-5AE2538D6184}" dt="2024-08-13T10:10:27.623" v="866" actId="1076"/>
        <pc:sldMkLst>
          <pc:docMk/>
          <pc:sldMk cId="1913879469" sldId="284"/>
        </pc:sldMkLst>
      </pc:sldChg>
      <pc:sldChg chg="modSp add mod ord">
        <pc:chgData name="Erica Beccarello" userId="4cfe7f98-5fdd-4436-b022-65f9c48a41be" providerId="ADAL" clId="{F6B195CB-E32D-4932-B9E6-5AE2538D6184}" dt="2024-08-14T08:09:37.682" v="2259" actId="1076"/>
        <pc:sldMkLst>
          <pc:docMk/>
          <pc:sldMk cId="3545402202" sldId="285"/>
        </pc:sldMkLst>
      </pc:sldChg>
      <pc:sldChg chg="addSp delSp modSp add mod ord">
        <pc:chgData name="Erica Beccarello" userId="4cfe7f98-5fdd-4436-b022-65f9c48a41be" providerId="ADAL" clId="{F6B195CB-E32D-4932-B9E6-5AE2538D6184}" dt="2024-08-13T10:41:41.106" v="1212" actId="20577"/>
        <pc:sldMkLst>
          <pc:docMk/>
          <pc:sldMk cId="2309941164" sldId="286"/>
        </pc:sldMkLst>
      </pc:sldChg>
      <pc:sldChg chg="modSp add mod ord">
        <pc:chgData name="Erica Beccarello" userId="4cfe7f98-5fdd-4436-b022-65f9c48a41be" providerId="ADAL" clId="{F6B195CB-E32D-4932-B9E6-5AE2538D6184}" dt="2024-08-13T10:52:00.287" v="1335" actId="1076"/>
        <pc:sldMkLst>
          <pc:docMk/>
          <pc:sldMk cId="1857013477" sldId="287"/>
        </pc:sldMkLst>
      </pc:sldChg>
      <pc:sldChg chg="modSp add mod ord">
        <pc:chgData name="Erica Beccarello" userId="4cfe7f98-5fdd-4436-b022-65f9c48a41be" providerId="ADAL" clId="{F6B195CB-E32D-4932-B9E6-5AE2538D6184}" dt="2024-08-14T09:04:20.684" v="2262"/>
        <pc:sldMkLst>
          <pc:docMk/>
          <pc:sldMk cId="3018485725" sldId="288"/>
        </pc:sldMkLst>
      </pc:sldChg>
      <pc:sldChg chg="addSp delSp modSp add mod ord">
        <pc:chgData name="Erica Beccarello" userId="4cfe7f98-5fdd-4436-b022-65f9c48a41be" providerId="ADAL" clId="{F6B195CB-E32D-4932-B9E6-5AE2538D6184}" dt="2024-08-13T12:56:55.804" v="2117" actId="1076"/>
        <pc:sldMkLst>
          <pc:docMk/>
          <pc:sldMk cId="961441289" sldId="289"/>
        </pc:sldMkLst>
      </pc:sldChg>
      <pc:sldChg chg="modSp add mod ord modAnim">
        <pc:chgData name="Erica Beccarello" userId="4cfe7f98-5fdd-4436-b022-65f9c48a41be" providerId="ADAL" clId="{F6B195CB-E32D-4932-B9E6-5AE2538D6184}" dt="2024-08-13T13:44:52.735" v="2247" actId="255"/>
        <pc:sldMkLst>
          <pc:docMk/>
          <pc:sldMk cId="2175259858" sldId="290"/>
        </pc:sldMkLst>
      </pc:sldChg>
    </pc:docChg>
  </pc:docChgLst>
  <pc:docChgLst>
    <pc:chgData name="Gráinne Kilcullen" userId="S::grainne.kilcullen@actionaid.org::cfe751f3-5dbf-4354-bb1a-5d144b22c1f1" providerId="AD" clId="Web-{A3D1632B-DF8D-DC93-1CFD-06EB3C7544D1}"/>
    <pc:docChg chg="mod modSld">
      <pc:chgData name="Gráinne Kilcullen" userId="S::grainne.kilcullen@actionaid.org::cfe751f3-5dbf-4354-bb1a-5d144b22c1f1" providerId="AD" clId="Web-{A3D1632B-DF8D-DC93-1CFD-06EB3C7544D1}" dt="2024-09-02T16:31:35.551" v="6"/>
      <pc:docMkLst>
        <pc:docMk/>
      </pc:docMkLst>
      <pc:sldChg chg="modSp">
        <pc:chgData name="Gráinne Kilcullen" userId="S::grainne.kilcullen@actionaid.org::cfe751f3-5dbf-4354-bb1a-5d144b22c1f1" providerId="AD" clId="Web-{A3D1632B-DF8D-DC93-1CFD-06EB3C7544D1}" dt="2024-09-02T16:29:15.400" v="5" actId="20577"/>
        <pc:sldMkLst>
          <pc:docMk/>
          <pc:sldMk cId="2649896640" sldId="274"/>
        </pc:sldMkLst>
      </pc:sldChg>
    </pc:docChg>
  </pc:docChgLst>
  <pc:docChgLst>
    <pc:chgData name="Erica Beccarello" userId="S::erica.beccarello@actionaid.org::4cfe7f98-5fdd-4436-b022-65f9c48a41be" providerId="AD" clId="Web-{87BEC997-D2EC-EABC-56CF-7B195192E901}"/>
    <pc:docChg chg="modSld">
      <pc:chgData name="Erica Beccarello" userId="S::erica.beccarello@actionaid.org::4cfe7f98-5fdd-4436-b022-65f9c48a41be" providerId="AD" clId="Web-{87BEC997-D2EC-EABC-56CF-7B195192E901}" dt="2024-09-13T09:10:56.445" v="223" actId="20577"/>
      <pc:docMkLst>
        <pc:docMk/>
      </pc:docMkLst>
      <pc:sldChg chg="modSp addAnim delAnim">
        <pc:chgData name="Erica Beccarello" userId="S::erica.beccarello@actionaid.org::4cfe7f98-5fdd-4436-b022-65f9c48a41be" providerId="AD" clId="Web-{87BEC997-D2EC-EABC-56CF-7B195192E901}" dt="2024-09-13T09:10:12.929" v="213" actId="20577"/>
        <pc:sldMkLst>
          <pc:docMk/>
          <pc:sldMk cId="4134100079" sldId="278"/>
        </pc:sldMkLst>
      </pc:sldChg>
      <pc:sldChg chg="modSp">
        <pc:chgData name="Erica Beccarello" userId="S::erica.beccarello@actionaid.org::4cfe7f98-5fdd-4436-b022-65f9c48a41be" providerId="AD" clId="Web-{87BEC997-D2EC-EABC-56CF-7B195192E901}" dt="2024-09-13T09:06:40.189" v="19" actId="20577"/>
        <pc:sldMkLst>
          <pc:docMk/>
          <pc:sldMk cId="3545402202" sldId="285"/>
        </pc:sldMkLst>
      </pc:sldChg>
      <pc:sldChg chg="modSp">
        <pc:chgData name="Erica Beccarello" userId="S::erica.beccarello@actionaid.org::4cfe7f98-5fdd-4436-b022-65f9c48a41be" providerId="AD" clId="Web-{87BEC997-D2EC-EABC-56CF-7B195192E901}" dt="2024-09-13T09:10:56.445" v="223" actId="20577"/>
        <pc:sldMkLst>
          <pc:docMk/>
          <pc:sldMk cId="1857013477" sldId="287"/>
        </pc:sldMkLst>
      </pc:sldChg>
    </pc:docChg>
  </pc:docChgLst>
  <pc:docChgLst>
    <pc:chgData name="Jo-Ann Ward" userId="S::joann.ward@actionaid.org::cc4ed5f1-cedb-4a98-8727-f2c28783c563" providerId="AD" clId="Web-{B14F76F6-36D9-E7BE-3D9A-4FC50847C1FD}"/>
    <pc:docChg chg="delSld modSld">
      <pc:chgData name="Jo-Ann Ward" userId="S::joann.ward@actionaid.org::cc4ed5f1-cedb-4a98-8727-f2c28783c563" providerId="AD" clId="Web-{B14F76F6-36D9-E7BE-3D9A-4FC50847C1FD}" dt="2024-04-16T09:03:22.593" v="116"/>
      <pc:docMkLst>
        <pc:docMk/>
      </pc:docMkLst>
      <pc:sldChg chg="del">
        <pc:chgData name="Jo-Ann Ward" userId="S::joann.ward@actionaid.org::cc4ed5f1-cedb-4a98-8727-f2c28783c563" providerId="AD" clId="Web-{B14F76F6-36D9-E7BE-3D9A-4FC50847C1FD}" dt="2024-04-16T08:59:08.849" v="36"/>
        <pc:sldMkLst>
          <pc:docMk/>
          <pc:sldMk cId="3651168180" sldId="257"/>
        </pc:sldMkLst>
      </pc:sldChg>
      <pc:sldChg chg="modSp">
        <pc:chgData name="Jo-Ann Ward" userId="S::joann.ward@actionaid.org::cc4ed5f1-cedb-4a98-8727-f2c28783c563" providerId="AD" clId="Web-{B14F76F6-36D9-E7BE-3D9A-4FC50847C1FD}" dt="2024-04-16T09:01:57.902" v="95" actId="20577"/>
        <pc:sldMkLst>
          <pc:docMk/>
          <pc:sldMk cId="2516668485" sldId="258"/>
        </pc:sldMkLst>
      </pc:sldChg>
      <pc:sldChg chg="del">
        <pc:chgData name="Jo-Ann Ward" userId="S::joann.ward@actionaid.org::cc4ed5f1-cedb-4a98-8727-f2c28783c563" providerId="AD" clId="Web-{B14F76F6-36D9-E7BE-3D9A-4FC50847C1FD}" dt="2024-04-16T08:58:17.816" v="6"/>
        <pc:sldMkLst>
          <pc:docMk/>
          <pc:sldMk cId="2112034913" sldId="259"/>
        </pc:sldMkLst>
      </pc:sldChg>
      <pc:sldChg chg="modSp">
        <pc:chgData name="Jo-Ann Ward" userId="S::joann.ward@actionaid.org::cc4ed5f1-cedb-4a98-8727-f2c28783c563" providerId="AD" clId="Web-{B14F76F6-36D9-E7BE-3D9A-4FC50847C1FD}" dt="2024-04-16T09:00:40.727" v="72" actId="20577"/>
        <pc:sldMkLst>
          <pc:docMk/>
          <pc:sldMk cId="403295427" sldId="264"/>
        </pc:sldMkLst>
      </pc:sldChg>
      <pc:sldChg chg="modSp">
        <pc:chgData name="Jo-Ann Ward" userId="S::joann.ward@actionaid.org::cc4ed5f1-cedb-4a98-8727-f2c28783c563" providerId="AD" clId="Web-{B14F76F6-36D9-E7BE-3D9A-4FC50847C1FD}" dt="2024-04-16T09:01:41.667" v="89" actId="20577"/>
        <pc:sldMkLst>
          <pc:docMk/>
          <pc:sldMk cId="3065956228" sldId="265"/>
        </pc:sldMkLst>
      </pc:sldChg>
      <pc:sldChg chg="addSp delSp modSp">
        <pc:chgData name="Jo-Ann Ward" userId="S::joann.ward@actionaid.org::cc4ed5f1-cedb-4a98-8727-f2c28783c563" providerId="AD" clId="Web-{B14F76F6-36D9-E7BE-3D9A-4FC50847C1FD}" dt="2024-04-16T09:00:12.851" v="62" actId="20577"/>
        <pc:sldMkLst>
          <pc:docMk/>
          <pc:sldMk cId="3027484557" sldId="268"/>
        </pc:sldMkLst>
      </pc:sldChg>
      <pc:sldChg chg="modSp">
        <pc:chgData name="Jo-Ann Ward" userId="S::joann.ward@actionaid.org::cc4ed5f1-cedb-4a98-8727-f2c28783c563" providerId="AD" clId="Web-{B14F76F6-36D9-E7BE-3D9A-4FC50847C1FD}" dt="2024-04-16T08:59:04.693" v="35" actId="20577"/>
        <pc:sldMkLst>
          <pc:docMk/>
          <pc:sldMk cId="1809325934" sldId="270"/>
        </pc:sldMkLst>
      </pc:sldChg>
      <pc:sldChg chg="delSp modSp">
        <pc:chgData name="Jo-Ann Ward" userId="S::joann.ward@actionaid.org::cc4ed5f1-cedb-4a98-8727-f2c28783c563" providerId="AD" clId="Web-{B14F76F6-36D9-E7BE-3D9A-4FC50847C1FD}" dt="2024-04-16T08:59:20.646" v="44"/>
        <pc:sldMkLst>
          <pc:docMk/>
          <pc:sldMk cId="3705171854" sldId="271"/>
        </pc:sldMkLst>
      </pc:sldChg>
      <pc:sldChg chg="modSp">
        <pc:chgData name="Jo-Ann Ward" userId="S::joann.ward@actionaid.org::cc4ed5f1-cedb-4a98-8727-f2c28783c563" providerId="AD" clId="Web-{B14F76F6-36D9-E7BE-3D9A-4FC50847C1FD}" dt="2024-04-16T09:00:53.118" v="75" actId="20577"/>
        <pc:sldMkLst>
          <pc:docMk/>
          <pc:sldMk cId="3737457157" sldId="272"/>
        </pc:sldMkLst>
      </pc:sldChg>
      <pc:sldChg chg="modSp">
        <pc:chgData name="Jo-Ann Ward" userId="S::joann.ward@actionaid.org::cc4ed5f1-cedb-4a98-8727-f2c28783c563" providerId="AD" clId="Web-{B14F76F6-36D9-E7BE-3D9A-4FC50847C1FD}" dt="2024-04-16T09:01:15.588" v="84" actId="20577"/>
        <pc:sldMkLst>
          <pc:docMk/>
          <pc:sldMk cId="653770758" sldId="273"/>
        </pc:sldMkLst>
      </pc:sldChg>
      <pc:sldChg chg="addSp delSp modSp mod modClrScheme delDesignElem chgLayout">
        <pc:chgData name="Jo-Ann Ward" userId="S::joann.ward@actionaid.org::cc4ed5f1-cedb-4a98-8727-f2c28783c563" providerId="AD" clId="Web-{B14F76F6-36D9-E7BE-3D9A-4FC50847C1FD}" dt="2024-04-16T09:03:11.545" v="115"/>
        <pc:sldMkLst>
          <pc:docMk/>
          <pc:sldMk cId="2649896640" sldId="274"/>
        </pc:sldMkLst>
      </pc:sldChg>
      <pc:sldChg chg="del">
        <pc:chgData name="Jo-Ann Ward" userId="S::joann.ward@actionaid.org::cc4ed5f1-cedb-4a98-8727-f2c28783c563" providerId="AD" clId="Web-{B14F76F6-36D9-E7BE-3D9A-4FC50847C1FD}" dt="2024-04-16T09:03:22.593" v="116"/>
        <pc:sldMkLst>
          <pc:docMk/>
          <pc:sldMk cId="1894597397" sldId="275"/>
        </pc:sldMkLst>
      </pc:sldChg>
      <pc:sldChg chg="del">
        <pc:chgData name="Jo-Ann Ward" userId="S::joann.ward@actionaid.org::cc4ed5f1-cedb-4a98-8727-f2c28783c563" providerId="AD" clId="Web-{B14F76F6-36D9-E7BE-3D9A-4FC50847C1FD}" dt="2024-04-16T08:58:19.910" v="7"/>
        <pc:sldMkLst>
          <pc:docMk/>
          <pc:sldMk cId="2424797633" sldId="276"/>
        </pc:sldMkLst>
      </pc:sldChg>
      <pc:sldChg chg="del">
        <pc:chgData name="Jo-Ann Ward" userId="S::joann.ward@actionaid.org::cc4ed5f1-cedb-4a98-8727-f2c28783c563" providerId="AD" clId="Web-{B14F76F6-36D9-E7BE-3D9A-4FC50847C1FD}" dt="2024-04-16T08:58:15.613" v="5"/>
        <pc:sldMkLst>
          <pc:docMk/>
          <pc:sldMk cId="3030168688" sldId="277"/>
        </pc:sldMkLst>
      </pc:sldChg>
      <pc:sldChg chg="modSp">
        <pc:chgData name="Jo-Ann Ward" userId="S::joann.ward@actionaid.org::cc4ed5f1-cedb-4a98-8727-f2c28783c563" providerId="AD" clId="Web-{B14F76F6-36D9-E7BE-3D9A-4FC50847C1FD}" dt="2024-04-16T08:58:10.644" v="4" actId="20577"/>
        <pc:sldMkLst>
          <pc:docMk/>
          <pc:sldMk cId="4134100079" sldId="278"/>
        </pc:sldMkLst>
      </pc:sldChg>
    </pc:docChg>
  </pc:docChgLst>
  <pc:docChgLst>
    <pc:chgData name="Cillian Quinn" userId="06f36ca4-9793-4a33-a4b8-f9614e5db7b1" providerId="ADAL" clId="{3B3A55B1-CAC3-4E9E-9250-67531151AF08}"/>
    <pc:docChg chg="modSld">
      <pc:chgData name="Cillian Quinn" userId="06f36ca4-9793-4a33-a4b8-f9614e5db7b1" providerId="ADAL" clId="{3B3A55B1-CAC3-4E9E-9250-67531151AF08}" dt="2024-09-12T15:31:49.878" v="0" actId="14100"/>
      <pc:docMkLst>
        <pc:docMk/>
      </pc:docMkLst>
      <pc:sldChg chg="modSp mod">
        <pc:chgData name="Cillian Quinn" userId="06f36ca4-9793-4a33-a4b8-f9614e5db7b1" providerId="ADAL" clId="{3B3A55B1-CAC3-4E9E-9250-67531151AF08}" dt="2024-09-12T15:31:49.878" v="0" actId="14100"/>
        <pc:sldMkLst>
          <pc:docMk/>
          <pc:sldMk cId="1857013477" sldId="287"/>
        </pc:sldMkLst>
      </pc:sldChg>
    </pc:docChg>
  </pc:docChgLst>
  <pc:docChgLst>
    <pc:chgData clId="Web-{B14F76F6-36D9-E7BE-3D9A-4FC50847C1FD}"/>
    <pc:docChg chg="modSld">
      <pc:chgData name="" userId="" providerId="" clId="Web-{B14F76F6-36D9-E7BE-3D9A-4FC50847C1FD}" dt="2024-04-16T08:58:00.800" v="0" actId="20577"/>
      <pc:docMkLst>
        <pc:docMk/>
      </pc:docMkLst>
      <pc:sldChg chg="modSp">
        <pc:chgData name="" userId="" providerId="" clId="Web-{B14F76F6-36D9-E7BE-3D9A-4FC50847C1FD}" dt="2024-04-16T08:58:00.800" v="0" actId="20577"/>
        <pc:sldMkLst>
          <pc:docMk/>
          <pc:sldMk cId="1021229630" sldId="256"/>
        </pc:sldMkLst>
      </pc:sldChg>
    </pc:docChg>
  </pc:docChgLst>
  <pc:docChgLst>
    <pc:chgData name="Jo-Ann Ward" userId="cc4ed5f1-cedb-4a98-8727-f2c28783c563" providerId="ADAL" clId="{726D004D-DB8C-42B8-89A4-D7581330BA7B}"/>
    <pc:docChg chg="undo custSel addSld delSld modSld sldOrd">
      <pc:chgData name="Jo-Ann Ward" userId="cc4ed5f1-cedb-4a98-8727-f2c28783c563" providerId="ADAL" clId="{726D004D-DB8C-42B8-89A4-D7581330BA7B}" dt="2025-09-25T15:40:44.328" v="187" actId="20577"/>
      <pc:docMkLst>
        <pc:docMk/>
      </pc:docMkLst>
      <pc:sldChg chg="modAnim">
        <pc:chgData name="Jo-Ann Ward" userId="cc4ed5f1-cedb-4a98-8727-f2c28783c563" providerId="ADAL" clId="{726D004D-DB8C-42B8-89A4-D7581330BA7B}" dt="2025-09-25T15:40:06.066" v="182"/>
        <pc:sldMkLst>
          <pc:docMk/>
          <pc:sldMk cId="2516668485" sldId="258"/>
        </pc:sldMkLst>
      </pc:sldChg>
      <pc:sldChg chg="modSp del mod">
        <pc:chgData name="Jo-Ann Ward" userId="cc4ed5f1-cedb-4a98-8727-f2c28783c563" providerId="ADAL" clId="{726D004D-DB8C-42B8-89A4-D7581330BA7B}" dt="2025-09-25T15:34:47.467" v="31" actId="2696"/>
        <pc:sldMkLst>
          <pc:docMk/>
          <pc:sldMk cId="2398080013" sldId="293"/>
        </pc:sldMkLst>
        <pc:spChg chg="mod">
          <ac:chgData name="Jo-Ann Ward" userId="cc4ed5f1-cedb-4a98-8727-f2c28783c563" providerId="ADAL" clId="{726D004D-DB8C-42B8-89A4-D7581330BA7B}" dt="2025-09-25T15:33:54.677" v="24" actId="21"/>
          <ac:spMkLst>
            <pc:docMk/>
            <pc:sldMk cId="2398080013" sldId="293"/>
            <ac:spMk id="3" creationId="{51173D4F-E078-0550-0A3F-8CC7F87B90D7}"/>
          </ac:spMkLst>
        </pc:spChg>
      </pc:sldChg>
      <pc:sldChg chg="addSp modSp mod modAnim">
        <pc:chgData name="Jo-Ann Ward" userId="cc4ed5f1-cedb-4a98-8727-f2c28783c563" providerId="ADAL" clId="{726D004D-DB8C-42B8-89A4-D7581330BA7B}" dt="2025-09-25T15:25:39.356" v="13"/>
        <pc:sldMkLst>
          <pc:docMk/>
          <pc:sldMk cId="3762916427" sldId="299"/>
        </pc:sldMkLst>
        <pc:spChg chg="mod">
          <ac:chgData name="Jo-Ann Ward" userId="cc4ed5f1-cedb-4a98-8727-f2c28783c563" providerId="ADAL" clId="{726D004D-DB8C-42B8-89A4-D7581330BA7B}" dt="2025-09-25T15:25:39.194" v="12" actId="1076"/>
          <ac:spMkLst>
            <pc:docMk/>
            <pc:sldMk cId="3762916427" sldId="299"/>
            <ac:spMk id="3" creationId="{8ED9434C-B100-0C59-4BDC-89FC5D7CFE40}"/>
          </ac:spMkLst>
        </pc:spChg>
        <pc:spChg chg="add mod">
          <ac:chgData name="Jo-Ann Ward" userId="cc4ed5f1-cedb-4a98-8727-f2c28783c563" providerId="ADAL" clId="{726D004D-DB8C-42B8-89A4-D7581330BA7B}" dt="2025-09-25T15:25:39.356" v="13"/>
          <ac:spMkLst>
            <pc:docMk/>
            <pc:sldMk cId="3762916427" sldId="299"/>
            <ac:spMk id="5" creationId="{5B44A1AB-8F6D-7DFF-C1E5-B91FFC0822ED}"/>
          </ac:spMkLst>
        </pc:spChg>
      </pc:sldChg>
      <pc:sldChg chg="ord">
        <pc:chgData name="Jo-Ann Ward" userId="cc4ed5f1-cedb-4a98-8727-f2c28783c563" providerId="ADAL" clId="{726D004D-DB8C-42B8-89A4-D7581330BA7B}" dt="2025-09-25T15:39:06.716" v="181"/>
        <pc:sldMkLst>
          <pc:docMk/>
          <pc:sldMk cId="2233089161" sldId="304"/>
        </pc:sldMkLst>
      </pc:sldChg>
      <pc:sldChg chg="modSp mod">
        <pc:chgData name="Jo-Ann Ward" userId="cc4ed5f1-cedb-4a98-8727-f2c28783c563" providerId="ADAL" clId="{726D004D-DB8C-42B8-89A4-D7581330BA7B}" dt="2025-09-25T15:40:44.328" v="187" actId="20577"/>
        <pc:sldMkLst>
          <pc:docMk/>
          <pc:sldMk cId="679034801" sldId="311"/>
        </pc:sldMkLst>
        <pc:spChg chg="mod">
          <ac:chgData name="Jo-Ann Ward" userId="cc4ed5f1-cedb-4a98-8727-f2c28783c563" providerId="ADAL" clId="{726D004D-DB8C-42B8-89A4-D7581330BA7B}" dt="2025-09-25T15:40:44.328" v="187" actId="20577"/>
          <ac:spMkLst>
            <pc:docMk/>
            <pc:sldMk cId="679034801" sldId="311"/>
            <ac:spMk id="2" creationId="{700CF7F9-0682-D6E7-61EE-ACE1D4F9885E}"/>
          </ac:spMkLst>
        </pc:spChg>
      </pc:sldChg>
      <pc:sldChg chg="addSp modSp add mod modAnim">
        <pc:chgData name="Jo-Ann Ward" userId="cc4ed5f1-cedb-4a98-8727-f2c28783c563" providerId="ADAL" clId="{726D004D-DB8C-42B8-89A4-D7581330BA7B}" dt="2025-09-25T15:38:38.596" v="179" actId="1036"/>
        <pc:sldMkLst>
          <pc:docMk/>
          <pc:sldMk cId="3533803781" sldId="312"/>
        </pc:sldMkLst>
        <pc:spChg chg="mod">
          <ac:chgData name="Jo-Ann Ward" userId="cc4ed5f1-cedb-4a98-8727-f2c28783c563" providerId="ADAL" clId="{726D004D-DB8C-42B8-89A4-D7581330BA7B}" dt="2025-09-25T15:35:52.490" v="35" actId="1076"/>
          <ac:spMkLst>
            <pc:docMk/>
            <pc:sldMk cId="3533803781" sldId="312"/>
            <ac:spMk id="3" creationId="{5712651D-8CA0-0022-A369-1E5D211273AC}"/>
          </ac:spMkLst>
        </pc:spChg>
        <pc:spChg chg="add mod">
          <ac:chgData name="Jo-Ann Ward" userId="cc4ed5f1-cedb-4a98-8727-f2c28783c563" providerId="ADAL" clId="{726D004D-DB8C-42B8-89A4-D7581330BA7B}" dt="2025-09-25T15:37:28.744" v="149" actId="14100"/>
          <ac:spMkLst>
            <pc:docMk/>
            <pc:sldMk cId="3533803781" sldId="312"/>
            <ac:spMk id="5" creationId="{56A231CC-D2C3-E8E7-A355-643E88E09BB6}"/>
          </ac:spMkLst>
        </pc:spChg>
        <pc:spChg chg="add mod">
          <ac:chgData name="Jo-Ann Ward" userId="cc4ed5f1-cedb-4a98-8727-f2c28783c563" providerId="ADAL" clId="{726D004D-DB8C-42B8-89A4-D7581330BA7B}" dt="2025-09-25T15:38:38.596" v="179" actId="1036"/>
          <ac:spMkLst>
            <pc:docMk/>
            <pc:sldMk cId="3533803781" sldId="312"/>
            <ac:spMk id="6" creationId="{69901165-F4B5-A698-8364-407F6E94D76D}"/>
          </ac:spMkLst>
        </pc:spChg>
      </pc:sldChg>
    </pc:docChg>
  </pc:docChgLst>
  <pc:docChgLst>
    <pc:chgData name="Erica Beccarello" userId="4cfe7f98-5fdd-4436-b022-65f9c48a41be" providerId="ADAL" clId="{171BAC09-69A7-4C73-BC17-25DCDA2DBB93}"/>
    <pc:docChg chg="undo custSel addSld modSld sldOrd">
      <pc:chgData name="Erica Beccarello" userId="4cfe7f98-5fdd-4436-b022-65f9c48a41be" providerId="ADAL" clId="{171BAC09-69A7-4C73-BC17-25DCDA2DBB93}" dt="2024-09-10T09:09:31.522" v="712" actId="1076"/>
      <pc:docMkLst>
        <pc:docMk/>
      </pc:docMkLst>
      <pc:sldChg chg="modSp mod">
        <pc:chgData name="Erica Beccarello" userId="4cfe7f98-5fdd-4436-b022-65f9c48a41be" providerId="ADAL" clId="{171BAC09-69A7-4C73-BC17-25DCDA2DBB93}" dt="2024-09-10T09:07:42.653" v="698" actId="2711"/>
        <pc:sldMkLst>
          <pc:docMk/>
          <pc:sldMk cId="2516668485" sldId="258"/>
        </pc:sldMkLst>
      </pc:sldChg>
      <pc:sldChg chg="modSp">
        <pc:chgData name="Erica Beccarello" userId="4cfe7f98-5fdd-4436-b022-65f9c48a41be" providerId="ADAL" clId="{171BAC09-69A7-4C73-BC17-25DCDA2DBB93}" dt="2024-09-10T09:07:36.876" v="697" actId="2711"/>
        <pc:sldMkLst>
          <pc:docMk/>
          <pc:sldMk cId="3065956228" sldId="265"/>
        </pc:sldMkLst>
      </pc:sldChg>
      <pc:sldChg chg="modSp">
        <pc:chgData name="Erica Beccarello" userId="4cfe7f98-5fdd-4436-b022-65f9c48a41be" providerId="ADAL" clId="{171BAC09-69A7-4C73-BC17-25DCDA2DBB93}" dt="2024-09-10T09:07:03.655" v="691" actId="2711"/>
        <pc:sldMkLst>
          <pc:docMk/>
          <pc:sldMk cId="3737457157" sldId="272"/>
        </pc:sldMkLst>
      </pc:sldChg>
      <pc:sldChg chg="modSp">
        <pc:chgData name="Erica Beccarello" userId="4cfe7f98-5fdd-4436-b022-65f9c48a41be" providerId="ADAL" clId="{171BAC09-69A7-4C73-BC17-25DCDA2DBB93}" dt="2024-09-10T09:07:20.012" v="694" actId="2711"/>
        <pc:sldMkLst>
          <pc:docMk/>
          <pc:sldMk cId="653770758" sldId="273"/>
        </pc:sldMkLst>
      </pc:sldChg>
      <pc:sldChg chg="modSp mod">
        <pc:chgData name="Erica Beccarello" userId="4cfe7f98-5fdd-4436-b022-65f9c48a41be" providerId="ADAL" clId="{171BAC09-69A7-4C73-BC17-25DCDA2DBB93}" dt="2024-09-10T09:08:16.465" v="702" actId="2711"/>
        <pc:sldMkLst>
          <pc:docMk/>
          <pc:sldMk cId="2649896640" sldId="274"/>
        </pc:sldMkLst>
      </pc:sldChg>
      <pc:sldChg chg="modSp mod modAnim">
        <pc:chgData name="Erica Beccarello" userId="4cfe7f98-5fdd-4436-b022-65f9c48a41be" providerId="ADAL" clId="{171BAC09-69A7-4C73-BC17-25DCDA2DBB93}" dt="2024-09-10T09:08:32.903" v="704" actId="2711"/>
        <pc:sldMkLst>
          <pc:docMk/>
          <pc:sldMk cId="4134100079" sldId="278"/>
        </pc:sldMkLst>
      </pc:sldChg>
      <pc:sldChg chg="modSp mod">
        <pc:chgData name="Erica Beccarello" userId="4cfe7f98-5fdd-4436-b022-65f9c48a41be" providerId="ADAL" clId="{171BAC09-69A7-4C73-BC17-25DCDA2DBB93}" dt="2024-09-10T09:08:43.618" v="705" actId="2711"/>
        <pc:sldMkLst>
          <pc:docMk/>
          <pc:sldMk cId="1913879469" sldId="284"/>
        </pc:sldMkLst>
      </pc:sldChg>
      <pc:sldChg chg="modSp mod">
        <pc:chgData name="Erica Beccarello" userId="4cfe7f98-5fdd-4436-b022-65f9c48a41be" providerId="ADAL" clId="{171BAC09-69A7-4C73-BC17-25DCDA2DBB93}" dt="2024-09-10T09:08:57.508" v="707" actId="2711"/>
        <pc:sldMkLst>
          <pc:docMk/>
          <pc:sldMk cId="3545402202" sldId="285"/>
        </pc:sldMkLst>
      </pc:sldChg>
      <pc:sldChg chg="modSp mod">
        <pc:chgData name="Erica Beccarello" userId="4cfe7f98-5fdd-4436-b022-65f9c48a41be" providerId="ADAL" clId="{171BAC09-69A7-4C73-BC17-25DCDA2DBB93}" dt="2024-09-10T09:09:06.092" v="708" actId="2711"/>
        <pc:sldMkLst>
          <pc:docMk/>
          <pc:sldMk cId="2309941164" sldId="286"/>
        </pc:sldMkLst>
      </pc:sldChg>
      <pc:sldChg chg="modSp mod">
        <pc:chgData name="Erica Beccarello" userId="4cfe7f98-5fdd-4436-b022-65f9c48a41be" providerId="ADAL" clId="{171BAC09-69A7-4C73-BC17-25DCDA2DBB93}" dt="2024-09-10T09:09:17.001" v="711" actId="20577"/>
        <pc:sldMkLst>
          <pc:docMk/>
          <pc:sldMk cId="1857013477" sldId="287"/>
        </pc:sldMkLst>
      </pc:sldChg>
      <pc:sldChg chg="modSp mod">
        <pc:chgData name="Erica Beccarello" userId="4cfe7f98-5fdd-4436-b022-65f9c48a41be" providerId="ADAL" clId="{171BAC09-69A7-4C73-BC17-25DCDA2DBB93}" dt="2024-09-10T09:07:48.157" v="699" actId="2711"/>
        <pc:sldMkLst>
          <pc:docMk/>
          <pc:sldMk cId="961441289" sldId="289"/>
        </pc:sldMkLst>
      </pc:sldChg>
      <pc:sldChg chg="modSp">
        <pc:chgData name="Erica Beccarello" userId="4cfe7f98-5fdd-4436-b022-65f9c48a41be" providerId="ADAL" clId="{171BAC09-69A7-4C73-BC17-25DCDA2DBB93}" dt="2024-09-10T09:08:26.028" v="703" actId="2711"/>
        <pc:sldMkLst>
          <pc:docMk/>
          <pc:sldMk cId="2175259858" sldId="290"/>
        </pc:sldMkLst>
      </pc:sldChg>
      <pc:sldChg chg="modSp add mod ord">
        <pc:chgData name="Erica Beccarello" userId="4cfe7f98-5fdd-4436-b022-65f9c48a41be" providerId="ADAL" clId="{171BAC09-69A7-4C73-BC17-25DCDA2DBB93}" dt="2024-09-10T09:08:51.069" v="706" actId="2711"/>
        <pc:sldMkLst>
          <pc:docMk/>
          <pc:sldMk cId="2388504972" sldId="291"/>
        </pc:sldMkLst>
      </pc:sldChg>
      <pc:sldChg chg="addSp delSp modSp add mod">
        <pc:chgData name="Erica Beccarello" userId="4cfe7f98-5fdd-4436-b022-65f9c48a41be" providerId="ADAL" clId="{171BAC09-69A7-4C73-BC17-25DCDA2DBB93}" dt="2024-09-10T09:09:31.522" v="712" actId="1076"/>
        <pc:sldMkLst>
          <pc:docMk/>
          <pc:sldMk cId="1430740744" sldId="292"/>
        </pc:sldMkLst>
      </pc:sldChg>
    </pc:docChg>
  </pc:docChgLst>
  <pc:docChgLst>
    <pc:chgData name="Helena, Comms - ActionAid Ireland" userId="S::comms.ireland@actionaid.org::de6448a9-8ed2-4067-83a9-ed341f0e0013" providerId="AD" clId="Web-{4CD1978D-189B-A667-E41A-E167227F1589}"/>
    <pc:docChg chg="modSld">
      <pc:chgData name="Helena, Comms - ActionAid Ireland" userId="S::comms.ireland@actionaid.org::de6448a9-8ed2-4067-83a9-ed341f0e0013" providerId="AD" clId="Web-{4CD1978D-189B-A667-E41A-E167227F1589}" dt="2024-10-14T11:43:30.996" v="5" actId="20577"/>
      <pc:docMkLst>
        <pc:docMk/>
      </pc:docMkLst>
      <pc:sldChg chg="modSp">
        <pc:chgData name="Helena, Comms - ActionAid Ireland" userId="S::comms.ireland@actionaid.org::de6448a9-8ed2-4067-83a9-ed341f0e0013" providerId="AD" clId="Web-{4CD1978D-189B-A667-E41A-E167227F1589}" dt="2024-10-14T11:43:30.996" v="5" actId="20577"/>
        <pc:sldMkLst>
          <pc:docMk/>
          <pc:sldMk cId="3545402202" sldId="285"/>
        </pc:sldMkLst>
      </pc:sldChg>
    </pc:docChg>
  </pc:docChgLst>
  <pc:docChgLst>
    <pc:chgData name="Erica Beccarello" userId="4cfe7f98-5fdd-4436-b022-65f9c48a41be" providerId="ADAL" clId="{3D02E31C-03A1-4293-B9EB-BEC6AF3940D0}"/>
    <pc:docChg chg="undo custSel addSld delSld modSld sldOrd">
      <pc:chgData name="Erica Beccarello" userId="4cfe7f98-5fdd-4436-b022-65f9c48a41be" providerId="ADAL" clId="{3D02E31C-03A1-4293-B9EB-BEC6AF3940D0}" dt="2025-07-09T12:36:16.573" v="2016" actId="5793"/>
      <pc:docMkLst>
        <pc:docMk/>
      </pc:docMkLst>
      <pc:sldChg chg="modSp mod">
        <pc:chgData name="Erica Beccarello" userId="4cfe7f98-5fdd-4436-b022-65f9c48a41be" providerId="ADAL" clId="{3D02E31C-03A1-4293-B9EB-BEC6AF3940D0}" dt="2025-07-08T09:49:03.014" v="1905" actId="6549"/>
        <pc:sldMkLst>
          <pc:docMk/>
          <pc:sldMk cId="1021229630" sldId="256"/>
        </pc:sldMkLst>
      </pc:sldChg>
      <pc:sldChg chg="modSp mod">
        <pc:chgData name="Erica Beccarello" userId="4cfe7f98-5fdd-4436-b022-65f9c48a41be" providerId="ADAL" clId="{3D02E31C-03A1-4293-B9EB-BEC6AF3940D0}" dt="2025-07-09T12:25:28.944" v="1973" actId="27636"/>
        <pc:sldMkLst>
          <pc:docMk/>
          <pc:sldMk cId="2516668485" sldId="258"/>
        </pc:sldMkLst>
      </pc:sldChg>
      <pc:sldChg chg="modSp">
        <pc:chgData name="Erica Beccarello" userId="4cfe7f98-5fdd-4436-b022-65f9c48a41be" providerId="ADAL" clId="{3D02E31C-03A1-4293-B9EB-BEC6AF3940D0}" dt="2025-07-09T12:28:48.892" v="1984" actId="2711"/>
        <pc:sldMkLst>
          <pc:docMk/>
          <pc:sldMk cId="3065956228" sldId="265"/>
        </pc:sldMkLst>
      </pc:sldChg>
      <pc:sldChg chg="addSp delSp modSp mod ord">
        <pc:chgData name="Erica Beccarello" userId="4cfe7f98-5fdd-4436-b022-65f9c48a41be" providerId="ADAL" clId="{3D02E31C-03A1-4293-B9EB-BEC6AF3940D0}" dt="2025-07-07T15:24:12.480" v="950" actId="1076"/>
        <pc:sldMkLst>
          <pc:docMk/>
          <pc:sldMk cId="1809325934" sldId="270"/>
        </pc:sldMkLst>
      </pc:sldChg>
      <pc:sldChg chg="del">
        <pc:chgData name="Erica Beccarello" userId="4cfe7f98-5fdd-4436-b022-65f9c48a41be" providerId="ADAL" clId="{3D02E31C-03A1-4293-B9EB-BEC6AF3940D0}" dt="2025-07-08T09:41:37.722" v="1772" actId="47"/>
        <pc:sldMkLst>
          <pc:docMk/>
          <pc:sldMk cId="3705171854" sldId="271"/>
        </pc:sldMkLst>
      </pc:sldChg>
      <pc:sldChg chg="modSp">
        <pc:chgData name="Erica Beccarello" userId="4cfe7f98-5fdd-4436-b022-65f9c48a41be" providerId="ADAL" clId="{3D02E31C-03A1-4293-B9EB-BEC6AF3940D0}" dt="2025-07-09T12:30:39.862" v="1994" actId="2711"/>
        <pc:sldMkLst>
          <pc:docMk/>
          <pc:sldMk cId="3737457157" sldId="272"/>
        </pc:sldMkLst>
      </pc:sldChg>
      <pc:sldChg chg="modSp">
        <pc:chgData name="Erica Beccarello" userId="4cfe7f98-5fdd-4436-b022-65f9c48a41be" providerId="ADAL" clId="{3D02E31C-03A1-4293-B9EB-BEC6AF3940D0}" dt="2025-07-09T12:29:09.679" v="1987" actId="2711"/>
        <pc:sldMkLst>
          <pc:docMk/>
          <pc:sldMk cId="653770758" sldId="273"/>
        </pc:sldMkLst>
      </pc:sldChg>
      <pc:sldChg chg="addSp delSp modSp mod">
        <pc:chgData name="Erica Beccarello" userId="4cfe7f98-5fdd-4436-b022-65f9c48a41be" providerId="ADAL" clId="{3D02E31C-03A1-4293-B9EB-BEC6AF3940D0}" dt="2025-07-07T15:19:52.648" v="897" actId="2711"/>
        <pc:sldMkLst>
          <pc:docMk/>
          <pc:sldMk cId="2649896640" sldId="274"/>
        </pc:sldMkLst>
      </pc:sldChg>
      <pc:sldChg chg="del">
        <pc:chgData name="Erica Beccarello" userId="4cfe7f98-5fdd-4436-b022-65f9c48a41be" providerId="ADAL" clId="{3D02E31C-03A1-4293-B9EB-BEC6AF3940D0}" dt="2025-07-08T09:50:28.066" v="1911" actId="47"/>
        <pc:sldMkLst>
          <pc:docMk/>
          <pc:sldMk cId="4134100079" sldId="278"/>
        </pc:sldMkLst>
      </pc:sldChg>
      <pc:sldChg chg="modSp mod ord modAnim">
        <pc:chgData name="Erica Beccarello" userId="4cfe7f98-5fdd-4436-b022-65f9c48a41be" providerId="ADAL" clId="{3D02E31C-03A1-4293-B9EB-BEC6AF3940D0}" dt="2025-07-08T09:08:16.985" v="1434" actId="14826"/>
        <pc:sldMkLst>
          <pc:docMk/>
          <pc:sldMk cId="1842409398" sldId="280"/>
        </pc:sldMkLst>
      </pc:sldChg>
      <pc:sldChg chg="del">
        <pc:chgData name="Erica Beccarello" userId="4cfe7f98-5fdd-4436-b022-65f9c48a41be" providerId="ADAL" clId="{3D02E31C-03A1-4293-B9EB-BEC6AF3940D0}" dt="2025-07-08T09:41:28.532" v="1769" actId="47"/>
        <pc:sldMkLst>
          <pc:docMk/>
          <pc:sldMk cId="1913879469" sldId="284"/>
        </pc:sldMkLst>
      </pc:sldChg>
      <pc:sldChg chg="del">
        <pc:chgData name="Erica Beccarello" userId="4cfe7f98-5fdd-4436-b022-65f9c48a41be" providerId="ADAL" clId="{3D02E31C-03A1-4293-B9EB-BEC6AF3940D0}" dt="2025-07-08T09:41:34.913" v="1771" actId="47"/>
        <pc:sldMkLst>
          <pc:docMk/>
          <pc:sldMk cId="3545402202" sldId="285"/>
        </pc:sldMkLst>
      </pc:sldChg>
      <pc:sldChg chg="del">
        <pc:chgData name="Erica Beccarello" userId="4cfe7f98-5fdd-4436-b022-65f9c48a41be" providerId="ADAL" clId="{3D02E31C-03A1-4293-B9EB-BEC6AF3940D0}" dt="2025-07-08T09:41:39.435" v="1773" actId="47"/>
        <pc:sldMkLst>
          <pc:docMk/>
          <pc:sldMk cId="2309941164" sldId="286"/>
        </pc:sldMkLst>
      </pc:sldChg>
      <pc:sldChg chg="del">
        <pc:chgData name="Erica Beccarello" userId="4cfe7f98-5fdd-4436-b022-65f9c48a41be" providerId="ADAL" clId="{3D02E31C-03A1-4293-B9EB-BEC6AF3940D0}" dt="2025-07-08T09:41:43.092" v="1774" actId="47"/>
        <pc:sldMkLst>
          <pc:docMk/>
          <pc:sldMk cId="1857013477" sldId="287"/>
        </pc:sldMkLst>
      </pc:sldChg>
      <pc:sldChg chg="modSp mod">
        <pc:chgData name="Erica Beccarello" userId="4cfe7f98-5fdd-4436-b022-65f9c48a41be" providerId="ADAL" clId="{3D02E31C-03A1-4293-B9EB-BEC6AF3940D0}" dt="2025-07-09T12:36:16.573" v="2016" actId="5793"/>
        <pc:sldMkLst>
          <pc:docMk/>
          <pc:sldMk cId="3018485725" sldId="288"/>
        </pc:sldMkLst>
      </pc:sldChg>
      <pc:sldChg chg="addSp delSp modSp mod ord">
        <pc:chgData name="Erica Beccarello" userId="4cfe7f98-5fdd-4436-b022-65f9c48a41be" providerId="ADAL" clId="{3D02E31C-03A1-4293-B9EB-BEC6AF3940D0}" dt="2025-07-09T12:29:43.451" v="1990" actId="2711"/>
        <pc:sldMkLst>
          <pc:docMk/>
          <pc:sldMk cId="961441289" sldId="289"/>
        </pc:sldMkLst>
      </pc:sldChg>
      <pc:sldChg chg="modSp ord modAnim">
        <pc:chgData name="Erica Beccarello" userId="4cfe7f98-5fdd-4436-b022-65f9c48a41be" providerId="ADAL" clId="{3D02E31C-03A1-4293-B9EB-BEC6AF3940D0}" dt="2025-07-07T15:20:10.520" v="899" actId="2711"/>
        <pc:sldMkLst>
          <pc:docMk/>
          <pc:sldMk cId="2175259858" sldId="290"/>
        </pc:sldMkLst>
      </pc:sldChg>
      <pc:sldChg chg="del">
        <pc:chgData name="Erica Beccarello" userId="4cfe7f98-5fdd-4436-b022-65f9c48a41be" providerId="ADAL" clId="{3D02E31C-03A1-4293-B9EB-BEC6AF3940D0}" dt="2025-07-08T09:41:31.596" v="1770" actId="47"/>
        <pc:sldMkLst>
          <pc:docMk/>
          <pc:sldMk cId="2388504972" sldId="291"/>
        </pc:sldMkLst>
      </pc:sldChg>
      <pc:sldChg chg="del">
        <pc:chgData name="Erica Beccarello" userId="4cfe7f98-5fdd-4436-b022-65f9c48a41be" providerId="ADAL" clId="{3D02E31C-03A1-4293-B9EB-BEC6AF3940D0}" dt="2025-07-08T09:41:46.095" v="1775" actId="47"/>
        <pc:sldMkLst>
          <pc:docMk/>
          <pc:sldMk cId="1430740744" sldId="292"/>
        </pc:sldMkLst>
      </pc:sldChg>
      <pc:sldChg chg="modSp add mod">
        <pc:chgData name="Erica Beccarello" userId="4cfe7f98-5fdd-4436-b022-65f9c48a41be" providerId="ADAL" clId="{3D02E31C-03A1-4293-B9EB-BEC6AF3940D0}" dt="2025-07-07T15:40:31.979" v="965" actId="1076"/>
        <pc:sldMkLst>
          <pc:docMk/>
          <pc:sldMk cId="2398080013" sldId="293"/>
        </pc:sldMkLst>
      </pc:sldChg>
      <pc:sldChg chg="addSp delSp modSp add mod">
        <pc:chgData name="Erica Beccarello" userId="4cfe7f98-5fdd-4436-b022-65f9c48a41be" providerId="ADAL" clId="{3D02E31C-03A1-4293-B9EB-BEC6AF3940D0}" dt="2025-07-08T13:54:59.455" v="1932" actId="14100"/>
        <pc:sldMkLst>
          <pc:docMk/>
          <pc:sldMk cId="1772629103" sldId="294"/>
        </pc:sldMkLst>
      </pc:sldChg>
      <pc:sldChg chg="add del">
        <pc:chgData name="Erica Beccarello" userId="4cfe7f98-5fdd-4436-b022-65f9c48a41be" providerId="ADAL" clId="{3D02E31C-03A1-4293-B9EB-BEC6AF3940D0}" dt="2025-07-07T14:56:26.442" v="626" actId="47"/>
        <pc:sldMkLst>
          <pc:docMk/>
          <pc:sldMk cId="1200032342" sldId="295"/>
        </pc:sldMkLst>
      </pc:sldChg>
      <pc:sldChg chg="new del">
        <pc:chgData name="Erica Beccarello" userId="4cfe7f98-5fdd-4436-b022-65f9c48a41be" providerId="ADAL" clId="{3D02E31C-03A1-4293-B9EB-BEC6AF3940D0}" dt="2025-07-08T09:10:26.136" v="1436" actId="47"/>
        <pc:sldMkLst>
          <pc:docMk/>
          <pc:sldMk cId="2824069267" sldId="296"/>
        </pc:sldMkLst>
      </pc:sldChg>
      <pc:sldChg chg="addSp delSp modSp add del mod">
        <pc:chgData name="Erica Beccarello" userId="4cfe7f98-5fdd-4436-b022-65f9c48a41be" providerId="ADAL" clId="{3D02E31C-03A1-4293-B9EB-BEC6AF3940D0}" dt="2025-07-08T09:10:23.961" v="1435" actId="47"/>
        <pc:sldMkLst>
          <pc:docMk/>
          <pc:sldMk cId="3451184099" sldId="297"/>
        </pc:sldMkLst>
      </pc:sldChg>
      <pc:sldChg chg="add del">
        <pc:chgData name="Erica Beccarello" userId="4cfe7f98-5fdd-4436-b022-65f9c48a41be" providerId="ADAL" clId="{3D02E31C-03A1-4293-B9EB-BEC6AF3940D0}" dt="2025-07-08T09:50:26.760" v="1910" actId="47"/>
        <pc:sldMkLst>
          <pc:docMk/>
          <pc:sldMk cId="3834129100" sldId="298"/>
        </pc:sldMkLst>
      </pc:sldChg>
      <pc:sldChg chg="modSp add modAnim">
        <pc:chgData name="Erica Beccarello" userId="4cfe7f98-5fdd-4436-b022-65f9c48a41be" providerId="ADAL" clId="{3D02E31C-03A1-4293-B9EB-BEC6AF3940D0}" dt="2025-07-08T07:56:01.904" v="1027" actId="13926"/>
        <pc:sldMkLst>
          <pc:docMk/>
          <pc:sldMk cId="3762916427" sldId="299"/>
        </pc:sldMkLst>
      </pc:sldChg>
      <pc:sldChg chg="modSp add modAnim">
        <pc:chgData name="Erica Beccarello" userId="4cfe7f98-5fdd-4436-b022-65f9c48a41be" providerId="ADAL" clId="{3D02E31C-03A1-4293-B9EB-BEC6AF3940D0}" dt="2025-07-07T15:20:28.276" v="902" actId="2711"/>
        <pc:sldMkLst>
          <pc:docMk/>
          <pc:sldMk cId="390988791" sldId="300"/>
        </pc:sldMkLst>
      </pc:sldChg>
      <pc:sldChg chg="modSp add mod ord">
        <pc:chgData name="Erica Beccarello" userId="4cfe7f98-5fdd-4436-b022-65f9c48a41be" providerId="ADAL" clId="{3D02E31C-03A1-4293-B9EB-BEC6AF3940D0}" dt="2025-07-08T07:56:15.026" v="1029" actId="20577"/>
        <pc:sldMkLst>
          <pc:docMk/>
          <pc:sldMk cId="440362090" sldId="301"/>
        </pc:sldMkLst>
      </pc:sldChg>
      <pc:sldChg chg="modSp add mod ord">
        <pc:chgData name="Erica Beccarello" userId="4cfe7f98-5fdd-4436-b022-65f9c48a41be" providerId="ADAL" clId="{3D02E31C-03A1-4293-B9EB-BEC6AF3940D0}" dt="2025-07-08T07:56:59.613" v="1033" actId="1076"/>
        <pc:sldMkLst>
          <pc:docMk/>
          <pc:sldMk cId="4110495670" sldId="302"/>
        </pc:sldMkLst>
      </pc:sldChg>
      <pc:sldChg chg="delSp modSp add mod">
        <pc:chgData name="Erica Beccarello" userId="4cfe7f98-5fdd-4436-b022-65f9c48a41be" providerId="ADAL" clId="{3D02E31C-03A1-4293-B9EB-BEC6AF3940D0}" dt="2025-07-08T13:58:30.017" v="1934" actId="14100"/>
        <pc:sldMkLst>
          <pc:docMk/>
          <pc:sldMk cId="1589757070" sldId="303"/>
        </pc:sldMkLst>
      </pc:sldChg>
      <pc:sldChg chg="addSp delSp modSp add mod ord delAnim modAnim">
        <pc:chgData name="Erica Beccarello" userId="4cfe7f98-5fdd-4436-b022-65f9c48a41be" providerId="ADAL" clId="{3D02E31C-03A1-4293-B9EB-BEC6AF3940D0}" dt="2025-07-08T09:47:13.188" v="1851" actId="1076"/>
        <pc:sldMkLst>
          <pc:docMk/>
          <pc:sldMk cId="2233089161" sldId="304"/>
        </pc:sldMkLst>
      </pc:sldChg>
      <pc:sldChg chg="delSp modSp add mod">
        <pc:chgData name="Erica Beccarello" userId="4cfe7f98-5fdd-4436-b022-65f9c48a41be" providerId="ADAL" clId="{3D02E31C-03A1-4293-B9EB-BEC6AF3940D0}" dt="2025-07-08T08:58:22.148" v="1420" actId="1076"/>
        <pc:sldMkLst>
          <pc:docMk/>
          <pc:sldMk cId="3558695300" sldId="305"/>
        </pc:sldMkLst>
      </pc:sldChg>
      <pc:sldChg chg="modSp add mod ord">
        <pc:chgData name="Erica Beccarello" userId="4cfe7f98-5fdd-4436-b022-65f9c48a41be" providerId="ADAL" clId="{3D02E31C-03A1-4293-B9EB-BEC6AF3940D0}" dt="2025-07-08T09:40:45.426" v="1768" actId="1076"/>
        <pc:sldMkLst>
          <pc:docMk/>
          <pc:sldMk cId="3157725177" sldId="306"/>
        </pc:sldMkLst>
      </pc:sldChg>
      <pc:sldChg chg="addSp delSp modSp add mod">
        <pc:chgData name="Erica Beccarello" userId="4cfe7f98-5fdd-4436-b022-65f9c48a41be" providerId="ADAL" clId="{3D02E31C-03A1-4293-B9EB-BEC6AF3940D0}" dt="2025-07-08T09:27:45.599" v="1617" actId="22"/>
        <pc:sldMkLst>
          <pc:docMk/>
          <pc:sldMk cId="1568433426" sldId="307"/>
        </pc:sldMkLst>
      </pc:sldChg>
      <pc:sldChg chg="add">
        <pc:chgData name="Erica Beccarello" userId="4cfe7f98-5fdd-4436-b022-65f9c48a41be" providerId="ADAL" clId="{3D02E31C-03A1-4293-B9EB-BEC6AF3940D0}" dt="2025-07-08T09:24:57.115" v="1594" actId="2890"/>
        <pc:sldMkLst>
          <pc:docMk/>
          <pc:sldMk cId="3688519506" sldId="308"/>
        </pc:sldMkLst>
      </pc:sldChg>
      <pc:sldChg chg="delSp modSp add mod">
        <pc:chgData name="Erica Beccarello" userId="4cfe7f98-5fdd-4436-b022-65f9c48a41be" providerId="ADAL" clId="{3D02E31C-03A1-4293-B9EB-BEC6AF3940D0}" dt="2025-07-09T11:22:11.900" v="1937" actId="478"/>
        <pc:sldMkLst>
          <pc:docMk/>
          <pc:sldMk cId="4029853202" sldId="309"/>
        </pc:sldMkLst>
      </pc:sldChg>
      <pc:sldChg chg="add">
        <pc:chgData name="Erica Beccarello" userId="4cfe7f98-5fdd-4436-b022-65f9c48a41be" providerId="ADAL" clId="{3D02E31C-03A1-4293-B9EB-BEC6AF3940D0}" dt="2025-07-08T09:44:20.789" v="1793" actId="2890"/>
        <pc:sldMkLst>
          <pc:docMk/>
          <pc:sldMk cId="1633141453" sldId="310"/>
        </pc:sldMkLst>
      </pc:sldChg>
      <pc:sldChg chg="modSp add mod ord">
        <pc:chgData name="Erica Beccarello" userId="4cfe7f98-5fdd-4436-b022-65f9c48a41be" providerId="ADAL" clId="{3D02E31C-03A1-4293-B9EB-BEC6AF3940D0}" dt="2025-07-09T12:29:35.494" v="1989" actId="2711"/>
        <pc:sldMkLst>
          <pc:docMk/>
          <pc:sldMk cId="679034801" sldId="311"/>
        </pc:sldMkLst>
      </pc:sldChg>
    </pc:docChg>
  </pc:docChgLst>
  <pc:docChgLst>
    <pc:chgData name="Helena, Comms - ActionAid Ireland" userId="S::comms.ireland@actionaid.org::de6448a9-8ed2-4067-83a9-ed341f0e0013" providerId="AD" clId="Web-{0D187FFE-0737-8031-E1B5-FC75B71213C1}"/>
    <pc:docChg chg="modSld">
      <pc:chgData name="Helena, Comms - ActionAid Ireland" userId="S::comms.ireland@actionaid.org::de6448a9-8ed2-4067-83a9-ed341f0e0013" providerId="AD" clId="Web-{0D187FFE-0737-8031-E1B5-FC75B71213C1}" dt="2024-10-11T12:11:57.720" v="18" actId="20577"/>
      <pc:docMkLst>
        <pc:docMk/>
      </pc:docMkLst>
      <pc:sldChg chg="modSp">
        <pc:chgData name="Helena, Comms - ActionAid Ireland" userId="S::comms.ireland@actionaid.org::de6448a9-8ed2-4067-83a9-ed341f0e0013" providerId="AD" clId="Web-{0D187FFE-0737-8031-E1B5-FC75B71213C1}" dt="2024-10-11T12:11:57.720" v="18" actId="20577"/>
        <pc:sldMkLst>
          <pc:docMk/>
          <pc:sldMk cId="3545402202" sldId="285"/>
        </pc:sldMkLst>
      </pc:sldChg>
    </pc:docChg>
  </pc:docChgLst>
  <pc:docChgLst>
    <pc:chgData name="Erica Beccarello" userId="4cfe7f98-5fdd-4436-b022-65f9c48a41be" providerId="ADAL" clId="{59CB4C8F-3ADF-4BAD-AD38-DB17A976BDC0}"/>
    <pc:docChg chg="delSld modSld">
      <pc:chgData name="Erica Beccarello" userId="4cfe7f98-5fdd-4436-b022-65f9c48a41be" providerId="ADAL" clId="{59CB4C8F-3ADF-4BAD-AD38-DB17A976BDC0}" dt="2024-10-14T10:57:49.263" v="3" actId="20577"/>
      <pc:docMkLst>
        <pc:docMk/>
      </pc:docMkLst>
      <pc:sldChg chg="modSp mod">
        <pc:chgData name="Erica Beccarello" userId="4cfe7f98-5fdd-4436-b022-65f9c48a41be" providerId="ADAL" clId="{59CB4C8F-3ADF-4BAD-AD38-DB17A976BDC0}" dt="2024-10-14T10:57:49.263" v="3" actId="20577"/>
        <pc:sldMkLst>
          <pc:docMk/>
          <pc:sldMk cId="3545402202" sldId="285"/>
        </pc:sldMkLst>
      </pc:sldChg>
      <pc:sldChg chg="del">
        <pc:chgData name="Erica Beccarello" userId="4cfe7f98-5fdd-4436-b022-65f9c48a41be" providerId="ADAL" clId="{59CB4C8F-3ADF-4BAD-AD38-DB17A976BDC0}" dt="2024-10-14T10:55:17.711" v="0" actId="2696"/>
        <pc:sldMkLst>
          <pc:docMk/>
          <pc:sldMk cId="3301187665" sldId="293"/>
        </pc:sldMkLst>
      </pc:sldChg>
    </pc:docChg>
  </pc:docChgLst>
  <pc:docChgLst>
    <pc:chgData name="Helena, Comms - ActionAid Ireland" userId="S::comms.ireland@actionaid.org::de6448a9-8ed2-4067-83a9-ed341f0e0013" providerId="AD" clId="Web-{6526C03A-3352-371C-751E-46713DB89048}"/>
    <pc:docChg chg="modSld sldOrd">
      <pc:chgData name="Helena, Comms - ActionAid Ireland" userId="S::comms.ireland@actionaid.org::de6448a9-8ed2-4067-83a9-ed341f0e0013" providerId="AD" clId="Web-{6526C03A-3352-371C-751E-46713DB89048}" dt="2024-09-16T11:46:21.176" v="37" actId="20577"/>
      <pc:docMkLst>
        <pc:docMk/>
      </pc:docMkLst>
      <pc:sldChg chg="ord">
        <pc:chgData name="Helena, Comms - ActionAid Ireland" userId="S::comms.ireland@actionaid.org::de6448a9-8ed2-4067-83a9-ed341f0e0013" providerId="AD" clId="Web-{6526C03A-3352-371C-751E-46713DB89048}" dt="2024-09-16T11:28:27.367" v="18"/>
        <pc:sldMkLst>
          <pc:docMk/>
          <pc:sldMk cId="2516668485" sldId="258"/>
        </pc:sldMkLst>
      </pc:sldChg>
      <pc:sldChg chg="modSp ord">
        <pc:chgData name="Helena, Comms - ActionAid Ireland" userId="S::comms.ireland@actionaid.org::de6448a9-8ed2-4067-83a9-ed341f0e0013" providerId="AD" clId="Web-{6526C03A-3352-371C-751E-46713DB89048}" dt="2024-09-16T11:43:55.531" v="33" actId="20577"/>
        <pc:sldMkLst>
          <pc:docMk/>
          <pc:sldMk cId="3065956228" sldId="265"/>
        </pc:sldMkLst>
      </pc:sldChg>
      <pc:sldChg chg="modSp">
        <pc:chgData name="Helena, Comms - ActionAid Ireland" userId="S::comms.ireland@actionaid.org::de6448a9-8ed2-4067-83a9-ed341f0e0013" providerId="AD" clId="Web-{6526C03A-3352-371C-751E-46713DB89048}" dt="2024-09-16T11:46:15.238" v="36" actId="1076"/>
        <pc:sldMkLst>
          <pc:docMk/>
          <pc:sldMk cId="3737457157" sldId="272"/>
        </pc:sldMkLst>
      </pc:sldChg>
      <pc:sldChg chg="modSp">
        <pc:chgData name="Helena, Comms - ActionAid Ireland" userId="S::comms.ireland@actionaid.org::de6448a9-8ed2-4067-83a9-ed341f0e0013" providerId="AD" clId="Web-{6526C03A-3352-371C-751E-46713DB89048}" dt="2024-09-16T11:46:21.176" v="37" actId="20577"/>
        <pc:sldMkLst>
          <pc:docMk/>
          <pc:sldMk cId="653770758" sldId="273"/>
        </pc:sldMkLst>
      </pc:sldChg>
      <pc:sldChg chg="modSp">
        <pc:chgData name="Helena, Comms - ActionAid Ireland" userId="S::comms.ireland@actionaid.org::de6448a9-8ed2-4067-83a9-ed341f0e0013" providerId="AD" clId="Web-{6526C03A-3352-371C-751E-46713DB89048}" dt="2024-09-16T11:17:50.663" v="15" actId="20577"/>
        <pc:sldMkLst>
          <pc:docMk/>
          <pc:sldMk cId="3545402202" sldId="285"/>
        </pc:sldMkLst>
      </pc:sldChg>
      <pc:sldChg chg="modSp">
        <pc:chgData name="Helena, Comms - ActionAid Ireland" userId="S::comms.ireland@actionaid.org::de6448a9-8ed2-4067-83a9-ed341f0e0013" providerId="AD" clId="Web-{6526C03A-3352-371C-751E-46713DB89048}" dt="2024-09-16T11:41:26.402" v="24" actId="20577"/>
        <pc:sldMkLst>
          <pc:docMk/>
          <pc:sldMk cId="961441289" sldId="289"/>
        </pc:sldMkLst>
      </pc:sldChg>
      <pc:sldChg chg="modSp">
        <pc:chgData name="Helena, Comms - ActionAid Ireland" userId="S::comms.ireland@actionaid.org::de6448a9-8ed2-4067-83a9-ed341f0e0013" providerId="AD" clId="Web-{6526C03A-3352-371C-751E-46713DB89048}" dt="2024-09-16T11:16:09.426" v="13" actId="20577"/>
        <pc:sldMkLst>
          <pc:docMk/>
          <pc:sldMk cId="2388504972" sldId="291"/>
        </pc:sldMkLst>
      </pc:sldChg>
      <pc:sldChg chg="modSp">
        <pc:chgData name="Helena, Comms - ActionAid Ireland" userId="S::comms.ireland@actionaid.org::de6448a9-8ed2-4067-83a9-ed341f0e0013" providerId="AD" clId="Web-{6526C03A-3352-371C-751E-46713DB89048}" dt="2024-09-16T11:35:56.347" v="21" actId="1076"/>
        <pc:sldMkLst>
          <pc:docMk/>
          <pc:sldMk cId="1430740744" sldId="292"/>
        </pc:sldMkLst>
      </pc:sldChg>
    </pc:docChg>
  </pc:docChgLst>
  <pc:docChgLst>
    <pc:chgData name="Jo-Ann Ward" userId="S::joann.ward@actionaid.org::cc4ed5f1-cedb-4a98-8727-f2c28783c563" providerId="AD" clId="Web-{37F23B09-DB27-823D-C4B7-04F63FF4C5B5}"/>
    <pc:docChg chg="modSld">
      <pc:chgData name="Jo-Ann Ward" userId="S::joann.ward@actionaid.org::cc4ed5f1-cedb-4a98-8727-f2c28783c563" providerId="AD" clId="Web-{37F23B09-DB27-823D-C4B7-04F63FF4C5B5}" dt="2025-09-08T12:51:19.490" v="1"/>
      <pc:docMkLst>
        <pc:docMk/>
      </pc:docMkLst>
      <pc:sldChg chg="modSp">
        <pc:chgData name="Jo-Ann Ward" userId="S::joann.ward@actionaid.org::cc4ed5f1-cedb-4a98-8727-f2c28783c563" providerId="AD" clId="Web-{37F23B09-DB27-823D-C4B7-04F63FF4C5B5}" dt="2025-09-08T12:51:19.490" v="1"/>
        <pc:sldMkLst>
          <pc:docMk/>
          <pc:sldMk cId="2649896640" sldId="274"/>
        </pc:sldMkLst>
        <pc:picChg chg="mod">
          <ac:chgData name="Jo-Ann Ward" userId="S::joann.ward@actionaid.org::cc4ed5f1-cedb-4a98-8727-f2c28783c563" providerId="AD" clId="Web-{37F23B09-DB27-823D-C4B7-04F63FF4C5B5}" dt="2025-09-08T12:51:19.490" v="1"/>
          <ac:picMkLst>
            <pc:docMk/>
            <pc:sldMk cId="2649896640" sldId="274"/>
            <ac:picMk id="6" creationId="{BB6AF034-6143-AA50-9A82-63A1D9091157}"/>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phldr="0" custT="1"/>
      <dgm:spPr/>
      <dgm:t>
        <a:bodyPr/>
        <a:lstStyle/>
        <a:p>
          <a:pPr rtl="0">
            <a:lnSpc>
              <a:spcPct val="100000"/>
            </a:lnSpc>
          </a:pPr>
          <a:r>
            <a:rPr lang="en-US" sz="2200">
              <a:solidFill>
                <a:srgbClr val="000000"/>
              </a:solidFill>
              <a:latin typeface="Auxilia" panose="02000000000000000000" pitchFamily="50" charset="0"/>
              <a:cs typeface="Auxilia" panose="02000000000000000000" pitchFamily="50" charset="0"/>
            </a:rPr>
            <a:t>What had you heard about </a:t>
          </a:r>
          <a:r>
            <a:rPr lang="en-US" sz="2200" b="1">
              <a:latin typeface="Auxilia" panose="02000000000000000000" pitchFamily="50" charset="0"/>
              <a:cs typeface="Auxilia" panose="02000000000000000000" pitchFamily="50" charset="0"/>
            </a:rPr>
            <a:t>Campaigning for a fossil fuel free future and for climate action </a:t>
          </a:r>
          <a:r>
            <a:rPr lang="en-US" sz="2200">
              <a:solidFill>
                <a:srgbClr val="000000"/>
              </a:solidFill>
              <a:latin typeface="Auxilia" panose="02000000000000000000" pitchFamily="50" charset="0"/>
              <a:cs typeface="Auxilia" panose="02000000000000000000" pitchFamily="50" charset="0"/>
            </a:rPr>
            <a:t>before and where? (from media, friends and family, just around)</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phldr="0" custT="1"/>
      <dgm:spPr/>
      <dgm:t>
        <a:bodyPr/>
        <a:lstStyle/>
        <a:p>
          <a:pPr rtl="0">
            <a:lnSpc>
              <a:spcPct val="100000"/>
            </a:lnSpc>
          </a:pPr>
          <a:r>
            <a:rPr lang="en-US" sz="2200">
              <a:solidFill>
                <a:srgbClr val="000000"/>
              </a:solidFill>
              <a:latin typeface="Auxilia" panose="02000000000000000000" pitchFamily="50" charset="0"/>
              <a:cs typeface="Auxilia" panose="02000000000000000000" pitchFamily="50" charset="0"/>
            </a:rPr>
            <a:t>Who has the power and control regarding fossil fuels’ impact? Who loses and who benefits?</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rtl="0">
            <a:lnSpc>
              <a:spcPct val="100000"/>
            </a:lnSpc>
          </a:pPr>
          <a:r>
            <a:rPr lang="en-US" sz="2200" b="0">
              <a:solidFill>
                <a:srgbClr val="000000"/>
              </a:solidFill>
              <a:latin typeface="Auxilia" panose="02000000000000000000" pitchFamily="50" charset="0"/>
              <a:cs typeface="Auxilia" panose="02000000000000000000" pitchFamily="50" charset="0"/>
            </a:rPr>
            <a:t>Whose perspectives do you usually hear from regarding fossil fuels’ impact?</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Judg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mpty battery with solid fill"/>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est scene"/>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a:solidFill>
                <a:schemeClr val="tx1"/>
              </a:solidFill>
              <a:latin typeface="Auxilia" panose="02000000000000000000" pitchFamily="50" charset="0"/>
              <a:cs typeface="Auxilia" panose="02000000000000000000" pitchFamily="50" charset="0"/>
            </a:rPr>
            <a:t>Talk about the impact of fossil fuels with your friends and family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rtl="0">
            <a:lnSpc>
              <a:spcPct val="100000"/>
            </a:lnSpc>
          </a:pPr>
          <a:r>
            <a:rPr lang="en-US" sz="2200">
              <a:solidFill>
                <a:schemeClr val="tx1"/>
              </a:solidFill>
              <a:latin typeface="Auxilia" panose="02000000000000000000" pitchFamily="50" charset="0"/>
              <a:cs typeface="Auxilia" panose="02000000000000000000" pitchFamily="50" charset="0"/>
            </a:rPr>
            <a:t>Discuss as a class ways that you can work together with your community to take action</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a:solidFill>
                <a:schemeClr val="tx1"/>
              </a:solidFill>
              <a:latin typeface="Auxilia" panose="02000000000000000000" pitchFamily="50" charset="0"/>
              <a:cs typeface="Auxilia" panose="02000000000000000000" pitchFamily="50" charset="0"/>
            </a:rPr>
            <a:t>Write to your local politician or local newspaper outlining the changes that you would like to see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a:solidFill>
                <a:schemeClr val="tx1"/>
              </a:solidFill>
              <a:latin typeface="Auxilia" panose="02000000000000000000" pitchFamily="50" charset="0"/>
              <a:cs typeface="Auxilia" panose="02000000000000000000" pitchFamily="50" charset="0"/>
            </a:rPr>
            <a:t>Take part in ActionAid’s </a:t>
          </a:r>
          <a:r>
            <a:rPr lang="en-US" sz="2200" err="1">
              <a:solidFill>
                <a:schemeClr val="tx1"/>
              </a:solidFill>
              <a:latin typeface="Auxilia" panose="02000000000000000000" pitchFamily="50" charset="0"/>
              <a:cs typeface="Auxilia" panose="02000000000000000000" pitchFamily="50" charset="0"/>
            </a:rPr>
            <a:t>ActionTalks</a:t>
          </a:r>
          <a:r>
            <a:rPr lang="en-US" sz="2200">
              <a:solidFill>
                <a:schemeClr val="tx1"/>
              </a:solidFill>
              <a:latin typeface="Auxilia" panose="02000000000000000000" pitchFamily="50" charset="0"/>
              <a:cs typeface="Auxilia" panose="02000000000000000000" pitchFamily="50" charset="0"/>
            </a:rPr>
            <a:t> speech writing competition, writing a speech on the topic (see below):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phldr="0"/>
      <dgm:spPr/>
      <dgm:t>
        <a:bodyPr/>
        <a:lstStyle/>
        <a:p>
          <a:pPr rtl="0">
            <a:lnSpc>
              <a:spcPct val="100000"/>
            </a:lnSpc>
          </a:pPr>
          <a:r>
            <a:rPr lang="en-US" b="1">
              <a:solidFill>
                <a:schemeClr val="tx1"/>
              </a:solidFill>
              <a:effectLst/>
              <a:latin typeface="Auxilia" panose="02000000000000000000" pitchFamily="50" charset="0"/>
              <a:cs typeface="Auxilia" panose="02000000000000000000" pitchFamily="50" charset="0"/>
            </a:rPr>
            <a:t>What does a fair, fossil fuel-free future look like and what actions can we take to get there?</a:t>
          </a:r>
          <a:endParaRPr lang="en-US" b="1">
            <a:solidFill>
              <a:schemeClr val="tx1"/>
            </a:solidFill>
            <a:latin typeface="Auxilia" panose="02000000000000000000" pitchFamily="50" charset="0"/>
            <a:ea typeface="Calibri"/>
            <a:cs typeface="Auxilia" panose="02000000000000000000" pitchFamily="50" charset="0"/>
          </a:endParaRP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a:solidFill>
                <a:schemeClr val="tx1"/>
              </a:solidFill>
              <a:latin typeface="Auxilia" panose="02000000000000000000" pitchFamily="50" charset="0"/>
              <a:cs typeface="Auxilia" panose="02000000000000000000" pitchFamily="50" charset="0"/>
            </a:rPr>
            <a:t>First prize is a €500 voucher – learn more at www.actionaid.ie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edit card"/>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custLinFactNeighborX="-58"/>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2462"/>
          <a:ext cx="10515600" cy="1177161"/>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56091" y="267324"/>
          <a:ext cx="648071" cy="647439"/>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60254" y="2462"/>
          <a:ext cx="9011221" cy="117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705" tIns="124705" rIns="124705" bIns="124705" numCol="1" spcCol="1270" anchor="ctr" anchorCtr="0">
          <a:noAutofit/>
        </a:bodyPr>
        <a:lstStyle/>
        <a:p>
          <a:pPr marL="0" lvl="0" indent="0" algn="l" defTabSz="977900" rtl="0">
            <a:lnSpc>
              <a:spcPct val="100000"/>
            </a:lnSpc>
            <a:spcBef>
              <a:spcPct val="0"/>
            </a:spcBef>
            <a:spcAft>
              <a:spcPct val="35000"/>
            </a:spcAft>
            <a:buNone/>
          </a:pPr>
          <a:r>
            <a:rPr lang="en-US" sz="2200" kern="1200">
              <a:solidFill>
                <a:srgbClr val="000000"/>
              </a:solidFill>
              <a:latin typeface="Auxilia" panose="02000000000000000000" pitchFamily="50" charset="0"/>
              <a:cs typeface="Auxilia" panose="02000000000000000000" pitchFamily="50" charset="0"/>
            </a:rPr>
            <a:t>What had you heard about </a:t>
          </a:r>
          <a:r>
            <a:rPr lang="en-US" sz="2200" b="1" kern="1200">
              <a:latin typeface="Auxilia" panose="02000000000000000000" pitchFamily="50" charset="0"/>
              <a:cs typeface="Auxilia" panose="02000000000000000000" pitchFamily="50" charset="0"/>
            </a:rPr>
            <a:t>Campaigning for a fossil fuel free future and for climate action </a:t>
          </a:r>
          <a:r>
            <a:rPr lang="en-US" sz="2200" kern="1200">
              <a:solidFill>
                <a:srgbClr val="000000"/>
              </a:solidFill>
              <a:latin typeface="Auxilia" panose="02000000000000000000" pitchFamily="50" charset="0"/>
              <a:cs typeface="Auxilia" panose="02000000000000000000" pitchFamily="50" charset="0"/>
            </a:rPr>
            <a:t>before and where? (from media, friends and family, just around)</a:t>
          </a:r>
        </a:p>
      </dsp:txBody>
      <dsp:txXfrm>
        <a:off x="1360254" y="2462"/>
        <a:ext cx="9011221" cy="1178312"/>
      </dsp:txXfrm>
    </dsp:sp>
    <dsp:sp modelId="{B6FE4C4D-BE29-4A76-BCCD-93D2F948A9CC}">
      <dsp:nvSpPr>
        <dsp:cNvPr id="0" name=""/>
        <dsp:cNvSpPr/>
      </dsp:nvSpPr>
      <dsp:spPr>
        <a:xfrm>
          <a:off x="0" y="1428841"/>
          <a:ext cx="10515600" cy="1177161"/>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56091" y="1693702"/>
          <a:ext cx="648071" cy="64743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60254" y="1428841"/>
          <a:ext cx="9011221" cy="117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705" tIns="124705" rIns="124705" bIns="124705" numCol="1" spcCol="1270" anchor="ctr" anchorCtr="0">
          <a:noAutofit/>
        </a:bodyPr>
        <a:lstStyle/>
        <a:p>
          <a:pPr marL="0" lvl="0" indent="0" algn="l" defTabSz="977900" rtl="0">
            <a:lnSpc>
              <a:spcPct val="100000"/>
            </a:lnSpc>
            <a:spcBef>
              <a:spcPct val="0"/>
            </a:spcBef>
            <a:spcAft>
              <a:spcPct val="35000"/>
            </a:spcAft>
            <a:buNone/>
          </a:pPr>
          <a:r>
            <a:rPr lang="en-US" sz="2200" kern="1200">
              <a:solidFill>
                <a:srgbClr val="000000"/>
              </a:solidFill>
              <a:latin typeface="Auxilia" panose="02000000000000000000" pitchFamily="50" charset="0"/>
              <a:cs typeface="Auxilia" panose="02000000000000000000" pitchFamily="50" charset="0"/>
            </a:rPr>
            <a:t>Who has the power and control regarding fossil fuels’ impact? Who loses and who benefits?</a:t>
          </a:r>
        </a:p>
      </dsp:txBody>
      <dsp:txXfrm>
        <a:off x="1360254" y="1428841"/>
        <a:ext cx="9011221" cy="1178312"/>
      </dsp:txXfrm>
    </dsp:sp>
    <dsp:sp modelId="{38ADF313-F047-4EED-A3E4-669584378C74}">
      <dsp:nvSpPr>
        <dsp:cNvPr id="0" name=""/>
        <dsp:cNvSpPr/>
      </dsp:nvSpPr>
      <dsp:spPr>
        <a:xfrm>
          <a:off x="0" y="2855219"/>
          <a:ext cx="10515600" cy="117716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56091" y="3120080"/>
          <a:ext cx="648071" cy="6474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60254" y="2855219"/>
          <a:ext cx="9011221" cy="117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705" tIns="124705" rIns="124705" bIns="124705" numCol="1" spcCol="1270" anchor="ctr" anchorCtr="0">
          <a:noAutofit/>
        </a:bodyPr>
        <a:lstStyle/>
        <a:p>
          <a:pPr marL="0" lvl="0" indent="0" algn="l" defTabSz="977900" rtl="0">
            <a:lnSpc>
              <a:spcPct val="100000"/>
            </a:lnSpc>
            <a:spcBef>
              <a:spcPct val="0"/>
            </a:spcBef>
            <a:spcAft>
              <a:spcPct val="35000"/>
            </a:spcAft>
            <a:buNone/>
          </a:pPr>
          <a:r>
            <a:rPr lang="en-US" sz="2200" b="0" kern="1200">
              <a:solidFill>
                <a:srgbClr val="000000"/>
              </a:solidFill>
              <a:latin typeface="Auxilia" panose="02000000000000000000" pitchFamily="50" charset="0"/>
              <a:cs typeface="Auxilia" panose="02000000000000000000" pitchFamily="50" charset="0"/>
            </a:rPr>
            <a:t>Whose perspectives do you usually hear from regarding fossil fuels’ impact?</a:t>
          </a:r>
        </a:p>
      </dsp:txBody>
      <dsp:txXfrm>
        <a:off x="1360254" y="2855219"/>
        <a:ext cx="9011221" cy="1178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chemeClr val="tx1"/>
              </a:solidFill>
              <a:latin typeface="Auxilia" panose="02000000000000000000" pitchFamily="50" charset="0"/>
              <a:cs typeface="Auxilia" panose="02000000000000000000" pitchFamily="50" charset="0"/>
            </a:rPr>
            <a:t>Talk about the impact of fossil fuels with your friends and family </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chemeClr val="tx1"/>
              </a:solidFill>
              <a:latin typeface="Auxilia" panose="02000000000000000000" pitchFamily="50" charset="0"/>
              <a:cs typeface="Auxilia" panose="02000000000000000000" pitchFamily="50" charset="0"/>
            </a:rPr>
            <a:t>Discuss as a class ways that you can work together with your community to take action</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a:lnSpc>
              <a:spcPct val="100000"/>
            </a:lnSpc>
            <a:spcBef>
              <a:spcPct val="0"/>
            </a:spcBef>
            <a:spcAft>
              <a:spcPct val="35000"/>
            </a:spcAft>
            <a:buNone/>
          </a:pPr>
          <a:r>
            <a:rPr lang="en-US" sz="2200" kern="1200">
              <a:solidFill>
                <a:schemeClr val="tx1"/>
              </a:solidFill>
              <a:latin typeface="Auxilia" panose="02000000000000000000" pitchFamily="50" charset="0"/>
              <a:cs typeface="Auxilia" panose="02000000000000000000" pitchFamily="50" charset="0"/>
            </a:rPr>
            <a:t>Write to your local politician or local newspaper outlining the changes that you would like to see</a:t>
          </a:r>
        </a:p>
      </dsp:txBody>
      <dsp:txXfrm>
        <a:off x="1331553" y="2882642"/>
        <a:ext cx="9184046" cy="1152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chemeClr val="tx1"/>
              </a:solidFill>
              <a:latin typeface="Auxilia" panose="02000000000000000000" pitchFamily="50" charset="0"/>
              <a:cs typeface="Auxilia" panose="02000000000000000000" pitchFamily="50" charset="0"/>
            </a:rPr>
            <a:t>Take part in ActionAid’s </a:t>
          </a:r>
          <a:r>
            <a:rPr lang="en-US" sz="2200" kern="1200" err="1">
              <a:solidFill>
                <a:schemeClr val="tx1"/>
              </a:solidFill>
              <a:latin typeface="Auxilia" panose="02000000000000000000" pitchFamily="50" charset="0"/>
              <a:cs typeface="Auxilia" panose="02000000000000000000" pitchFamily="50" charset="0"/>
            </a:rPr>
            <a:t>ActionTalks</a:t>
          </a:r>
          <a:r>
            <a:rPr lang="en-US" sz="2200" kern="1200">
              <a:solidFill>
                <a:schemeClr val="tx1"/>
              </a:solidFill>
              <a:latin typeface="Auxilia" panose="02000000000000000000" pitchFamily="50" charset="0"/>
              <a:cs typeface="Auxilia" panose="02000000000000000000" pitchFamily="50" charset="0"/>
            </a:rPr>
            <a:t> speech writing competition, writing a speech on the topic (see below): </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111250" rtl="0">
            <a:lnSpc>
              <a:spcPct val="100000"/>
            </a:lnSpc>
            <a:spcBef>
              <a:spcPct val="0"/>
            </a:spcBef>
            <a:spcAft>
              <a:spcPct val="35000"/>
            </a:spcAft>
            <a:buNone/>
          </a:pPr>
          <a:r>
            <a:rPr lang="en-US" sz="2500" b="1" kern="1200">
              <a:solidFill>
                <a:schemeClr val="tx1"/>
              </a:solidFill>
              <a:effectLst/>
              <a:latin typeface="Auxilia" panose="02000000000000000000" pitchFamily="50" charset="0"/>
              <a:cs typeface="Auxilia" panose="02000000000000000000" pitchFamily="50" charset="0"/>
            </a:rPr>
            <a:t>What does a fair, fossil fuel-free future look like and what actions can we take to get there?</a:t>
          </a:r>
          <a:endParaRPr lang="en-US" sz="2500" b="1" kern="1200">
            <a:solidFill>
              <a:schemeClr val="tx1"/>
            </a:solidFill>
            <a:latin typeface="Auxilia" panose="02000000000000000000" pitchFamily="50" charset="0"/>
            <a:ea typeface="Calibri"/>
            <a:cs typeface="Auxilia" panose="02000000000000000000" pitchFamily="50" charset="0"/>
          </a:endParaRP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a:lnSpc>
              <a:spcPct val="100000"/>
            </a:lnSpc>
            <a:spcBef>
              <a:spcPct val="0"/>
            </a:spcBef>
            <a:spcAft>
              <a:spcPct val="35000"/>
            </a:spcAft>
            <a:buNone/>
          </a:pPr>
          <a:r>
            <a:rPr lang="en-US" sz="2200" kern="1200">
              <a:solidFill>
                <a:schemeClr val="tx1"/>
              </a:solidFill>
              <a:latin typeface="Auxilia" panose="02000000000000000000" pitchFamily="50" charset="0"/>
              <a:cs typeface="Auxilia" panose="02000000000000000000" pitchFamily="50" charset="0"/>
            </a:rPr>
            <a:t>First prize is a €500 voucher – learn more at www.actionaid.ie</a:t>
          </a:r>
        </a:p>
      </dsp:txBody>
      <dsp:txXfrm>
        <a:off x="1331553" y="2882642"/>
        <a:ext cx="9184046" cy="115285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57289-98F7-4474-852E-7365BAF72362}" type="datetimeFigureOut">
              <a:rPr lang="en-IE" smtClean="0"/>
              <a:t>25/09/2025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00B62-D92E-49E2-AD2F-28058BB1BEDE}" type="slidenum">
              <a:rPr lang="en-IE" smtClean="0"/>
              <a:t>‹#›</a:t>
            </a:fld>
            <a:endParaRPr lang="en-IE"/>
          </a:p>
        </p:txBody>
      </p:sp>
    </p:spTree>
    <p:extLst>
      <p:ext uri="{BB962C8B-B14F-4D97-AF65-F5344CB8AC3E}">
        <p14:creationId xmlns:p14="http://schemas.microsoft.com/office/powerpoint/2010/main" val="2228271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4</a:t>
            </a:fld>
            <a:endParaRPr lang="en-IE"/>
          </a:p>
        </p:txBody>
      </p:sp>
    </p:spTree>
    <p:extLst>
      <p:ext uri="{BB962C8B-B14F-4D97-AF65-F5344CB8AC3E}">
        <p14:creationId xmlns:p14="http://schemas.microsoft.com/office/powerpoint/2010/main" val="266329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BD4DE-8E80-FD0C-0524-CE1CDA23A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DA46B-6DA4-F191-ED61-D06B74FA9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F89B9-36C3-309C-049E-82E26C82D171}"/>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6BB7DCFE-6727-8E43-BFB7-5777678E93D4}"/>
              </a:ext>
            </a:extLst>
          </p:cNvPr>
          <p:cNvSpPr>
            <a:spLocks noGrp="1"/>
          </p:cNvSpPr>
          <p:nvPr>
            <p:ph type="sldNum" sz="quarter" idx="5"/>
          </p:nvPr>
        </p:nvSpPr>
        <p:spPr/>
        <p:txBody>
          <a:bodyPr/>
          <a:lstStyle/>
          <a:p>
            <a:fld id="{BA000B62-D92E-49E2-AD2F-28058BB1BEDE}" type="slidenum">
              <a:rPr lang="en-IE" smtClean="0"/>
              <a:t>5</a:t>
            </a:fld>
            <a:endParaRPr lang="en-IE"/>
          </a:p>
        </p:txBody>
      </p:sp>
    </p:spTree>
    <p:extLst>
      <p:ext uri="{BB962C8B-B14F-4D97-AF65-F5344CB8AC3E}">
        <p14:creationId xmlns:p14="http://schemas.microsoft.com/office/powerpoint/2010/main" val="2141644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43FB5-7238-01C6-7696-80789C698D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43CB66-8342-4C47-A979-1A763F360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4E3436-66F2-8078-6DAF-1DC47C19AB6B}"/>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A01C02AC-980A-287E-921C-40CEB714BAA8}"/>
              </a:ext>
            </a:extLst>
          </p:cNvPr>
          <p:cNvSpPr>
            <a:spLocks noGrp="1"/>
          </p:cNvSpPr>
          <p:nvPr>
            <p:ph type="sldNum" sz="quarter" idx="5"/>
          </p:nvPr>
        </p:nvSpPr>
        <p:spPr/>
        <p:txBody>
          <a:bodyPr/>
          <a:lstStyle/>
          <a:p>
            <a:fld id="{BA000B62-D92E-49E2-AD2F-28058BB1BEDE}" type="slidenum">
              <a:rPr lang="en-IE" smtClean="0"/>
              <a:t>6</a:t>
            </a:fld>
            <a:endParaRPr lang="en-IE"/>
          </a:p>
        </p:txBody>
      </p:sp>
    </p:spTree>
    <p:extLst>
      <p:ext uri="{BB962C8B-B14F-4D97-AF65-F5344CB8AC3E}">
        <p14:creationId xmlns:p14="http://schemas.microsoft.com/office/powerpoint/2010/main" val="3635228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A39F2-DB61-5B71-1F16-92270A115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770AC-4A75-A0FF-F1C2-10C8B95A21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13CA6-4FE4-7E12-FF0F-873A3D0FC4F5}"/>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0F416483-7DBD-D54D-0FC0-91345B7C97B2}"/>
              </a:ext>
            </a:extLst>
          </p:cNvPr>
          <p:cNvSpPr>
            <a:spLocks noGrp="1"/>
          </p:cNvSpPr>
          <p:nvPr>
            <p:ph type="sldNum" sz="quarter" idx="5"/>
          </p:nvPr>
        </p:nvSpPr>
        <p:spPr/>
        <p:txBody>
          <a:bodyPr/>
          <a:lstStyle/>
          <a:p>
            <a:fld id="{BA000B62-D92E-49E2-AD2F-28058BB1BEDE}" type="slidenum">
              <a:rPr lang="en-IE" smtClean="0"/>
              <a:t>7</a:t>
            </a:fld>
            <a:endParaRPr lang="en-IE"/>
          </a:p>
        </p:txBody>
      </p:sp>
    </p:spTree>
    <p:extLst>
      <p:ext uri="{BB962C8B-B14F-4D97-AF65-F5344CB8AC3E}">
        <p14:creationId xmlns:p14="http://schemas.microsoft.com/office/powerpoint/2010/main" val="3735710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4980B-736E-7C66-193D-EB395E6085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6D6CDB-E289-5F96-D6D0-2DDB4E1E0A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2C31CD-2B61-E565-428B-95A94EF92692}"/>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BB05EF9B-19B2-83A4-7E82-13BF81C45AC2}"/>
              </a:ext>
            </a:extLst>
          </p:cNvPr>
          <p:cNvSpPr>
            <a:spLocks noGrp="1"/>
          </p:cNvSpPr>
          <p:nvPr>
            <p:ph type="sldNum" sz="quarter" idx="5"/>
          </p:nvPr>
        </p:nvSpPr>
        <p:spPr/>
        <p:txBody>
          <a:bodyPr/>
          <a:lstStyle/>
          <a:p>
            <a:fld id="{BA000B62-D92E-49E2-AD2F-28058BB1BEDE}" type="slidenum">
              <a:rPr lang="en-IE" smtClean="0"/>
              <a:t>8</a:t>
            </a:fld>
            <a:endParaRPr lang="en-IE"/>
          </a:p>
        </p:txBody>
      </p:sp>
    </p:spTree>
    <p:extLst>
      <p:ext uri="{BB962C8B-B14F-4D97-AF65-F5344CB8AC3E}">
        <p14:creationId xmlns:p14="http://schemas.microsoft.com/office/powerpoint/2010/main" val="849028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7BB49-0D79-3C2B-0600-180AC15C5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E2022-51C6-27A4-587F-52A450DAB5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14F60-D74E-7288-3041-CCBD5848F3F3}"/>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10270504-6DF3-C699-AAAF-3D5FF59C7A8A}"/>
              </a:ext>
            </a:extLst>
          </p:cNvPr>
          <p:cNvSpPr>
            <a:spLocks noGrp="1"/>
          </p:cNvSpPr>
          <p:nvPr>
            <p:ph type="sldNum" sz="quarter" idx="5"/>
          </p:nvPr>
        </p:nvSpPr>
        <p:spPr/>
        <p:txBody>
          <a:bodyPr/>
          <a:lstStyle/>
          <a:p>
            <a:fld id="{BA000B62-D92E-49E2-AD2F-28058BB1BEDE}" type="slidenum">
              <a:rPr lang="en-IE" smtClean="0"/>
              <a:t>12</a:t>
            </a:fld>
            <a:endParaRPr lang="en-IE"/>
          </a:p>
        </p:txBody>
      </p:sp>
    </p:spTree>
    <p:extLst>
      <p:ext uri="{BB962C8B-B14F-4D97-AF65-F5344CB8AC3E}">
        <p14:creationId xmlns:p14="http://schemas.microsoft.com/office/powerpoint/2010/main" val="2031376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uxilia" panose="02000000000000000000" pitchFamily="50" charset="0"/>
                <a:cs typeface="Auxilia" panose="020000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A7FC44-530E-401A-B09E-F1787681A2F9}" type="datetimeFigureOut">
              <a:rPr lang="en-IE" smtClean="0"/>
              <a:t>25/09/2025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A7FC44-530E-401A-B09E-F1787681A2F9}" type="datetimeFigureOut">
              <a:rPr lang="en-IE" smtClean="0"/>
              <a:t>25/09/2025</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A7FC44-530E-401A-B09E-F1787681A2F9}" type="datetimeFigureOut">
              <a:rPr lang="en-IE" smtClean="0"/>
              <a:t>25/09/2025</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25/09/2025</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25/09/2025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25/09/2025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25/09/2025</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B5092C40-B54E-F325-682D-169E8646D5A1}"/>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8577740" y="6172635"/>
            <a:ext cx="2808919" cy="366277"/>
          </a:xfrm>
          <a:prstGeom prst="rect">
            <a:avLst/>
          </a:prstGeom>
        </p:spPr>
      </p:pic>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weforum.org/publications/global-risks-report-2025/digest/" TargetMode="External"/><Relationship Id="rId2" Type="http://schemas.openxmlformats.org/officeDocument/2006/relationships/hyperlink" Target="https://gceurope.org/global-north-and-global-south-how-climate-change-uncovers-global-inequalities/" TargetMode="Externa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hyperlink" Target="https://www.actionaid.org.uk/our-work/emergencies-disasters-humanitarian-response/climate-change-and-poverty#footnote3_BbWSui4DWvJBoABIVbq29Gb3b5jXxdGtcguL3uxeSM8_zYFwm0rll93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hyperlink" Target="https://climatenetwork.org/2024/09/20/us5trillion-owed-to-global-south-by-global-north-due-to-the-climate-crisis/" TargetMode="External"/><Relationship Id="rId2" Type="http://schemas.openxmlformats.org/officeDocument/2006/relationships/hyperlink" Target="https://www.nature.com/articles/s41893-023-01130-8" TargetMode="Externa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youtu.be/7hcDNnHlMbM?si=KLu_UTEjYMQKPNCC" TargetMode="Externa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ec.europa.eu/eurostat/statistics-explained/index.php?title=Glossary:Fossil_fuel#:~:text=Fossil%20fuel%20is%20a%20generic,%2C%20millions%20of%20years%20ago)." TargetMode="Externa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hyperlink" Target="https://www.wwf.org.uk/sites/default/files/2021-11/WWF_ClimateChangeResourcePack.pdf" TargetMode="External"/><Relationship Id="rId2" Type="http://schemas.openxmlformats.org/officeDocument/2006/relationships/hyperlink" Target="https://youtu.be/2njn71TqkjA?feature=shared" TargetMode="External"/><Relationship Id="rId1" Type="http://schemas.openxmlformats.org/officeDocument/2006/relationships/slideLayout" Target="../slideLayouts/slideLayout2.xml"/><Relationship Id="rId5" Type="http://schemas.openxmlformats.org/officeDocument/2006/relationships/hyperlink" Target="https://www.actionaid.org.uk/our-work/emergencies-disasters-humanitarian-response/climate-change-and-poverty#footnote3_BbWSui4DWvJBoABIVbq29Gb3b5jXxdGtcguL3uxeSM8_zYFwm0rll93m" TargetMode="External"/><Relationship Id="rId4" Type="http://schemas.openxmlformats.org/officeDocument/2006/relationships/hyperlink" Target="https://www.sciencejournalforkids.org/articles/lesson-ideas/teaching-energy-climate-chang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un.org/en/climatechange/science/causes-effects-climate-chang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s://youtu.be/WL2W5uMI0jg?si=JRtLdkKbLj0D240B"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globalcarbonbudget.org/fossil-fuel-co2-emissions-increase-again-in-202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documents.un.org/doc/undoc/gen/g25/070/22/pdf/g2507022.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unfccc.int/process-and-meetings/the-paris-agreement/nationally-determined-contributions-ndcs/2024-ndc-synthesis-repor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actionaid.ie/the-hidden-truth/"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actionaid.ie/the-hidden-truth/" TargetMode="Externa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4038600" y="2163556"/>
            <a:ext cx="7644627" cy="2751086"/>
          </a:xfrm>
        </p:spPr>
        <p:txBody>
          <a:bodyPr>
            <a:normAutofit fontScale="90000"/>
          </a:bodyPr>
          <a:lstStyle/>
          <a:p>
            <a:pPr algn="r"/>
            <a:r>
              <a:rPr lang="en-US" b="1"/>
              <a:t>Campaigning for a fossil fuel free future and for climate action</a:t>
            </a:r>
            <a:endParaRPr lang="en-US" b="1">
              <a:latin typeface="Auxilia Black" panose="02000000000000000000" pitchFamily="50" charset="0"/>
              <a:cs typeface="Auxilia Black" panose="02000000000000000000" pitchFamily="50" charset="0"/>
            </a:endParaRPr>
          </a:p>
        </p:txBody>
      </p:sp>
      <p:pic>
        <p:nvPicPr>
          <p:cNvPr id="3" name="Picture 2" descr="A red and black logo&#10;&#10;Description automatically generated">
            <a:extLst>
              <a:ext uri="{FF2B5EF4-FFF2-40B4-BE49-F238E27FC236}">
                <a16:creationId xmlns:a16="http://schemas.microsoft.com/office/drawing/2014/main" id="{A9C93686-0599-5BE0-245C-D4BB3E03618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BE7748-12AC-7CE3-3250-9EEE3F3AFEF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0A84444-371C-E186-627E-947B4B5DC8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5BB3C7B-319B-B029-F56D-C9A07ACD5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77EB63-2210-B07E-EE2D-0EA4A182A210}"/>
              </a:ext>
            </a:extLst>
          </p:cNvPr>
          <p:cNvSpPr>
            <a:spLocks noGrp="1"/>
          </p:cNvSpPr>
          <p:nvPr>
            <p:ph type="title"/>
          </p:nvPr>
        </p:nvSpPr>
        <p:spPr>
          <a:xfrm>
            <a:off x="228732" y="1198418"/>
            <a:ext cx="4153311" cy="4461163"/>
          </a:xfrm>
        </p:spPr>
        <p:txBody>
          <a:bodyPr>
            <a:normAutofit/>
          </a:bodyPr>
          <a:lstStyle/>
          <a:p>
            <a:r>
              <a:rPr lang="en-US" sz="3200">
                <a:latin typeface="Auxilia Black" panose="02000000000000000000" pitchFamily="50" charset="0"/>
                <a:cs typeface="Auxilia Black" panose="02000000000000000000" pitchFamily="50" charset="0"/>
              </a:rPr>
              <a:t>Where do we fit in?</a:t>
            </a:r>
            <a:endParaRPr lang="en-IE" sz="2200"/>
          </a:p>
        </p:txBody>
      </p:sp>
      <p:sp>
        <p:nvSpPr>
          <p:cNvPr id="12" name="Arc 11">
            <a:extLst>
              <a:ext uri="{FF2B5EF4-FFF2-40B4-BE49-F238E27FC236}">
                <a16:creationId xmlns:a16="http://schemas.microsoft.com/office/drawing/2014/main" id="{AA986704-D27A-1D94-7967-33C2D3AB4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red and black logo&#10;&#10;Description automatically generated">
            <a:extLst>
              <a:ext uri="{FF2B5EF4-FFF2-40B4-BE49-F238E27FC236}">
                <a16:creationId xmlns:a16="http://schemas.microsoft.com/office/drawing/2014/main" id="{60484B51-6D69-3D9F-FEC0-ABC3371B487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4" name="Content Placeholder 3">
            <a:extLst>
              <a:ext uri="{FF2B5EF4-FFF2-40B4-BE49-F238E27FC236}">
                <a16:creationId xmlns:a16="http://schemas.microsoft.com/office/drawing/2014/main" id="{F5B80E3C-7B46-759C-A567-BED93297080C}"/>
              </a:ext>
            </a:extLst>
          </p:cNvPr>
          <p:cNvSpPr>
            <a:spLocks noGrp="1"/>
          </p:cNvSpPr>
          <p:nvPr>
            <p:ph idx="1"/>
          </p:nvPr>
        </p:nvSpPr>
        <p:spPr>
          <a:xfrm>
            <a:off x="4431435" y="560949"/>
            <a:ext cx="7496402" cy="2799636"/>
          </a:xfrm>
        </p:spPr>
        <p:txBody>
          <a:bodyPr>
            <a:noAutofit/>
          </a:bodyPr>
          <a:lstStyle/>
          <a:p>
            <a:pPr marL="0" indent="0" algn="ctr">
              <a:buNone/>
            </a:pPr>
            <a:endParaRPr lang="en-US" sz="1800" b="1">
              <a:solidFill>
                <a:schemeClr val="bg1"/>
              </a:solidFill>
              <a:highlight>
                <a:srgbClr val="FF0000"/>
              </a:highlight>
            </a:endParaRPr>
          </a:p>
          <a:p>
            <a:pPr marL="0" indent="0" algn="ctr">
              <a:buNone/>
            </a:pPr>
            <a:r>
              <a:rPr lang="en-US" sz="1800" b="1">
                <a:solidFill>
                  <a:schemeClr val="bg1"/>
                </a:solidFill>
                <a:highlight>
                  <a:srgbClr val="FF0000"/>
                </a:highlight>
              </a:rPr>
              <a:t>Let’s think about our daily impact. </a:t>
            </a:r>
          </a:p>
          <a:p>
            <a:pPr marL="0" indent="0" algn="ctr">
              <a:buNone/>
            </a:pPr>
            <a:r>
              <a:rPr lang="en-US" sz="1800" b="1">
                <a:solidFill>
                  <a:schemeClr val="bg1"/>
                </a:solidFill>
                <a:highlight>
                  <a:srgbClr val="FF0000"/>
                </a:highlight>
              </a:rPr>
              <a:t>Which of these might use fossil fuels?</a:t>
            </a:r>
          </a:p>
          <a:p>
            <a:r>
              <a:rPr lang="en-US" sz="1600"/>
              <a:t>Food choices 🥩</a:t>
            </a:r>
          </a:p>
          <a:p>
            <a:r>
              <a:rPr lang="en-US" sz="1600"/>
              <a:t>Travel to school 🚗</a:t>
            </a:r>
          </a:p>
          <a:p>
            <a:r>
              <a:rPr lang="en-US" sz="1600"/>
              <a:t>Phone/computer usage 📱</a:t>
            </a:r>
          </a:p>
          <a:p>
            <a:r>
              <a:rPr lang="en-US" sz="1600"/>
              <a:t>Clothing choices 👕</a:t>
            </a:r>
          </a:p>
          <a:p>
            <a:pPr marL="0" indent="0">
              <a:buNone/>
            </a:pPr>
            <a:endParaRPr lang="en-US" sz="1600"/>
          </a:p>
          <a:p>
            <a:pPr marL="0" indent="0">
              <a:buNone/>
            </a:pPr>
            <a:r>
              <a:rPr lang="en-US" sz="1600"/>
              <a:t>Think of what you wore and ate today. </a:t>
            </a:r>
          </a:p>
          <a:p>
            <a:pPr marL="0" indent="0">
              <a:buNone/>
            </a:pPr>
            <a:endParaRPr lang="en-US" sz="1600"/>
          </a:p>
          <a:p>
            <a:r>
              <a:rPr lang="en-US" sz="1600"/>
              <a:t>Where were these items made?</a:t>
            </a:r>
          </a:p>
          <a:p>
            <a:r>
              <a:rPr lang="en-US" sz="1600"/>
              <a:t>How did they reach you?</a:t>
            </a:r>
          </a:p>
          <a:p>
            <a:r>
              <a:rPr lang="en-US" sz="1600"/>
              <a:t>Could you make one small change to reduce your impact? </a:t>
            </a:r>
          </a:p>
          <a:p>
            <a:pPr marL="0" indent="0">
              <a:buNone/>
            </a:pPr>
            <a:r>
              <a:rPr lang="en-US" sz="1600"/>
              <a:t>Create a “low-carbon day” plan for your school.</a:t>
            </a:r>
          </a:p>
          <a:p>
            <a:endParaRPr lang="en-US" sz="1600" b="1">
              <a:solidFill>
                <a:schemeClr val="bg1"/>
              </a:solidFill>
              <a:highlight>
                <a:srgbClr val="FF0000"/>
              </a:highlight>
            </a:endParaRPr>
          </a:p>
        </p:txBody>
      </p:sp>
    </p:spTree>
    <p:extLst>
      <p:ext uri="{BB962C8B-B14F-4D97-AF65-F5344CB8AC3E}">
        <p14:creationId xmlns:p14="http://schemas.microsoft.com/office/powerpoint/2010/main" val="4110495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B7BFBD-B396-1DCC-4DF9-55F069BAE9E5}"/>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48C094E-AADE-B4C4-137C-99689F4F5D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CDB442-7C18-A64B-BB87-77C9851F4F1F}"/>
              </a:ext>
            </a:extLst>
          </p:cNvPr>
          <p:cNvSpPr>
            <a:spLocks noGrp="1"/>
          </p:cNvSpPr>
          <p:nvPr>
            <p:ph type="title"/>
          </p:nvPr>
        </p:nvSpPr>
        <p:spPr>
          <a:xfrm>
            <a:off x="640079" y="325369"/>
            <a:ext cx="5194998" cy="1956841"/>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The climate crisis’ impact on the Global South</a:t>
            </a:r>
          </a:p>
        </p:txBody>
      </p:sp>
      <p:sp>
        <p:nvSpPr>
          <p:cNvPr id="30" name="sketchy line">
            <a:extLst>
              <a:ext uri="{FF2B5EF4-FFF2-40B4-BE49-F238E27FC236}">
                <a16:creationId xmlns:a16="http://schemas.microsoft.com/office/drawing/2014/main" id="{27C1ECE4-A746-6454-FB5A-52CB80E6F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317BC7-4879-448E-90EE-46246F75DAC2}"/>
              </a:ext>
            </a:extLst>
          </p:cNvPr>
          <p:cNvSpPr>
            <a:spLocks noGrp="1"/>
          </p:cNvSpPr>
          <p:nvPr>
            <p:ph type="body" sz="half" idx="2"/>
          </p:nvPr>
        </p:nvSpPr>
        <p:spPr>
          <a:xfrm>
            <a:off x="640080" y="2957427"/>
            <a:ext cx="5848149" cy="3320668"/>
          </a:xfrm>
        </p:spPr>
        <p:txBody>
          <a:bodyPr vert="horz" lIns="91440" tIns="45720" rIns="91440" bIns="45720" rtlCol="0" anchor="t">
            <a:noAutofit/>
          </a:bodyPr>
          <a:lstStyle/>
          <a:p>
            <a:r>
              <a:rPr lang="en-US">
                <a:latin typeface="Auxilia" panose="02000000000000000000" pitchFamily="50" charset="0"/>
                <a:cs typeface="Auxilia" panose="02000000000000000000" pitchFamily="50" charset="0"/>
              </a:rPr>
              <a:t>Privileged lifestyles in Europe, North America and other nations in the Global North produce a carbon footprint 100 times greater than that of the world’s poor nations combined. Regions like Sub-Saharan Africa, parts of Asia, Latin America contributes the least to climate change but suffers the most.</a:t>
            </a:r>
          </a:p>
          <a:p>
            <a:r>
              <a:rPr lang="en-US">
                <a:latin typeface="Auxilia" panose="02000000000000000000" pitchFamily="50" charset="0"/>
                <a:cs typeface="Auxilia" panose="02000000000000000000" pitchFamily="50" charset="0"/>
              </a:rPr>
              <a:t>The Global Risks Report 2025 confirms that the ranking of Extreme weather events has tended to rise as such events have worsened in intensity and frequency. These events are being felt across the world and often hit the poorest communities the hardest. </a:t>
            </a:r>
          </a:p>
          <a:p>
            <a:r>
              <a:rPr lang="en-US" sz="1400" b="1">
                <a:highlight>
                  <a:srgbClr val="F4BC03"/>
                </a:highlight>
                <a:latin typeface="Arial" panose="020B0604020202020204" pitchFamily="34" charset="0"/>
                <a:cs typeface="Arial" panose="020B0604020202020204" pitchFamily="34" charset="0"/>
              </a:rPr>
              <a:t>Sources:</a:t>
            </a:r>
            <a:r>
              <a:rPr lang="en-US" sz="1400">
                <a:highlight>
                  <a:srgbClr val="F4BC03"/>
                </a:highlight>
                <a:latin typeface="Arial" panose="020B0604020202020204" pitchFamily="34" charset="0"/>
                <a:cs typeface="Arial" panose="020B0604020202020204" pitchFamily="34" charset="0"/>
              </a:rPr>
              <a:t> </a:t>
            </a:r>
            <a:r>
              <a:rPr lang="en-US" sz="1400">
                <a:highlight>
                  <a:srgbClr val="F4BC03"/>
                </a:highlight>
                <a:latin typeface="Arial" panose="020B0604020202020204" pitchFamily="34" charset="0"/>
                <a:cs typeface="Arial" panose="020B0604020202020204" pitchFamily="34" charset="0"/>
                <a:hlinkClick r:id="rId2"/>
              </a:rPr>
              <a:t>https://gceurope.org/global-north-and-global-south-how-climate-change-uncovers-global-inequalities/</a:t>
            </a:r>
            <a:r>
              <a:rPr lang="en-US" sz="1400">
                <a:highlight>
                  <a:srgbClr val="F4BC03"/>
                </a:highlight>
                <a:latin typeface="Arial" panose="020B0604020202020204" pitchFamily="34" charset="0"/>
                <a:cs typeface="Arial" panose="020B0604020202020204" pitchFamily="34" charset="0"/>
              </a:rPr>
              <a:t>  </a:t>
            </a:r>
          </a:p>
          <a:p>
            <a:r>
              <a:rPr lang="en-US" sz="1400">
                <a:highlight>
                  <a:srgbClr val="F4BC03"/>
                </a:highlight>
                <a:latin typeface="Arial" panose="020B0604020202020204" pitchFamily="34" charset="0"/>
                <a:cs typeface="Arial" panose="020B0604020202020204" pitchFamily="34" charset="0"/>
                <a:hlinkClick r:id="rId3"/>
              </a:rPr>
              <a:t>https://www.weforum.org/publications/global-risks-report-2025/digest/</a:t>
            </a:r>
            <a:r>
              <a:rPr lang="en-US" sz="1400">
                <a:highlight>
                  <a:srgbClr val="F4BC03"/>
                </a:highlight>
                <a:latin typeface="Arial" panose="020B0604020202020204" pitchFamily="34" charset="0"/>
                <a:cs typeface="Arial" panose="020B0604020202020204" pitchFamily="34" charset="0"/>
              </a:rPr>
              <a:t> </a:t>
            </a:r>
          </a:p>
        </p:txBody>
      </p:sp>
      <p:pic>
        <p:nvPicPr>
          <p:cNvPr id="6" name="Picture 5">
            <a:extLst>
              <a:ext uri="{FF2B5EF4-FFF2-40B4-BE49-F238E27FC236}">
                <a16:creationId xmlns:a16="http://schemas.microsoft.com/office/drawing/2014/main" id="{31BCC87F-4854-DBAE-64B6-40EF6EB59C8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993954" y="10"/>
            <a:ext cx="5194998"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5" name="Picture 4" descr="A red and black logo&#10;&#10;Description automatically generated">
            <a:extLst>
              <a:ext uri="{FF2B5EF4-FFF2-40B4-BE49-F238E27FC236}">
                <a16:creationId xmlns:a16="http://schemas.microsoft.com/office/drawing/2014/main" id="{33B66D42-AC20-9037-AA99-8A4A5247FCB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8" name="TextBox 7">
            <a:extLst>
              <a:ext uri="{FF2B5EF4-FFF2-40B4-BE49-F238E27FC236}">
                <a16:creationId xmlns:a16="http://schemas.microsoft.com/office/drawing/2014/main" id="{E3B0C421-E804-FB1B-665A-5ABB81AAF126}"/>
              </a:ext>
            </a:extLst>
          </p:cNvPr>
          <p:cNvSpPr txBox="1"/>
          <p:nvPr/>
        </p:nvSpPr>
        <p:spPr>
          <a:xfrm>
            <a:off x="10298489" y="48370"/>
            <a:ext cx="2286000" cy="276999"/>
          </a:xfrm>
          <a:prstGeom prst="rect">
            <a:avLst/>
          </a:prstGeom>
          <a:noFill/>
        </p:spPr>
        <p:txBody>
          <a:bodyPr wrap="square" rtlCol="0">
            <a:spAutoFit/>
          </a:bodyPr>
          <a:lstStyle/>
          <a:p>
            <a:r>
              <a:rPr lang="en-US" sz="1200">
                <a:latin typeface="Auxilia" panose="02000000000000000000" pitchFamily="50" charset="0"/>
                <a:cs typeface="Auxilia" panose="02000000000000000000" pitchFamily="50" charset="0"/>
              </a:rPr>
              <a:t>@</a:t>
            </a:r>
            <a:r>
              <a:rPr lang="en-IE" sz="1200" u="sng">
                <a:latin typeface="Auxilia" panose="02000000000000000000" pitchFamily="50" charset="0"/>
                <a:cs typeface="Auxilia" panose="02000000000000000000" pitchFamily="50" charset="0"/>
              </a:rPr>
              <a:t>Daniel ​Jukes/​ActionAid</a:t>
            </a:r>
          </a:p>
        </p:txBody>
      </p:sp>
    </p:spTree>
    <p:extLst>
      <p:ext uri="{BB962C8B-B14F-4D97-AF65-F5344CB8AC3E}">
        <p14:creationId xmlns:p14="http://schemas.microsoft.com/office/powerpoint/2010/main" val="1772629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E8A624-687F-6749-12C4-C0F603F3A2F6}"/>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EB85AC8F-69AD-742B-D622-1BE32D48A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4FF508F3-FA81-FBC0-E959-678E7E355E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788BF2F-7637-16AB-7835-83582F0FB33F}"/>
              </a:ext>
            </a:extLst>
          </p:cNvPr>
          <p:cNvSpPr>
            <a:spLocks noGrp="1"/>
          </p:cNvSpPr>
          <p:nvPr>
            <p:ph type="title"/>
          </p:nvPr>
        </p:nvSpPr>
        <p:spPr>
          <a:xfrm>
            <a:off x="1338807" y="1157361"/>
            <a:ext cx="1551039" cy="1325563"/>
          </a:xfrm>
        </p:spPr>
        <p:txBody>
          <a:bodyPr>
            <a:normAutofit/>
          </a:bodyPr>
          <a:lstStyle/>
          <a:p>
            <a:pPr algn="ctr"/>
            <a:r>
              <a:rPr lang="en-US">
                <a:latin typeface="Auxilia Black" panose="02000000000000000000" pitchFamily="50" charset="0"/>
                <a:cs typeface="Auxilia Black" panose="02000000000000000000" pitchFamily="50" charset="0"/>
              </a:rPr>
              <a:t>70%</a:t>
            </a:r>
            <a:endParaRPr lang="en-IE">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CBB85324-6DE3-5175-EA2D-BA93B444C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049C0B-90EB-DA7F-7551-D3C592F8F04E}"/>
              </a:ext>
            </a:extLst>
          </p:cNvPr>
          <p:cNvSpPr>
            <a:spLocks noGrp="1"/>
          </p:cNvSpPr>
          <p:nvPr>
            <p:ph idx="1"/>
          </p:nvPr>
        </p:nvSpPr>
        <p:spPr>
          <a:xfrm>
            <a:off x="838200" y="4894671"/>
            <a:ext cx="10798090" cy="4911725"/>
          </a:xfrm>
        </p:spPr>
        <p:txBody>
          <a:bodyPr vert="horz" lIns="91440" tIns="45720" rIns="91440" bIns="45720" rtlCol="0" anchor="t">
            <a:noAutofit/>
          </a:bodyPr>
          <a:lstStyle/>
          <a:p>
            <a:pPr marL="0" indent="0">
              <a:buNone/>
            </a:pPr>
            <a:r>
              <a:rPr lang="en-US" sz="1400" b="1">
                <a:highlight>
                  <a:srgbClr val="F4BC03"/>
                </a:highlight>
                <a:latin typeface="Arial" panose="020B0604020202020204" pitchFamily="34" charset="0"/>
                <a:cs typeface="Arial" panose="020B0604020202020204" pitchFamily="34" charset="0"/>
              </a:rPr>
              <a:t>Source: </a:t>
            </a:r>
            <a:r>
              <a:rPr lang="en-US" sz="1400">
                <a:highlight>
                  <a:srgbClr val="F4BC03"/>
                </a:highlight>
                <a:latin typeface="Arial" panose="020B0604020202020204" pitchFamily="34" charset="0"/>
                <a:cs typeface="Arial" panose="020B0604020202020204" pitchFamily="34" charset="0"/>
                <a:hlinkClick r:id="rId3"/>
              </a:rPr>
              <a:t>https://www.actionaid.org.uk/our-work/emergencies-disasters-humanitarian-response/climate-change-and-poverty#footnote3_BbWSui4DWvJBoABIVbq29Gb3b5jXxdGtcguL3uxeSM8_zYFwm0rll93m</a:t>
            </a:r>
            <a:r>
              <a:rPr lang="en-US" sz="1400">
                <a:highlight>
                  <a:srgbClr val="F4BC03"/>
                </a:highlight>
                <a:latin typeface="Arial" panose="020B0604020202020204" pitchFamily="34" charset="0"/>
                <a:cs typeface="Arial" panose="020B0604020202020204" pitchFamily="34" charset="0"/>
              </a:rPr>
              <a:t> </a:t>
            </a:r>
          </a:p>
        </p:txBody>
      </p:sp>
      <p:pic>
        <p:nvPicPr>
          <p:cNvPr id="4" name="Picture 3" descr="A red and black logo&#10;&#10;Description automatically generated">
            <a:extLst>
              <a:ext uri="{FF2B5EF4-FFF2-40B4-BE49-F238E27FC236}">
                <a16:creationId xmlns:a16="http://schemas.microsoft.com/office/drawing/2014/main" id="{D4C8B021-57C3-F7AA-4354-EA1ABB36E4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5" name="Content Placeholder 2">
            <a:extLst>
              <a:ext uri="{FF2B5EF4-FFF2-40B4-BE49-F238E27FC236}">
                <a16:creationId xmlns:a16="http://schemas.microsoft.com/office/drawing/2014/main" id="{FCE32F69-5DB0-D974-693C-4FD62A594098}"/>
              </a:ext>
            </a:extLst>
          </p:cNvPr>
          <p:cNvSpPr txBox="1">
            <a:spLocks/>
          </p:cNvSpPr>
          <p:nvPr/>
        </p:nvSpPr>
        <p:spPr>
          <a:xfrm>
            <a:off x="211035" y="2489697"/>
            <a:ext cx="3806584" cy="49117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uxilia" panose="02000000000000000000" pitchFamily="50" charset="0"/>
                <a:ea typeface="+mn-ea"/>
                <a:cs typeface="Auxilia" panose="020000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uxilia" panose="02000000000000000000" pitchFamily="50" charset="0"/>
                <a:ea typeface="+mn-ea"/>
                <a:cs typeface="Auxilia" panose="02000000000000000000"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uxilia" panose="02000000000000000000" pitchFamily="50" charset="0"/>
                <a:ea typeface="+mn-ea"/>
                <a:cs typeface="Auxilia" panose="02000000000000000000"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uxilia" panose="02000000000000000000" pitchFamily="50" charset="0"/>
                <a:ea typeface="+mn-ea"/>
                <a:cs typeface="Auxilia" panose="02000000000000000000"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uxilia" panose="02000000000000000000" pitchFamily="50" charset="0"/>
                <a:ea typeface="+mn-ea"/>
                <a:cs typeface="Auxilia" panose="020000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a:t>of the world’s poor depend on natural resources for all or part of their livelihoods </a:t>
            </a:r>
          </a:p>
          <a:p>
            <a:pPr algn="ctr"/>
            <a:endParaRPr lang="en-US" sz="1400" b="1">
              <a:highlight>
                <a:srgbClr val="F4BC03"/>
              </a:highlight>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DF86A03C-F1AD-1B69-73F3-5A719DCB2BE9}"/>
              </a:ext>
            </a:extLst>
          </p:cNvPr>
          <p:cNvSpPr txBox="1">
            <a:spLocks/>
          </p:cNvSpPr>
          <p:nvPr/>
        </p:nvSpPr>
        <p:spPr>
          <a:xfrm>
            <a:off x="4433393" y="1164134"/>
            <a:ext cx="321836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uxilia" panose="02000000000000000000" pitchFamily="50" charset="0"/>
                <a:ea typeface="+mj-ea"/>
                <a:cs typeface="Auxilia" panose="02000000000000000000" pitchFamily="50" charset="0"/>
              </a:defRPr>
            </a:lvl1pPr>
          </a:lstStyle>
          <a:p>
            <a:pPr algn="ctr"/>
            <a:r>
              <a:rPr lang="en-IE" b="1">
                <a:latin typeface="Auxilia Black" panose="02000000000000000000" pitchFamily="50" charset="0"/>
                <a:cs typeface="Auxilia Black" panose="02000000000000000000" pitchFamily="50" charset="0"/>
              </a:rPr>
              <a:t>600 million</a:t>
            </a:r>
            <a:endParaRPr lang="en-IE" sz="3200">
              <a:latin typeface="Auxilia Black" panose="02000000000000000000" pitchFamily="50" charset="0"/>
              <a:cs typeface="Auxilia Black" panose="02000000000000000000" pitchFamily="50" charset="0"/>
            </a:endParaRPr>
          </a:p>
        </p:txBody>
      </p:sp>
      <p:sp>
        <p:nvSpPr>
          <p:cNvPr id="8" name="Title 1">
            <a:extLst>
              <a:ext uri="{FF2B5EF4-FFF2-40B4-BE49-F238E27FC236}">
                <a16:creationId xmlns:a16="http://schemas.microsoft.com/office/drawing/2014/main" id="{D23A0372-3B58-6B25-D517-12600F5BA9A1}"/>
              </a:ext>
            </a:extLst>
          </p:cNvPr>
          <p:cNvSpPr txBox="1">
            <a:spLocks/>
          </p:cNvSpPr>
          <p:nvPr/>
        </p:nvSpPr>
        <p:spPr>
          <a:xfrm>
            <a:off x="8437638" y="1156874"/>
            <a:ext cx="321836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uxilia" panose="02000000000000000000" pitchFamily="50" charset="0"/>
                <a:ea typeface="+mj-ea"/>
                <a:cs typeface="Auxilia" panose="02000000000000000000" pitchFamily="50" charset="0"/>
              </a:defRPr>
            </a:lvl1pPr>
          </a:lstStyle>
          <a:p>
            <a:pPr algn="ctr"/>
            <a:r>
              <a:rPr lang="en-IE" b="1">
                <a:latin typeface="Auxilia Black" panose="02000000000000000000" pitchFamily="50" charset="0"/>
                <a:cs typeface="Auxilia Black" panose="02000000000000000000" pitchFamily="50" charset="0"/>
              </a:rPr>
              <a:t>1.8 billion</a:t>
            </a:r>
            <a:endParaRPr lang="en-IE" sz="3200">
              <a:latin typeface="Auxilia Black" panose="02000000000000000000" pitchFamily="50" charset="0"/>
              <a:cs typeface="Auxilia Black" panose="02000000000000000000" pitchFamily="50" charset="0"/>
            </a:endParaRPr>
          </a:p>
        </p:txBody>
      </p:sp>
      <p:sp>
        <p:nvSpPr>
          <p:cNvPr id="10" name="Content Placeholder 2">
            <a:extLst>
              <a:ext uri="{FF2B5EF4-FFF2-40B4-BE49-F238E27FC236}">
                <a16:creationId xmlns:a16="http://schemas.microsoft.com/office/drawing/2014/main" id="{0CC8490D-3B6C-060B-8D66-451E821CE2A5}"/>
              </a:ext>
            </a:extLst>
          </p:cNvPr>
          <p:cNvSpPr txBox="1">
            <a:spLocks/>
          </p:cNvSpPr>
          <p:nvPr/>
        </p:nvSpPr>
        <p:spPr>
          <a:xfrm>
            <a:off x="3918788" y="2489236"/>
            <a:ext cx="4247574" cy="49117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uxilia" panose="02000000000000000000" pitchFamily="50" charset="0"/>
                <a:ea typeface="+mn-ea"/>
                <a:cs typeface="Auxilia" panose="020000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uxilia" panose="02000000000000000000" pitchFamily="50" charset="0"/>
                <a:ea typeface="+mn-ea"/>
                <a:cs typeface="Auxilia" panose="02000000000000000000"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uxilia" panose="02000000000000000000" pitchFamily="50" charset="0"/>
                <a:ea typeface="+mn-ea"/>
                <a:cs typeface="Auxilia" panose="02000000000000000000"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uxilia" panose="02000000000000000000" pitchFamily="50" charset="0"/>
                <a:ea typeface="+mn-ea"/>
                <a:cs typeface="Auxilia" panose="02000000000000000000"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uxilia" panose="02000000000000000000" pitchFamily="50" charset="0"/>
                <a:ea typeface="+mn-ea"/>
                <a:cs typeface="Auxilia" panose="020000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a:t>An estimated 600 million more people in Africa could face malnutrition as agricultural systems break down due to climate change impacts</a:t>
            </a:r>
            <a:endParaRPr lang="en-US" sz="2000" b="1">
              <a:highlight>
                <a:srgbClr val="F4BC03"/>
              </a:highlight>
              <a:latin typeface="Arial" panose="020B060402020202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id="{4F2379A6-5838-A9F6-3F1D-E6C9F5946C6D}"/>
              </a:ext>
            </a:extLst>
          </p:cNvPr>
          <p:cNvSpPr txBox="1">
            <a:spLocks/>
          </p:cNvSpPr>
          <p:nvPr/>
        </p:nvSpPr>
        <p:spPr>
          <a:xfrm>
            <a:off x="7967895" y="2489236"/>
            <a:ext cx="4247574" cy="49117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uxilia" panose="02000000000000000000" pitchFamily="50" charset="0"/>
                <a:ea typeface="+mn-ea"/>
                <a:cs typeface="Auxilia" panose="020000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uxilia" panose="02000000000000000000" pitchFamily="50" charset="0"/>
                <a:ea typeface="+mn-ea"/>
                <a:cs typeface="Auxilia" panose="02000000000000000000"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uxilia" panose="02000000000000000000" pitchFamily="50" charset="0"/>
                <a:ea typeface="+mn-ea"/>
                <a:cs typeface="Auxilia" panose="02000000000000000000"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uxilia" panose="02000000000000000000" pitchFamily="50" charset="0"/>
                <a:ea typeface="+mn-ea"/>
                <a:cs typeface="Auxilia" panose="02000000000000000000"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uxilia" panose="02000000000000000000" pitchFamily="50" charset="0"/>
                <a:ea typeface="+mn-ea"/>
                <a:cs typeface="Auxilia" panose="020000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a:t>An additional 1.8 billion people could face water shortages, especially in Asia </a:t>
            </a:r>
            <a:endParaRPr lang="en-US" sz="2000" b="1">
              <a:highlight>
                <a:srgbClr val="F4BC03"/>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314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6C600B-5E78-74AE-4CA1-93163737794A}"/>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4025E3D3-E7C1-E349-B595-C4085F6CCD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2ABA78-D9A0-58ED-7DEB-912B0E425F40}"/>
              </a:ext>
            </a:extLst>
          </p:cNvPr>
          <p:cNvSpPr>
            <a:spLocks noGrp="1"/>
          </p:cNvSpPr>
          <p:nvPr>
            <p:ph type="title"/>
          </p:nvPr>
        </p:nvSpPr>
        <p:spPr>
          <a:xfrm>
            <a:off x="640080" y="325369"/>
            <a:ext cx="5194998" cy="1956841"/>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The climate crisis’ impact on the Global South</a:t>
            </a:r>
          </a:p>
        </p:txBody>
      </p:sp>
      <p:sp>
        <p:nvSpPr>
          <p:cNvPr id="30" name="sketchy line">
            <a:extLst>
              <a:ext uri="{FF2B5EF4-FFF2-40B4-BE49-F238E27FC236}">
                <a16:creationId xmlns:a16="http://schemas.microsoft.com/office/drawing/2014/main" id="{F4A16BEB-3466-B11B-91C6-9E10C1981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217F736-B591-B5F0-807C-70065FC1D099}"/>
              </a:ext>
            </a:extLst>
          </p:cNvPr>
          <p:cNvSpPr>
            <a:spLocks noGrp="1"/>
          </p:cNvSpPr>
          <p:nvPr>
            <p:ph type="body" sz="half" idx="2"/>
          </p:nvPr>
        </p:nvSpPr>
        <p:spPr>
          <a:xfrm>
            <a:off x="640079" y="2872899"/>
            <a:ext cx="5848149" cy="3320668"/>
          </a:xfrm>
        </p:spPr>
        <p:txBody>
          <a:bodyPr vert="horz" lIns="91440" tIns="45720" rIns="91440" bIns="45720" rtlCol="0" anchor="t">
            <a:noAutofit/>
          </a:bodyPr>
          <a:lstStyle/>
          <a:p>
            <a:r>
              <a:rPr lang="en-US">
                <a:latin typeface="Auxilia" panose="02000000000000000000" pitchFamily="50" charset="0"/>
                <a:cs typeface="Auxilia" panose="02000000000000000000" pitchFamily="50" charset="0"/>
              </a:rPr>
              <a:t>Wealthy countries, responsible for over 75% of global accumulated emissions since the start of </a:t>
            </a:r>
            <a:r>
              <a:rPr lang="en-US" err="1">
                <a:latin typeface="Auxilia" panose="02000000000000000000" pitchFamily="50" charset="0"/>
                <a:cs typeface="Auxilia" panose="02000000000000000000" pitchFamily="50" charset="0"/>
              </a:rPr>
              <a:t>industrialisation</a:t>
            </a:r>
            <a:r>
              <a:rPr lang="en-US">
                <a:latin typeface="Auxilia" panose="02000000000000000000" pitchFamily="50" charset="0"/>
                <a:cs typeface="Auxilia" panose="02000000000000000000" pitchFamily="50" charset="0"/>
              </a:rPr>
              <a:t>, have an obligation to support developing country climate action and pay for climate adaptation, the loss and damage caused by the impacts of climate disaster, and for a just transition away from fossil fuels to renewable energy and climate-resilient societies. </a:t>
            </a:r>
          </a:p>
          <a:p>
            <a:r>
              <a:rPr lang="en-US">
                <a:latin typeface="Auxilia" panose="02000000000000000000" pitchFamily="50" charset="0"/>
                <a:cs typeface="Auxilia" panose="02000000000000000000" pitchFamily="50" charset="0"/>
              </a:rPr>
              <a:t>A 2023 study shows that by 2050 the Global North </a:t>
            </a:r>
            <a:r>
              <a:rPr lang="en-US">
                <a:latin typeface="Auxilia" panose="02000000000000000000" pitchFamily="50" charset="0"/>
                <a:cs typeface="Auxilia" panose="02000000000000000000" pitchFamily="50" charset="0"/>
                <a:hlinkClick r:id="rId2"/>
              </a:rPr>
              <a:t>will owe US$192 trillion</a:t>
            </a:r>
            <a:r>
              <a:rPr lang="en-US">
                <a:latin typeface="Auxilia" panose="02000000000000000000" pitchFamily="50" charset="0"/>
                <a:cs typeface="Auxilia" panose="02000000000000000000" pitchFamily="50" charset="0"/>
              </a:rPr>
              <a:t> in fair reparations to the Global South – even if we can limit warming to an average 1.5°C. </a:t>
            </a:r>
          </a:p>
          <a:p>
            <a:r>
              <a:rPr lang="en-US" sz="1400" b="1">
                <a:highlight>
                  <a:srgbClr val="F4BC03"/>
                </a:highlight>
                <a:latin typeface="Arial" panose="020B0604020202020204" pitchFamily="34" charset="0"/>
                <a:cs typeface="Arial" panose="020B0604020202020204" pitchFamily="34" charset="0"/>
              </a:rPr>
              <a:t>Source:</a:t>
            </a:r>
            <a:r>
              <a:rPr lang="en-US" sz="1400">
                <a:highlight>
                  <a:srgbClr val="F4BC03"/>
                </a:highlight>
                <a:latin typeface="Arial" panose="020B0604020202020204" pitchFamily="34" charset="0"/>
                <a:cs typeface="Arial" panose="020B0604020202020204" pitchFamily="34" charset="0"/>
              </a:rPr>
              <a:t> </a:t>
            </a:r>
            <a:r>
              <a:rPr lang="en-US" sz="1400">
                <a:highlight>
                  <a:srgbClr val="F4BC03"/>
                </a:highlight>
                <a:latin typeface="Arial" panose="020B0604020202020204" pitchFamily="34" charset="0"/>
                <a:cs typeface="Arial" panose="020B0604020202020204" pitchFamily="34" charset="0"/>
                <a:hlinkClick r:id="rId3"/>
              </a:rPr>
              <a:t>https://climatenetwork.org/2024/09/20/us5trillion-owed-to-global-south-by-global-north-due-to-the-climate-crisis/</a:t>
            </a:r>
            <a:r>
              <a:rPr lang="en-US" sz="1400">
                <a:highlight>
                  <a:srgbClr val="F4BC03"/>
                </a:highlight>
                <a:latin typeface="Arial" panose="020B0604020202020204" pitchFamily="34" charset="0"/>
                <a:cs typeface="Arial" panose="020B0604020202020204" pitchFamily="34" charset="0"/>
              </a:rPr>
              <a:t> </a:t>
            </a:r>
          </a:p>
        </p:txBody>
      </p:sp>
      <p:pic>
        <p:nvPicPr>
          <p:cNvPr id="6" name="Picture 5" descr="Arrows pointing up">
            <a:extLst>
              <a:ext uri="{FF2B5EF4-FFF2-40B4-BE49-F238E27FC236}">
                <a16:creationId xmlns:a16="http://schemas.microsoft.com/office/drawing/2014/main" id="{18864CE9-4AA5-BBAA-009E-A066A39899E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993954" y="10"/>
            <a:ext cx="5194998"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5" name="Picture 4" descr="A red and black logo&#10;&#10;Description automatically generated">
            <a:extLst>
              <a:ext uri="{FF2B5EF4-FFF2-40B4-BE49-F238E27FC236}">
                <a16:creationId xmlns:a16="http://schemas.microsoft.com/office/drawing/2014/main" id="{EA5CE09E-BC72-2D97-7351-9C3E88FB035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589757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F3EDFF-4631-0DCF-CD33-CDBC3EBB0707}"/>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794D65F-D1E5-4F9C-19DF-41E3D593C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DBCA4E-7EFC-2073-2EDC-BAB07AB7BD38}"/>
              </a:ext>
            </a:extLst>
          </p:cNvPr>
          <p:cNvSpPr>
            <a:spLocks noGrp="1"/>
          </p:cNvSpPr>
          <p:nvPr>
            <p:ph type="title"/>
          </p:nvPr>
        </p:nvSpPr>
        <p:spPr>
          <a:xfrm>
            <a:off x="6159883" y="207074"/>
            <a:ext cx="5397237" cy="1325563"/>
          </a:xfrm>
        </p:spPr>
        <p:txBody>
          <a:bodyPr vert="horz" lIns="91440" tIns="45720" rIns="91440" bIns="45720" rtlCol="0" anchor="ctr">
            <a:normAutofit/>
          </a:bodyPr>
          <a:lstStyle/>
          <a:p>
            <a:r>
              <a:rPr lang="en-US">
                <a:latin typeface="Auxilia Black" panose="02000000000000000000" pitchFamily="50" charset="0"/>
                <a:cs typeface="Auxilia Black" panose="02000000000000000000" pitchFamily="50" charset="0"/>
              </a:rPr>
              <a:t>Case study</a:t>
            </a:r>
          </a:p>
        </p:txBody>
      </p:sp>
      <p:sp>
        <p:nvSpPr>
          <p:cNvPr id="37" name="Freeform: Shape 36">
            <a:extLst>
              <a:ext uri="{FF2B5EF4-FFF2-40B4-BE49-F238E27FC236}">
                <a16:creationId xmlns:a16="http://schemas.microsoft.com/office/drawing/2014/main" id="{4FA386DC-6EA9-5A13-2F91-322EBA1C0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Content Placeholder 12">
            <a:extLst>
              <a:ext uri="{FF2B5EF4-FFF2-40B4-BE49-F238E27FC236}">
                <a16:creationId xmlns:a16="http://schemas.microsoft.com/office/drawing/2014/main" id="{2981E550-9E6E-E30E-05C8-F4424D9600F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59713" y="1889602"/>
            <a:ext cx="4615886" cy="3078795"/>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Content Placeholder 2">
            <a:extLst>
              <a:ext uri="{FF2B5EF4-FFF2-40B4-BE49-F238E27FC236}">
                <a16:creationId xmlns:a16="http://schemas.microsoft.com/office/drawing/2014/main" id="{A5D4269F-2F35-2134-FA1F-8B4F303C4683}"/>
              </a:ext>
            </a:extLst>
          </p:cNvPr>
          <p:cNvSpPr>
            <a:spLocks noGrp="1"/>
          </p:cNvSpPr>
          <p:nvPr>
            <p:ph type="body" sz="half" idx="2"/>
          </p:nvPr>
        </p:nvSpPr>
        <p:spPr>
          <a:xfrm>
            <a:off x="5735312" y="1143699"/>
            <a:ext cx="6365248" cy="4351338"/>
          </a:xfrm>
        </p:spPr>
        <p:txBody>
          <a:bodyPr vert="horz" lIns="91440" tIns="45720" rIns="91440" bIns="45720" rtlCol="0" anchor="t">
            <a:noAutofit/>
          </a:bodyPr>
          <a:lstStyle/>
          <a:p>
            <a:pPr>
              <a:lnSpc>
                <a:spcPct val="100000"/>
              </a:lnSpc>
            </a:pPr>
            <a:r>
              <a:rPr lang="en-US">
                <a:latin typeface="Auxilia" panose="02000000000000000000" pitchFamily="50" charset="0"/>
                <a:cs typeface="Auxilia" panose="02000000000000000000" pitchFamily="50" charset="0"/>
              </a:rPr>
              <a:t>Synthia Ndawana is a health coordinator at a secondary school in Manicaland county, Zimbabwe. Here she conducts a lesson on the human respiratory system.</a:t>
            </a:r>
          </a:p>
          <a:p>
            <a:pPr>
              <a:lnSpc>
                <a:spcPct val="100000"/>
              </a:lnSpc>
            </a:pPr>
            <a:r>
              <a:rPr lang="en-US">
                <a:latin typeface="Auxilia" panose="02000000000000000000" pitchFamily="50" charset="0"/>
                <a:cs typeface="Auxilia" panose="02000000000000000000" pitchFamily="50" charset="0"/>
              </a:rPr>
              <a:t>Synthia sees firsthand how underfunded public services and climate shocks are pushing girls out of school. As drought deepens hunger, more girls are dropping out school, often driven into early marriage or transactional sex to survive. With families unable to afford school fees due to loss of livelihood and a lack of support from the government, schools lack even basic resources like toilets, textbooks, and sanitary supplies. Girls miss out not just on education, but also on safe spaces and support networks.</a:t>
            </a:r>
          </a:p>
          <a:p>
            <a:pPr>
              <a:lnSpc>
                <a:spcPct val="100000"/>
              </a:lnSpc>
            </a:pPr>
            <a:r>
              <a:rPr lang="en-US">
                <a:latin typeface="Auxilia" panose="02000000000000000000" pitchFamily="50" charset="0"/>
                <a:cs typeface="Auxilia" panose="02000000000000000000" pitchFamily="50" charset="0"/>
              </a:rPr>
              <a:t>Despite these challenges, Synthia highlights the vital role of local and international partners like ActionAid, who provide period pads and some educational support. But these efforts can only go so far without systemic change. Her story underscores the urgent need for fair financing and investment in public services to break the cycle of poverty, gender inequality, and climate vulnerability that girls in Zimbabwe face every day.</a:t>
            </a:r>
          </a:p>
        </p:txBody>
      </p:sp>
      <p:sp>
        <p:nvSpPr>
          <p:cNvPr id="39" name="Arc 38">
            <a:extLst>
              <a:ext uri="{FF2B5EF4-FFF2-40B4-BE49-F238E27FC236}">
                <a16:creationId xmlns:a16="http://schemas.microsoft.com/office/drawing/2014/main" id="{672C5015-698B-8EE9-EFCC-E024FE40CC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B55E081D-2769-39D2-4EFC-2C062D04AD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7" name="Content Placeholder 2">
            <a:extLst>
              <a:ext uri="{FF2B5EF4-FFF2-40B4-BE49-F238E27FC236}">
                <a16:creationId xmlns:a16="http://schemas.microsoft.com/office/drawing/2014/main" id="{D19099C3-B276-1A8E-3837-AB51213F62F4}"/>
              </a:ext>
            </a:extLst>
          </p:cNvPr>
          <p:cNvSpPr txBox="1">
            <a:spLocks/>
          </p:cNvSpPr>
          <p:nvPr/>
        </p:nvSpPr>
        <p:spPr>
          <a:xfrm>
            <a:off x="508773" y="5196447"/>
            <a:ext cx="5488291" cy="10816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1200">
                <a:latin typeface="Auxilia" panose="02000000000000000000" pitchFamily="50" charset="0"/>
                <a:cs typeface="Auxilia" panose="02000000000000000000" pitchFamily="50" charset="0"/>
              </a:rPr>
              <a:t>@Tendai ​Marima/​ActionAid | Synthia Ndawana, health coordinator at a secondary school in Manicaland county, Zimbabwe</a:t>
            </a:r>
          </a:p>
          <a:p>
            <a:pPr indent="-228600">
              <a:lnSpc>
                <a:spcPct val="100000"/>
              </a:lnSpc>
              <a:buFont typeface="Arial" panose="020B0604020202020204" pitchFamily="34" charset="0"/>
              <a:buChar char="•"/>
            </a:pPr>
            <a:endParaRPr lang="en-US" sz="1400"/>
          </a:p>
        </p:txBody>
      </p:sp>
    </p:spTree>
    <p:extLst>
      <p:ext uri="{BB962C8B-B14F-4D97-AF65-F5344CB8AC3E}">
        <p14:creationId xmlns:p14="http://schemas.microsoft.com/office/powerpoint/2010/main" val="1568433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4739B7-966A-601A-425B-375AA8B54BF6}"/>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66B0AEB-5D81-C2E2-0823-91F90E31A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AA77E9F9-1201-CE4C-AAE8-D853B7411A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Content Placeholder 12">
            <a:extLst>
              <a:ext uri="{FF2B5EF4-FFF2-40B4-BE49-F238E27FC236}">
                <a16:creationId xmlns:a16="http://schemas.microsoft.com/office/drawing/2014/main" id="{F4A88618-BC6E-99E3-FA8C-2F7B1CA3331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59714" y="1704081"/>
            <a:ext cx="4615884" cy="3078795"/>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Content Placeholder 2">
            <a:extLst>
              <a:ext uri="{FF2B5EF4-FFF2-40B4-BE49-F238E27FC236}">
                <a16:creationId xmlns:a16="http://schemas.microsoft.com/office/drawing/2014/main" id="{F8609283-6D2A-3567-AC1E-085CEE6C24DB}"/>
              </a:ext>
            </a:extLst>
          </p:cNvPr>
          <p:cNvSpPr>
            <a:spLocks noGrp="1"/>
          </p:cNvSpPr>
          <p:nvPr>
            <p:ph type="body" sz="half" idx="2"/>
          </p:nvPr>
        </p:nvSpPr>
        <p:spPr>
          <a:xfrm>
            <a:off x="5757413" y="2019387"/>
            <a:ext cx="6050288" cy="4351338"/>
          </a:xfrm>
        </p:spPr>
        <p:txBody>
          <a:bodyPr vert="horz" lIns="91440" tIns="45720" rIns="91440" bIns="45720" rtlCol="0" anchor="t">
            <a:noAutofit/>
          </a:bodyPr>
          <a:lstStyle/>
          <a:p>
            <a:pPr>
              <a:lnSpc>
                <a:spcPct val="100000"/>
              </a:lnSpc>
            </a:pPr>
            <a:r>
              <a:rPr lang="en-US">
                <a:latin typeface="Auxilia" panose="02000000000000000000" pitchFamily="50" charset="0"/>
                <a:cs typeface="Auxilia" panose="02000000000000000000" pitchFamily="50" charset="0"/>
              </a:rPr>
              <a:t>“The drought has a lot of problems that it creates; that children engage in sexual activities is because most of them are driven by the drought to do so because they are poor and therefore if they are given even an insignificant thing, they are easily lured into sexual activity which then leads to early marriages and again leading into school dropouts.” </a:t>
            </a:r>
          </a:p>
          <a:p>
            <a:pPr>
              <a:lnSpc>
                <a:spcPct val="100000"/>
              </a:lnSpc>
            </a:pPr>
            <a:r>
              <a:rPr lang="en-US">
                <a:latin typeface="Auxilia" panose="02000000000000000000" pitchFamily="50" charset="0"/>
                <a:cs typeface="Auxilia" panose="02000000000000000000" pitchFamily="50" charset="0"/>
              </a:rPr>
              <a:t>“So drought is really bad in terms of -it leads girls to indulge in sexual activities for money; for a small amount of money. So, it is really bad.” </a:t>
            </a:r>
            <a:r>
              <a:rPr lang="en-US" b="1">
                <a:latin typeface="Auxilia" panose="02000000000000000000" pitchFamily="50" charset="0"/>
                <a:cs typeface="Auxilia" panose="02000000000000000000" pitchFamily="50" charset="0"/>
              </a:rPr>
              <a:t>- Synthia Ndawana talking about the drought (2023 -2024)</a:t>
            </a:r>
          </a:p>
        </p:txBody>
      </p:sp>
      <p:sp>
        <p:nvSpPr>
          <p:cNvPr id="39" name="Arc 38">
            <a:extLst>
              <a:ext uri="{FF2B5EF4-FFF2-40B4-BE49-F238E27FC236}">
                <a16:creationId xmlns:a16="http://schemas.microsoft.com/office/drawing/2014/main" id="{51AEB105-BC0F-FBF7-2C71-EBD9097A4B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3A2E20B4-9C22-3A18-A3A8-3D748BE3D59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7" name="Content Placeholder 2">
            <a:extLst>
              <a:ext uri="{FF2B5EF4-FFF2-40B4-BE49-F238E27FC236}">
                <a16:creationId xmlns:a16="http://schemas.microsoft.com/office/drawing/2014/main" id="{C0BF6B9D-E73D-1C49-01BA-8FF37083489C}"/>
              </a:ext>
            </a:extLst>
          </p:cNvPr>
          <p:cNvSpPr txBox="1">
            <a:spLocks/>
          </p:cNvSpPr>
          <p:nvPr/>
        </p:nvSpPr>
        <p:spPr>
          <a:xfrm>
            <a:off x="425453" y="4813901"/>
            <a:ext cx="4906507" cy="10816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1200">
                <a:latin typeface="Auxilia" panose="02000000000000000000" pitchFamily="50" charset="0"/>
                <a:cs typeface="Auxilia" panose="02000000000000000000" pitchFamily="50" charset="0"/>
              </a:rPr>
              <a:t>@Tendai ​Marima/​ActionAid | Synthia Ndawana, health coordinator at a secondary school in Manicaland county, Zimbabwe</a:t>
            </a:r>
          </a:p>
          <a:p>
            <a:pPr indent="-228600">
              <a:lnSpc>
                <a:spcPct val="100000"/>
              </a:lnSpc>
              <a:buFont typeface="Arial" panose="020B0604020202020204" pitchFamily="34" charset="0"/>
              <a:buChar char="•"/>
            </a:pPr>
            <a:endParaRPr lang="en-US" sz="1400"/>
          </a:p>
        </p:txBody>
      </p:sp>
    </p:spTree>
    <p:extLst>
      <p:ext uri="{BB962C8B-B14F-4D97-AF65-F5344CB8AC3E}">
        <p14:creationId xmlns:p14="http://schemas.microsoft.com/office/powerpoint/2010/main" val="4029853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5AC277-74B3-CA24-B14B-9D722A1FBDDA}"/>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376CC71-8D3E-A0CD-1ABA-C97803B84C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A8040D-19CB-1D2C-ECCB-87ADFC0F259F}"/>
              </a:ext>
            </a:extLst>
          </p:cNvPr>
          <p:cNvSpPr>
            <a:spLocks noGrp="1"/>
          </p:cNvSpPr>
          <p:nvPr>
            <p:ph type="title"/>
          </p:nvPr>
        </p:nvSpPr>
        <p:spPr>
          <a:xfrm>
            <a:off x="6159883" y="207074"/>
            <a:ext cx="5397237" cy="1325563"/>
          </a:xfrm>
        </p:spPr>
        <p:txBody>
          <a:bodyPr vert="horz" lIns="91440" tIns="45720" rIns="91440" bIns="45720" rtlCol="0" anchor="ctr">
            <a:normAutofit/>
          </a:bodyPr>
          <a:lstStyle/>
          <a:p>
            <a:r>
              <a:rPr lang="en-US">
                <a:latin typeface="Auxilia Black" panose="02000000000000000000" pitchFamily="50" charset="0"/>
                <a:cs typeface="Auxilia Black" panose="02000000000000000000" pitchFamily="50" charset="0"/>
              </a:rPr>
              <a:t>Case study</a:t>
            </a:r>
          </a:p>
        </p:txBody>
      </p:sp>
      <p:sp>
        <p:nvSpPr>
          <p:cNvPr id="37" name="Freeform: Shape 36">
            <a:extLst>
              <a:ext uri="{FF2B5EF4-FFF2-40B4-BE49-F238E27FC236}">
                <a16:creationId xmlns:a16="http://schemas.microsoft.com/office/drawing/2014/main" id="{8975BBDB-F995-BE31-855E-9603B6472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Content Placeholder 12">
            <a:extLst>
              <a:ext uri="{FF2B5EF4-FFF2-40B4-BE49-F238E27FC236}">
                <a16:creationId xmlns:a16="http://schemas.microsoft.com/office/drawing/2014/main" id="{05E9DBB4-717A-4A94-1070-9C59CB7C393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52396" y="1698042"/>
            <a:ext cx="4615886" cy="3461915"/>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Content Placeholder 2">
            <a:extLst>
              <a:ext uri="{FF2B5EF4-FFF2-40B4-BE49-F238E27FC236}">
                <a16:creationId xmlns:a16="http://schemas.microsoft.com/office/drawing/2014/main" id="{61ACE3D2-9264-30DB-0F6D-9BBC42ABB24E}"/>
              </a:ext>
            </a:extLst>
          </p:cNvPr>
          <p:cNvSpPr>
            <a:spLocks noGrp="1"/>
          </p:cNvSpPr>
          <p:nvPr>
            <p:ph type="body" sz="half" idx="2"/>
          </p:nvPr>
        </p:nvSpPr>
        <p:spPr>
          <a:xfrm>
            <a:off x="5735312" y="1532637"/>
            <a:ext cx="6092894" cy="4351338"/>
          </a:xfrm>
        </p:spPr>
        <p:txBody>
          <a:bodyPr vert="horz" lIns="91440" tIns="45720" rIns="91440" bIns="45720" rtlCol="0" anchor="t">
            <a:noAutofit/>
          </a:bodyPr>
          <a:lstStyle/>
          <a:p>
            <a:pPr>
              <a:lnSpc>
                <a:spcPct val="100000"/>
              </a:lnSpc>
            </a:pPr>
            <a:r>
              <a:rPr lang="en-US">
                <a:latin typeface="Auxilia" panose="02000000000000000000" pitchFamily="50" charset="0"/>
                <a:cs typeface="Auxilia" panose="02000000000000000000" pitchFamily="50" charset="0"/>
              </a:rPr>
              <a:t>At 74, Thuli Maya faced one of the toughest challenges of her life when floods engulfed her village. “When the water came, I was terrified,” she recalls, her eyes reflecting the turmoil. “I never imagined I would have to leave everything behind.” </a:t>
            </a:r>
          </a:p>
          <a:p>
            <a:pPr>
              <a:lnSpc>
                <a:spcPct val="100000"/>
              </a:lnSpc>
            </a:pPr>
            <a:r>
              <a:rPr lang="en-US">
                <a:latin typeface="Auxilia" panose="02000000000000000000" pitchFamily="50" charset="0"/>
                <a:cs typeface="Auxilia" panose="02000000000000000000" pitchFamily="50" charset="0"/>
              </a:rPr>
              <a:t>As the floodwaters rose, she and her son fled to a nearby field. “We had nowhere to go,” she says, her voice heavy with memory. “For days, I slept on that cold, wet ground, hugging myself just to feel warm.” The discomfort was unbearable, and the worry of what lay ahead gnawed at her.</a:t>
            </a:r>
          </a:p>
          <a:p>
            <a:pPr>
              <a:lnSpc>
                <a:spcPct val="100000"/>
              </a:lnSpc>
            </a:pPr>
            <a:r>
              <a:rPr lang="en-US">
                <a:latin typeface="Auxilia" panose="02000000000000000000" pitchFamily="50" charset="0"/>
                <a:cs typeface="Auxilia" panose="02000000000000000000" pitchFamily="50" charset="0"/>
              </a:rPr>
              <a:t>Then, on October 1st, hope arrived. ActionAid Nepal and Nepal Mahila Ekata </a:t>
            </a:r>
            <a:r>
              <a:rPr lang="en-US" err="1">
                <a:latin typeface="Auxilia" panose="02000000000000000000" pitchFamily="50" charset="0"/>
                <a:cs typeface="Auxilia" panose="02000000000000000000" pitchFamily="50" charset="0"/>
              </a:rPr>
              <a:t>Samajh</a:t>
            </a:r>
            <a:r>
              <a:rPr lang="en-US">
                <a:latin typeface="Auxilia" panose="02000000000000000000" pitchFamily="50" charset="0"/>
                <a:cs typeface="Auxilia" panose="02000000000000000000" pitchFamily="50" charset="0"/>
              </a:rPr>
              <a:t> brought aid—mattresses and food supplies. Thuli’s face brightens as she remembers. “When I received that mattress, it felt like a blessing! I finally have a place to sleep.” “Before this, we went to bed hungry after the floods,” she continues. “Now I can cook whenever I want.” The joy in her voice contrasts sharply with the despair of those dark days.</a:t>
            </a:r>
          </a:p>
        </p:txBody>
      </p:sp>
      <p:sp>
        <p:nvSpPr>
          <p:cNvPr id="39" name="Arc 38">
            <a:extLst>
              <a:ext uri="{FF2B5EF4-FFF2-40B4-BE49-F238E27FC236}">
                <a16:creationId xmlns:a16="http://schemas.microsoft.com/office/drawing/2014/main" id="{D62ECB4F-5075-DD47-BDD8-877A248E14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1985D2C6-221C-7E92-D620-0B49EBC47E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7" name="Content Placeholder 2">
            <a:extLst>
              <a:ext uri="{FF2B5EF4-FFF2-40B4-BE49-F238E27FC236}">
                <a16:creationId xmlns:a16="http://schemas.microsoft.com/office/drawing/2014/main" id="{1E457EA1-06F2-5D96-263C-6A20ADE6029E}"/>
              </a:ext>
            </a:extLst>
          </p:cNvPr>
          <p:cNvSpPr txBox="1">
            <a:spLocks/>
          </p:cNvSpPr>
          <p:nvPr/>
        </p:nvSpPr>
        <p:spPr>
          <a:xfrm>
            <a:off x="508773" y="5196447"/>
            <a:ext cx="5488291" cy="10816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1200">
                <a:latin typeface="Auxilia" panose="02000000000000000000" pitchFamily="50" charset="0"/>
                <a:cs typeface="Auxilia" panose="02000000000000000000" pitchFamily="50" charset="0"/>
              </a:rPr>
              <a:t>@Uma ​Bista/​ActionAid | Thuli Maya, 74, affected by Nepal floods</a:t>
            </a:r>
          </a:p>
          <a:p>
            <a:pPr indent="-228600">
              <a:lnSpc>
                <a:spcPct val="100000"/>
              </a:lnSpc>
              <a:buFont typeface="Arial" panose="020B0604020202020204" pitchFamily="34" charset="0"/>
              <a:buChar char="•"/>
            </a:pPr>
            <a:endParaRPr lang="en-US" sz="1400"/>
          </a:p>
        </p:txBody>
      </p:sp>
    </p:spTree>
    <p:extLst>
      <p:ext uri="{BB962C8B-B14F-4D97-AF65-F5344CB8AC3E}">
        <p14:creationId xmlns:p14="http://schemas.microsoft.com/office/powerpoint/2010/main" val="3688519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B2D745-06FB-9D28-CED8-5BC2EB2D72AF}"/>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23193F56-E764-DA9C-A122-A8FF3BFAA5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571CEF09-A06E-D842-E71B-DCE4E3705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Content Placeholder 12">
            <a:extLst>
              <a:ext uri="{FF2B5EF4-FFF2-40B4-BE49-F238E27FC236}">
                <a16:creationId xmlns:a16="http://schemas.microsoft.com/office/drawing/2014/main" id="{52205B0B-CFCC-E956-0E9F-0F065B115E05}"/>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52396" y="1698042"/>
            <a:ext cx="4615886" cy="3461914"/>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Content Placeholder 2">
            <a:extLst>
              <a:ext uri="{FF2B5EF4-FFF2-40B4-BE49-F238E27FC236}">
                <a16:creationId xmlns:a16="http://schemas.microsoft.com/office/drawing/2014/main" id="{C4D353EB-D2E8-0C93-B228-58B7EDCED266}"/>
              </a:ext>
            </a:extLst>
          </p:cNvPr>
          <p:cNvSpPr>
            <a:spLocks noGrp="1"/>
          </p:cNvSpPr>
          <p:nvPr>
            <p:ph type="body" sz="half" idx="2"/>
          </p:nvPr>
        </p:nvSpPr>
        <p:spPr>
          <a:xfrm>
            <a:off x="5828834" y="1253330"/>
            <a:ext cx="5962549" cy="4351338"/>
          </a:xfrm>
        </p:spPr>
        <p:txBody>
          <a:bodyPr vert="horz" lIns="91440" tIns="45720" rIns="91440" bIns="45720" rtlCol="0" anchor="t">
            <a:noAutofit/>
          </a:bodyPr>
          <a:lstStyle/>
          <a:p>
            <a:pPr>
              <a:lnSpc>
                <a:spcPct val="100000"/>
              </a:lnSpc>
            </a:pPr>
            <a:r>
              <a:rPr lang="en-US">
                <a:latin typeface="Auxilia" panose="02000000000000000000" pitchFamily="50" charset="0"/>
                <a:cs typeface="Auxilia" panose="02000000000000000000" pitchFamily="50" charset="0"/>
              </a:rPr>
              <a:t>However, her kitchen remains a chaotic mess, a casualty of the flood. “I’m planning to put stones on the floor and create a proper kitchen,” she shares, determination shining through her words. “I want my home to feel safe and whole again.” </a:t>
            </a:r>
          </a:p>
          <a:p>
            <a:pPr>
              <a:lnSpc>
                <a:spcPct val="100000"/>
              </a:lnSpc>
            </a:pPr>
            <a:r>
              <a:rPr lang="en-US">
                <a:latin typeface="Auxilia" panose="02000000000000000000" pitchFamily="50" charset="0"/>
                <a:cs typeface="Auxilia" panose="02000000000000000000" pitchFamily="50" charset="0"/>
              </a:rPr>
              <a:t>Thuli reflects on her rescue by the police, who offered to carry her away from danger. “I was hesitant,” she laughs lightly. “I didn’t want to be a burden.” Even with asthma worsening due to the conditions, her spirit remains high.</a:t>
            </a:r>
          </a:p>
          <a:p>
            <a:pPr>
              <a:lnSpc>
                <a:spcPct val="100000"/>
              </a:lnSpc>
            </a:pPr>
            <a:r>
              <a:rPr lang="en-US">
                <a:latin typeface="Auxilia" panose="02000000000000000000" pitchFamily="50" charset="0"/>
                <a:cs typeface="Auxilia" panose="02000000000000000000" pitchFamily="50" charset="0"/>
              </a:rPr>
              <a:t>“I may have lost so much, but I still have my spirit,” she affirms, a glimmer of strength in her eyes. “I am so thankful for the help I’ve received.” </a:t>
            </a:r>
          </a:p>
          <a:p>
            <a:pPr>
              <a:lnSpc>
                <a:spcPct val="100000"/>
              </a:lnSpc>
            </a:pPr>
            <a:r>
              <a:rPr lang="en-US">
                <a:latin typeface="Auxilia" panose="02000000000000000000" pitchFamily="50" charset="0"/>
                <a:cs typeface="Auxilia" panose="02000000000000000000" pitchFamily="50" charset="0"/>
              </a:rPr>
              <a:t>Each day, Thuli rebuilds her life, driven by the love for her son and her community. “Hope shines through, even in the darkest moments,” she concludes, her laughter ringing out as a testament to her enduring resilience.</a:t>
            </a:r>
          </a:p>
        </p:txBody>
      </p:sp>
      <p:sp>
        <p:nvSpPr>
          <p:cNvPr id="39" name="Arc 38">
            <a:extLst>
              <a:ext uri="{FF2B5EF4-FFF2-40B4-BE49-F238E27FC236}">
                <a16:creationId xmlns:a16="http://schemas.microsoft.com/office/drawing/2014/main" id="{D0AFDD3B-6EDD-9447-D63A-BE129911A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609762B1-30F2-DEBB-8252-D755DCB402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7" name="Content Placeholder 2">
            <a:extLst>
              <a:ext uri="{FF2B5EF4-FFF2-40B4-BE49-F238E27FC236}">
                <a16:creationId xmlns:a16="http://schemas.microsoft.com/office/drawing/2014/main" id="{075C882B-2A36-9124-0D46-4B02F73579DA}"/>
              </a:ext>
            </a:extLst>
          </p:cNvPr>
          <p:cNvSpPr txBox="1">
            <a:spLocks/>
          </p:cNvSpPr>
          <p:nvPr/>
        </p:nvSpPr>
        <p:spPr>
          <a:xfrm>
            <a:off x="508773" y="5196447"/>
            <a:ext cx="5488291" cy="10816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1200">
                <a:latin typeface="Auxilia" panose="02000000000000000000" pitchFamily="50" charset="0"/>
                <a:cs typeface="Auxilia" panose="02000000000000000000" pitchFamily="50" charset="0"/>
              </a:rPr>
              <a:t>@Uma ​Bista/​ActionAid | ActionAid's Response </a:t>
            </a:r>
          </a:p>
          <a:p>
            <a:pPr indent="-228600">
              <a:lnSpc>
                <a:spcPct val="100000"/>
              </a:lnSpc>
              <a:buFont typeface="Arial" panose="020B0604020202020204" pitchFamily="34" charset="0"/>
              <a:buChar char="•"/>
            </a:pPr>
            <a:endParaRPr lang="en-US" sz="1400"/>
          </a:p>
        </p:txBody>
      </p:sp>
    </p:spTree>
    <p:extLst>
      <p:ext uri="{BB962C8B-B14F-4D97-AF65-F5344CB8AC3E}">
        <p14:creationId xmlns:p14="http://schemas.microsoft.com/office/powerpoint/2010/main" val="3558695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890337" y="640080"/>
            <a:ext cx="4714050" cy="3566160"/>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How are young people becoming climate leaders? </a:t>
            </a:r>
            <a:br>
              <a:rPr lang="en-US">
                <a:latin typeface="Auxilia Black" panose="02000000000000000000" pitchFamily="50" charset="0"/>
                <a:cs typeface="Auxilia Black" panose="02000000000000000000" pitchFamily="50" charset="0"/>
              </a:rPr>
            </a:br>
            <a:r>
              <a:rPr lang="en-US">
                <a:latin typeface="Auxilia Black" panose="02000000000000000000" pitchFamily="50" charset="0"/>
                <a:cs typeface="Auxilia Black" panose="02000000000000000000" pitchFamily="50" charset="0"/>
              </a:rPr>
              <a:t>- video</a:t>
            </a:r>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890338" y="4636008"/>
            <a:ext cx="4301093" cy="1572768"/>
          </a:xfrm>
        </p:spPr>
        <p:txBody>
          <a:bodyPr vert="horz" lIns="91440" tIns="45720" rIns="91440" bIns="45720" rtlCol="0">
            <a:normAutofit/>
          </a:bodyPr>
          <a:lstStyle/>
          <a:p>
            <a:pPr>
              <a:spcAft>
                <a:spcPts val="600"/>
              </a:spcAft>
            </a:pPr>
            <a:r>
              <a:rPr lang="en-US" sz="2200">
                <a:latin typeface="Auxilia Black" panose="02000000000000000000" pitchFamily="50" charset="0"/>
                <a:cs typeface="Auxilia Black" panose="02000000000000000000" pitchFamily="50" charset="0"/>
                <a:hlinkClick r:id="rId2"/>
              </a:rPr>
              <a:t>Watch here</a:t>
            </a:r>
            <a:endParaRPr lang="en-US" sz="2200">
              <a:latin typeface="Auxilia Black" panose="02000000000000000000" pitchFamily="50" charset="0"/>
              <a:cs typeface="Auxilia Black" panose="02000000000000000000" pitchFamily="50" charset="0"/>
            </a:endParaRPr>
          </a:p>
        </p:txBody>
      </p:sp>
      <p:sp>
        <p:nvSpPr>
          <p:cNvPr id="1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Person holding green megaphone">
            <a:extLst>
              <a:ext uri="{FF2B5EF4-FFF2-40B4-BE49-F238E27FC236}">
                <a16:creationId xmlns:a16="http://schemas.microsoft.com/office/drawing/2014/main" id="{D7091F11-05BD-408B-2A3B-0D8830FF0220}"/>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p:blipFill>
        <p:spPr>
          <a:xfrm>
            <a:off x="6008914" y="10"/>
            <a:ext cx="6181563"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7" name="Picture 6" descr="A red and black logo&#10;&#10;Description automatically generated">
            <a:extLst>
              <a:ext uri="{FF2B5EF4-FFF2-40B4-BE49-F238E27FC236}">
                <a16:creationId xmlns:a16="http://schemas.microsoft.com/office/drawing/2014/main" id="{60D69305-F222-63F4-1FA1-26351B44CA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84240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03D429-6B88-9532-5D8A-CF0F540D9E81}"/>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7C81A159-DDB2-375F-6D4D-68CF1AEBA8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0CF7F9-0682-D6E7-61EE-ACE1D4F9885E}"/>
              </a:ext>
            </a:extLst>
          </p:cNvPr>
          <p:cNvSpPr>
            <a:spLocks noGrp="1"/>
          </p:cNvSpPr>
          <p:nvPr>
            <p:ph type="title"/>
          </p:nvPr>
        </p:nvSpPr>
        <p:spPr>
          <a:xfrm>
            <a:off x="6095107" y="516837"/>
            <a:ext cx="5523344" cy="1325563"/>
          </a:xfrm>
        </p:spPr>
        <p:txBody>
          <a:bodyPr vert="horz" lIns="91440" tIns="45720" rIns="91440" bIns="45720" rtlCol="0" anchor="ctr">
            <a:normAutofit fontScale="90000"/>
          </a:bodyPr>
          <a:lstStyle/>
          <a:p>
            <a:r>
              <a:rPr lang="en-US">
                <a:latin typeface="Auxilia Black" panose="02000000000000000000" pitchFamily="50" charset="0"/>
                <a:cs typeface="Auxilia Black" panose="02000000000000000000" pitchFamily="50" charset="0"/>
              </a:rPr>
              <a:t>Students’ and young people’s response to the floods in Bangladesh</a:t>
            </a:r>
          </a:p>
        </p:txBody>
      </p:sp>
      <p:sp>
        <p:nvSpPr>
          <p:cNvPr id="37" name="Freeform: Shape 36">
            <a:extLst>
              <a:ext uri="{FF2B5EF4-FFF2-40B4-BE49-F238E27FC236}">
                <a16:creationId xmlns:a16="http://schemas.microsoft.com/office/drawing/2014/main" id="{5449D74F-AF5F-AC8F-3455-C4E6B4F617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Content Placeholder 12">
            <a:extLst>
              <a:ext uri="{FF2B5EF4-FFF2-40B4-BE49-F238E27FC236}">
                <a16:creationId xmlns:a16="http://schemas.microsoft.com/office/drawing/2014/main" id="{DF31399A-EBCD-5349-36C2-99BE68847885}"/>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314658" y="1532637"/>
            <a:ext cx="5181016" cy="3250239"/>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Content Placeholder 2">
            <a:extLst>
              <a:ext uri="{FF2B5EF4-FFF2-40B4-BE49-F238E27FC236}">
                <a16:creationId xmlns:a16="http://schemas.microsoft.com/office/drawing/2014/main" id="{E9B175C4-1651-6B37-3EB9-638C89DAC308}"/>
              </a:ext>
            </a:extLst>
          </p:cNvPr>
          <p:cNvSpPr>
            <a:spLocks noGrp="1"/>
          </p:cNvSpPr>
          <p:nvPr>
            <p:ph type="body" sz="half" idx="2"/>
          </p:nvPr>
        </p:nvSpPr>
        <p:spPr>
          <a:xfrm>
            <a:off x="5867304" y="2216710"/>
            <a:ext cx="6092894" cy="4351338"/>
          </a:xfrm>
        </p:spPr>
        <p:txBody>
          <a:bodyPr vert="horz" lIns="91440" tIns="45720" rIns="91440" bIns="45720" rtlCol="0" anchor="t">
            <a:noAutofit/>
          </a:bodyPr>
          <a:lstStyle/>
          <a:p>
            <a:pPr>
              <a:lnSpc>
                <a:spcPct val="100000"/>
              </a:lnSpc>
            </a:pPr>
            <a:r>
              <a:rPr lang="en-US">
                <a:latin typeface="Auxilia" panose="02000000000000000000" pitchFamily="50" charset="0"/>
                <a:cs typeface="Auxilia" panose="02000000000000000000" pitchFamily="50" charset="0"/>
              </a:rPr>
              <a:t>In September 2024, Bangladesh witnessed one of the most devastating flash floods in its history affecting the lives of more than 5.8 million people. The sudden and rapid rise in water levels during the flood left many people in Noakhali perplexed. Nevertheless, young people from all over the country took the leadership on their shoulders and launched a large-scale relief and rescue response to safeguard the lives of people who were trapped in Noakhali. </a:t>
            </a:r>
          </a:p>
          <a:p>
            <a:pPr>
              <a:lnSpc>
                <a:spcPct val="100000"/>
              </a:lnSpc>
            </a:pPr>
            <a:r>
              <a:rPr lang="en-US">
                <a:latin typeface="Auxilia" panose="02000000000000000000" pitchFamily="50" charset="0"/>
                <a:cs typeface="Auxilia" panose="02000000000000000000" pitchFamily="50" charset="0"/>
              </a:rPr>
              <a:t>Such a testament of leadership and ownership was demonstrated by </a:t>
            </a:r>
            <a:r>
              <a:rPr lang="en-US" err="1">
                <a:latin typeface="Auxilia" panose="02000000000000000000" pitchFamily="50" charset="0"/>
                <a:cs typeface="Auxilia" panose="02000000000000000000" pitchFamily="50" charset="0"/>
              </a:rPr>
              <a:t>Fahida</a:t>
            </a:r>
            <a:r>
              <a:rPr lang="en-US">
                <a:latin typeface="Auxilia" panose="02000000000000000000" pitchFamily="50" charset="0"/>
                <a:cs typeface="Auxilia" panose="02000000000000000000" pitchFamily="50" charset="0"/>
              </a:rPr>
              <a:t> Sultana, founder and president of Service for Human Being Organization (SHBO).</a:t>
            </a:r>
            <a:br>
              <a:rPr lang="en-US">
                <a:latin typeface="Auxilia" panose="02000000000000000000" pitchFamily="50" charset="0"/>
                <a:cs typeface="Auxilia" panose="02000000000000000000" pitchFamily="50" charset="0"/>
              </a:rPr>
            </a:br>
            <a:endParaRPr lang="en-US">
              <a:latin typeface="Auxilia" panose="02000000000000000000" pitchFamily="50" charset="0"/>
              <a:cs typeface="Auxilia" panose="02000000000000000000" pitchFamily="50" charset="0"/>
            </a:endParaRPr>
          </a:p>
        </p:txBody>
      </p:sp>
      <p:sp>
        <p:nvSpPr>
          <p:cNvPr id="39" name="Arc 38">
            <a:extLst>
              <a:ext uri="{FF2B5EF4-FFF2-40B4-BE49-F238E27FC236}">
                <a16:creationId xmlns:a16="http://schemas.microsoft.com/office/drawing/2014/main" id="{D1984364-B83B-12A6-D6D3-FBF39D0EE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C2690183-47B4-7FA1-01C4-46CFC2D69A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7" name="Content Placeholder 2">
            <a:extLst>
              <a:ext uri="{FF2B5EF4-FFF2-40B4-BE49-F238E27FC236}">
                <a16:creationId xmlns:a16="http://schemas.microsoft.com/office/drawing/2014/main" id="{D938BCF9-E62A-167C-B9B4-BCBC2997B073}"/>
              </a:ext>
            </a:extLst>
          </p:cNvPr>
          <p:cNvSpPr txBox="1">
            <a:spLocks/>
          </p:cNvSpPr>
          <p:nvPr/>
        </p:nvSpPr>
        <p:spPr>
          <a:xfrm>
            <a:off x="305015" y="4906494"/>
            <a:ext cx="5488291" cy="10816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1200">
                <a:latin typeface="Auxilia" panose="02000000000000000000" pitchFamily="50" charset="0"/>
                <a:cs typeface="Auxilia" panose="02000000000000000000" pitchFamily="50" charset="0"/>
              </a:rPr>
              <a:t>ActionAid ​Bangladesh | </a:t>
            </a:r>
            <a:r>
              <a:rPr lang="en-US" sz="1200" err="1">
                <a:latin typeface="Auxilia" panose="02000000000000000000" pitchFamily="50" charset="0"/>
                <a:cs typeface="Auxilia" panose="02000000000000000000" pitchFamily="50" charset="0"/>
              </a:rPr>
              <a:t>Fahida</a:t>
            </a:r>
            <a:r>
              <a:rPr lang="en-US" sz="1200">
                <a:latin typeface="Auxilia" panose="02000000000000000000" pitchFamily="50" charset="0"/>
                <a:cs typeface="Auxilia" panose="02000000000000000000" pitchFamily="50" charset="0"/>
              </a:rPr>
              <a:t>: students and young people respond to the Noakhali floods</a:t>
            </a:r>
          </a:p>
          <a:p>
            <a:pPr indent="-228600">
              <a:lnSpc>
                <a:spcPct val="100000"/>
              </a:lnSpc>
              <a:buFont typeface="Arial" panose="020B0604020202020204" pitchFamily="34" charset="0"/>
              <a:buChar char="•"/>
            </a:pPr>
            <a:endParaRPr lang="en-US" sz="1400"/>
          </a:p>
        </p:txBody>
      </p:sp>
    </p:spTree>
    <p:extLst>
      <p:ext uri="{BB962C8B-B14F-4D97-AF65-F5344CB8AC3E}">
        <p14:creationId xmlns:p14="http://schemas.microsoft.com/office/powerpoint/2010/main" val="679034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IE" b="1">
                <a:latin typeface="Auxilia" panose="02000000000000000000" pitchFamily="50" charset="0"/>
                <a:cs typeface="Auxilia" panose="02000000000000000000" pitchFamily="50" charset="0"/>
              </a:rPr>
              <a:t>What are fossil fuels?</a:t>
            </a:r>
            <a:endParaRPr lang="en-US">
              <a:latin typeface="Auxilia" panose="02000000000000000000" pitchFamily="50" charset="0"/>
              <a:cs typeface="Auxilia" panose="02000000000000000000" pitchFamily="50" charset="0"/>
            </a:endParaRPr>
          </a:p>
        </p:txBody>
      </p:sp>
      <p:sp>
        <p:nvSpPr>
          <p:cNvPr id="3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640079" y="2872899"/>
            <a:ext cx="5848149" cy="3320668"/>
          </a:xfrm>
        </p:spPr>
        <p:txBody>
          <a:bodyPr vert="horz" lIns="91440" tIns="45720" rIns="91440" bIns="45720" rtlCol="0" anchor="t">
            <a:noAutofit/>
          </a:bodyPr>
          <a:lstStyle/>
          <a:p>
            <a:r>
              <a:rPr lang="en-US">
                <a:latin typeface="Auxilia" panose="02000000000000000000" pitchFamily="50" charset="0"/>
                <a:cs typeface="Auxilia" panose="02000000000000000000" pitchFamily="50" charset="0"/>
              </a:rPr>
              <a:t>Fossil fuels are energy sources such as coal, coal products, natural gas, derived gas, crude oil, petroleum products and non-renewable wastes.</a:t>
            </a:r>
          </a:p>
          <a:p>
            <a:r>
              <a:rPr lang="en-US">
                <a:latin typeface="Auxilia" panose="02000000000000000000" pitchFamily="50" charset="0"/>
                <a:cs typeface="Auxilia" panose="02000000000000000000" pitchFamily="50" charset="0"/>
              </a:rPr>
              <a:t>These fuels originate from plants and animals that existed in the geological past (for example, millions of years ago). </a:t>
            </a:r>
          </a:p>
          <a:p>
            <a:r>
              <a:rPr lang="en-US">
                <a:latin typeface="Auxilia" panose="02000000000000000000" pitchFamily="50" charset="0"/>
                <a:cs typeface="Auxilia" panose="02000000000000000000" pitchFamily="50" charset="0"/>
              </a:rPr>
              <a:t>They can be also made by industrial processes from other fossil fuels (for example in the oil refinery, crude oil is transformed into motor gasoline).</a:t>
            </a:r>
          </a:p>
          <a:p>
            <a:endParaRPr lang="en-US">
              <a:latin typeface="Auxilia" panose="02000000000000000000" pitchFamily="50" charset="0"/>
              <a:cs typeface="Auxilia" panose="02000000000000000000" pitchFamily="50" charset="0"/>
            </a:endParaRPr>
          </a:p>
          <a:p>
            <a:r>
              <a:rPr lang="en-US">
                <a:latin typeface="Auxilia" panose="02000000000000000000" pitchFamily="50" charset="0"/>
                <a:cs typeface="Auxilia" panose="02000000000000000000" pitchFamily="50" charset="0"/>
              </a:rPr>
              <a:t>When burned, they release carbon dioxide (CO₂) – a greenhouse gas.</a:t>
            </a:r>
          </a:p>
          <a:p>
            <a:r>
              <a:rPr lang="en-US">
                <a:latin typeface="Auxilia" panose="02000000000000000000" pitchFamily="50" charset="0"/>
                <a:cs typeface="Auxilia" panose="02000000000000000000" pitchFamily="50" charset="0"/>
                <a:hlinkClick r:id="rId2"/>
              </a:rPr>
              <a:t>Read more</a:t>
            </a:r>
            <a:endParaRPr lang="en-US">
              <a:latin typeface="Auxilia" panose="02000000000000000000" pitchFamily="50" charset="0"/>
              <a:cs typeface="Auxilia" panose="02000000000000000000" pitchFamily="50" charset="0"/>
            </a:endParaRPr>
          </a:p>
        </p:txBody>
      </p:sp>
      <p:pic>
        <p:nvPicPr>
          <p:cNvPr id="6" name="Picture 5" descr="Fumes from a powerplant chimney">
            <a:extLst>
              <a:ext uri="{FF2B5EF4-FFF2-40B4-BE49-F238E27FC236}">
                <a16:creationId xmlns:a16="http://schemas.microsoft.com/office/drawing/2014/main" id="{BB6AF034-6143-AA50-9A82-63A1D909115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993954" y="10"/>
            <a:ext cx="5194998"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5" name="Picture 4" descr="A red and black logo&#10;&#10;Description automatically generated">
            <a:extLst>
              <a:ext uri="{FF2B5EF4-FFF2-40B4-BE49-F238E27FC236}">
                <a16:creationId xmlns:a16="http://schemas.microsoft.com/office/drawing/2014/main" id="{F99FFE79-BDDD-EDB6-73F6-F618859FEC1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649896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Content Placeholder 12">
            <a:extLst>
              <a:ext uri="{FF2B5EF4-FFF2-40B4-BE49-F238E27FC236}">
                <a16:creationId xmlns:a16="http://schemas.microsoft.com/office/drawing/2014/main" id="{3C557C6F-C5D7-F3DA-5882-C70BEA448F1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209724" y="1375175"/>
            <a:ext cx="3315865" cy="3461915"/>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5735312" y="1532637"/>
            <a:ext cx="5947915" cy="4351338"/>
          </a:xfrm>
        </p:spPr>
        <p:txBody>
          <a:bodyPr vert="horz" lIns="91440" tIns="45720" rIns="91440" bIns="45720" rtlCol="0" anchor="t">
            <a:noAutofit/>
          </a:bodyPr>
          <a:lstStyle/>
          <a:p>
            <a:pPr>
              <a:lnSpc>
                <a:spcPct val="100000"/>
              </a:lnSpc>
            </a:pPr>
            <a:r>
              <a:rPr lang="en-US">
                <a:latin typeface="Auxilia" panose="02000000000000000000" pitchFamily="50" charset="0"/>
                <a:cs typeface="Auxilia" panose="02000000000000000000" pitchFamily="50" charset="0"/>
              </a:rPr>
              <a:t>Under the leadership of </a:t>
            </a:r>
            <a:r>
              <a:rPr lang="en-US" err="1">
                <a:latin typeface="Auxilia" panose="02000000000000000000" pitchFamily="50" charset="0"/>
                <a:cs typeface="Auxilia" panose="02000000000000000000" pitchFamily="50" charset="0"/>
              </a:rPr>
              <a:t>Fahida</a:t>
            </a:r>
            <a:r>
              <a:rPr lang="en-US">
                <a:latin typeface="Auxilia" panose="02000000000000000000" pitchFamily="50" charset="0"/>
                <a:cs typeface="Auxilia" panose="02000000000000000000" pitchFamily="50" charset="0"/>
              </a:rPr>
              <a:t>, the youth-led organization began its response on 22nd August with rescue operations in the volatile areas of </a:t>
            </a:r>
            <a:r>
              <a:rPr lang="en-US" err="1">
                <a:latin typeface="Auxilia" panose="02000000000000000000" pitchFamily="50" charset="0"/>
                <a:cs typeface="Auxilia" panose="02000000000000000000" pitchFamily="50" charset="0"/>
              </a:rPr>
              <a:t>Shonaimuri</a:t>
            </a:r>
            <a:r>
              <a:rPr lang="en-US">
                <a:latin typeface="Auxilia" panose="02000000000000000000" pitchFamily="50" charset="0"/>
                <a:cs typeface="Auxilia" panose="02000000000000000000" pitchFamily="50" charset="0"/>
              </a:rPr>
              <a:t>, Bajra, </a:t>
            </a:r>
            <a:r>
              <a:rPr lang="en-US" err="1">
                <a:latin typeface="Auxilia" panose="02000000000000000000" pitchFamily="50" charset="0"/>
                <a:cs typeface="Auxilia" panose="02000000000000000000" pitchFamily="50" charset="0"/>
              </a:rPr>
              <a:t>Chashirhat</a:t>
            </a:r>
            <a:r>
              <a:rPr lang="en-US">
                <a:latin typeface="Auxilia" panose="02000000000000000000" pitchFamily="50" charset="0"/>
                <a:cs typeface="Auxilia" panose="02000000000000000000" pitchFamily="50" charset="0"/>
              </a:rPr>
              <a:t>, </a:t>
            </a:r>
            <a:r>
              <a:rPr lang="en-US" err="1">
                <a:latin typeface="Auxilia" panose="02000000000000000000" pitchFamily="50" charset="0"/>
                <a:cs typeface="Auxilia" panose="02000000000000000000" pitchFamily="50" charset="0"/>
              </a:rPr>
              <a:t>Joyag</a:t>
            </a:r>
            <a:r>
              <a:rPr lang="en-US">
                <a:latin typeface="Auxilia" panose="02000000000000000000" pitchFamily="50" charset="0"/>
                <a:cs typeface="Auxilia" panose="02000000000000000000" pitchFamily="50" charset="0"/>
              </a:rPr>
              <a:t>, </a:t>
            </a:r>
            <a:r>
              <a:rPr lang="en-US" err="1">
                <a:latin typeface="Auxilia" panose="02000000000000000000" pitchFamily="50" charset="0"/>
                <a:cs typeface="Auxilia" panose="02000000000000000000" pitchFamily="50" charset="0"/>
              </a:rPr>
              <a:t>Bargaon</a:t>
            </a:r>
            <a:r>
              <a:rPr lang="en-US">
                <a:latin typeface="Auxilia" panose="02000000000000000000" pitchFamily="50" charset="0"/>
                <a:cs typeface="Auxilia" panose="02000000000000000000" pitchFamily="50" charset="0"/>
              </a:rPr>
              <a:t>, </a:t>
            </a:r>
            <a:r>
              <a:rPr lang="en-US" err="1">
                <a:latin typeface="Auxilia" panose="02000000000000000000" pitchFamily="50" charset="0"/>
                <a:cs typeface="Auxilia" panose="02000000000000000000" pitchFamily="50" charset="0"/>
              </a:rPr>
              <a:t>Amishapara</a:t>
            </a:r>
            <a:r>
              <a:rPr lang="en-US">
                <a:latin typeface="Auxilia" panose="02000000000000000000" pitchFamily="50" charset="0"/>
                <a:cs typeface="Auxilia" panose="02000000000000000000" pitchFamily="50" charset="0"/>
              </a:rPr>
              <a:t>, and </a:t>
            </a:r>
            <a:r>
              <a:rPr lang="en-US" err="1">
                <a:latin typeface="Auxilia" panose="02000000000000000000" pitchFamily="50" charset="0"/>
                <a:cs typeface="Auxilia" panose="02000000000000000000" pitchFamily="50" charset="0"/>
              </a:rPr>
              <a:t>Begumganj</a:t>
            </a:r>
            <a:r>
              <a:rPr lang="en-US">
                <a:latin typeface="Auxilia" panose="02000000000000000000" pitchFamily="50" charset="0"/>
                <a:cs typeface="Auxilia" panose="02000000000000000000" pitchFamily="50" charset="0"/>
              </a:rPr>
              <a:t> Union of Noakhali. </a:t>
            </a:r>
            <a:r>
              <a:rPr lang="en-US" err="1">
                <a:latin typeface="Auxilia" panose="02000000000000000000" pitchFamily="50" charset="0"/>
                <a:cs typeface="Auxilia" panose="02000000000000000000" pitchFamily="50" charset="0"/>
              </a:rPr>
              <a:t>Fahida</a:t>
            </a:r>
            <a:r>
              <a:rPr lang="en-US">
                <a:latin typeface="Auxilia" panose="02000000000000000000" pitchFamily="50" charset="0"/>
                <a:cs typeface="Auxilia" panose="02000000000000000000" pitchFamily="50" charset="0"/>
              </a:rPr>
              <a:t> led a team of 70-80 volunteers who showed extreme courage by accessing the almost impregnable high tide of these areas to reach the people who were in the most vulnerable condition with little to no cellphone connection, relief, or safe shelter homes. </a:t>
            </a:r>
          </a:p>
          <a:p>
            <a:pPr>
              <a:lnSpc>
                <a:spcPct val="100000"/>
              </a:lnSpc>
            </a:pPr>
            <a:r>
              <a:rPr lang="en-US">
                <a:latin typeface="Auxilia" panose="02000000000000000000" pitchFamily="50" charset="0"/>
                <a:cs typeface="Auxilia" panose="02000000000000000000" pitchFamily="50" charset="0"/>
              </a:rPr>
              <a:t>SHBO has helped over 3000 individuals in the 8 unions of Noakhali by providing them with their rescue operations and relief packages containing dry food, basic groceries, matches, candles, water purifiers, etc. under her bold leadership.</a:t>
            </a:r>
            <a:br>
              <a:rPr lang="en-US">
                <a:latin typeface="Auxilia" panose="02000000000000000000" pitchFamily="50" charset="0"/>
                <a:cs typeface="Auxilia" panose="02000000000000000000" pitchFamily="50" charset="0"/>
              </a:rPr>
            </a:br>
            <a:br>
              <a:rPr lang="en-US"/>
            </a:br>
            <a:endParaRPr lang="en-US">
              <a:latin typeface="Auxilia" panose="02000000000000000000" pitchFamily="50" charset="0"/>
              <a:cs typeface="Auxilia" panose="02000000000000000000" pitchFamily="50" charset="0"/>
            </a:endParaRPr>
          </a:p>
        </p:txBody>
      </p:sp>
      <p:sp>
        <p:nvSpPr>
          <p:cNvPr id="39" name="Arc 38">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4502809E-6428-FA5C-98FA-45B6D5965C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7" name="Content Placeholder 2">
            <a:extLst>
              <a:ext uri="{FF2B5EF4-FFF2-40B4-BE49-F238E27FC236}">
                <a16:creationId xmlns:a16="http://schemas.microsoft.com/office/drawing/2014/main" id="{668745F8-F8F4-629D-3C48-8ABFDAE0297A}"/>
              </a:ext>
            </a:extLst>
          </p:cNvPr>
          <p:cNvSpPr txBox="1">
            <a:spLocks/>
          </p:cNvSpPr>
          <p:nvPr/>
        </p:nvSpPr>
        <p:spPr>
          <a:xfrm>
            <a:off x="508773" y="5196447"/>
            <a:ext cx="5488291" cy="10816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1200">
                <a:latin typeface="Auxilia" panose="02000000000000000000" pitchFamily="50" charset="0"/>
                <a:cs typeface="Auxilia" panose="02000000000000000000" pitchFamily="50" charset="0"/>
              </a:rPr>
              <a:t>ActionAid ​Bangladesh | </a:t>
            </a:r>
            <a:r>
              <a:rPr lang="en-US" sz="1200" err="1">
                <a:latin typeface="Auxilia" panose="02000000000000000000" pitchFamily="50" charset="0"/>
                <a:cs typeface="Auxilia" panose="02000000000000000000" pitchFamily="50" charset="0"/>
              </a:rPr>
              <a:t>Fahida</a:t>
            </a:r>
            <a:r>
              <a:rPr lang="en-US" sz="1200">
                <a:latin typeface="Auxilia" panose="02000000000000000000" pitchFamily="50" charset="0"/>
                <a:cs typeface="Auxilia" panose="02000000000000000000" pitchFamily="50" charset="0"/>
              </a:rPr>
              <a:t>: students and young people respond to the Noakhali floods</a:t>
            </a:r>
          </a:p>
          <a:p>
            <a:pPr indent="-228600">
              <a:lnSpc>
                <a:spcPct val="100000"/>
              </a:lnSpc>
              <a:buFont typeface="Arial" panose="020B0604020202020204" pitchFamily="34" charset="0"/>
              <a:buChar char="•"/>
            </a:pPr>
            <a:endParaRPr lang="en-US" sz="1400"/>
          </a:p>
        </p:txBody>
      </p:sp>
    </p:spTree>
    <p:extLst>
      <p:ext uri="{BB962C8B-B14F-4D97-AF65-F5344CB8AC3E}">
        <p14:creationId xmlns:p14="http://schemas.microsoft.com/office/powerpoint/2010/main" val="961441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2F96E5-4D0D-5A89-7F96-E0781307263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6248A04-0954-46B3-18E1-7F6103E16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79D47AE2-9175-753C-F250-9730E5865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A756B8-849D-3C2C-0DF0-F8BA21871DE4}"/>
              </a:ext>
            </a:extLst>
          </p:cNvPr>
          <p:cNvSpPr>
            <a:spLocks noGrp="1"/>
          </p:cNvSpPr>
          <p:nvPr>
            <p:ph type="title"/>
          </p:nvPr>
        </p:nvSpPr>
        <p:spPr>
          <a:xfrm>
            <a:off x="228732" y="1198418"/>
            <a:ext cx="4153311" cy="4461163"/>
          </a:xfrm>
        </p:spPr>
        <p:txBody>
          <a:bodyPr>
            <a:normAutofit/>
          </a:bodyPr>
          <a:lstStyle/>
          <a:p>
            <a:r>
              <a:rPr lang="en-US" sz="3200">
                <a:latin typeface="Auxilia Black" panose="02000000000000000000" pitchFamily="50" charset="0"/>
                <a:cs typeface="Auxilia Black" panose="02000000000000000000" pitchFamily="50" charset="0"/>
              </a:rPr>
              <a:t>What can you do?</a:t>
            </a:r>
            <a:endParaRPr lang="en-IE" sz="2200"/>
          </a:p>
        </p:txBody>
      </p:sp>
      <p:sp>
        <p:nvSpPr>
          <p:cNvPr id="12" name="Arc 11">
            <a:extLst>
              <a:ext uri="{FF2B5EF4-FFF2-40B4-BE49-F238E27FC236}">
                <a16:creationId xmlns:a16="http://schemas.microsoft.com/office/drawing/2014/main" id="{FA6DE0CE-19F3-8148-EA0D-10B40F8ED6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red and black logo&#10;&#10;Description automatically generated">
            <a:extLst>
              <a:ext uri="{FF2B5EF4-FFF2-40B4-BE49-F238E27FC236}">
                <a16:creationId xmlns:a16="http://schemas.microsoft.com/office/drawing/2014/main" id="{44F3C77C-B8DC-27C5-DAE7-A831BD19F03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4" name="Content Placeholder 3">
            <a:extLst>
              <a:ext uri="{FF2B5EF4-FFF2-40B4-BE49-F238E27FC236}">
                <a16:creationId xmlns:a16="http://schemas.microsoft.com/office/drawing/2014/main" id="{98DAB124-9C44-42E9-CE2D-D119559D3937}"/>
              </a:ext>
            </a:extLst>
          </p:cNvPr>
          <p:cNvSpPr>
            <a:spLocks noGrp="1"/>
          </p:cNvSpPr>
          <p:nvPr>
            <p:ph idx="1"/>
          </p:nvPr>
        </p:nvSpPr>
        <p:spPr>
          <a:xfrm>
            <a:off x="4487186" y="1594253"/>
            <a:ext cx="7496402" cy="2799636"/>
          </a:xfrm>
        </p:spPr>
        <p:txBody>
          <a:bodyPr>
            <a:noAutofit/>
          </a:bodyPr>
          <a:lstStyle/>
          <a:p>
            <a:pPr marL="0" indent="0" algn="ctr">
              <a:buNone/>
            </a:pPr>
            <a:endParaRPr lang="en-US" sz="1800" b="1">
              <a:solidFill>
                <a:schemeClr val="bg1"/>
              </a:solidFill>
              <a:highlight>
                <a:srgbClr val="FF0000"/>
              </a:highlight>
            </a:endParaRPr>
          </a:p>
          <a:p>
            <a:r>
              <a:rPr lang="en-US"/>
              <a:t>Raise awareness: talk, post, speak out.</a:t>
            </a:r>
          </a:p>
          <a:p>
            <a:r>
              <a:rPr lang="en-US"/>
              <a:t>Reduce fossil fuel use: cycle, save energy, eat less meat.</a:t>
            </a:r>
          </a:p>
          <a:p>
            <a:r>
              <a:rPr lang="en-US"/>
              <a:t>Join school campaigns or youth groups.</a:t>
            </a:r>
          </a:p>
          <a:p>
            <a:endParaRPr lang="en-US" b="1"/>
          </a:p>
          <a:p>
            <a:r>
              <a:rPr lang="en-US" b="1"/>
              <a:t>Activity:</a:t>
            </a:r>
            <a:r>
              <a:rPr lang="en-US"/>
              <a:t> Group brainstorm – “What action can your school take this year?”</a:t>
            </a:r>
          </a:p>
        </p:txBody>
      </p:sp>
    </p:spTree>
    <p:extLst>
      <p:ext uri="{BB962C8B-B14F-4D97-AF65-F5344CB8AC3E}">
        <p14:creationId xmlns:p14="http://schemas.microsoft.com/office/powerpoint/2010/main" val="3157725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D6DBA-FB79-B5B4-43F4-DF83EC58B8C1}"/>
              </a:ext>
            </a:extLst>
          </p:cNvPr>
          <p:cNvSpPr>
            <a:spLocks noGrp="1"/>
          </p:cNvSpPr>
          <p:nvPr>
            <p:ph type="title"/>
          </p:nvPr>
        </p:nvSpPr>
        <p:spPr>
          <a:xfrm>
            <a:off x="406798" y="1153571"/>
            <a:ext cx="3760474" cy="4461163"/>
          </a:xfrm>
        </p:spPr>
        <p:txBody>
          <a:bodyPr>
            <a:normAutofit/>
          </a:bodyPr>
          <a:lstStyle/>
          <a:p>
            <a:r>
              <a:rPr lang="en-US" sz="3200">
                <a:latin typeface="Auxilia Black" panose="02000000000000000000" pitchFamily="50" charset="0"/>
                <a:cs typeface="Auxilia Black" panose="02000000000000000000" pitchFamily="50" charset="0"/>
              </a:rPr>
              <a:t>Class discussion </a:t>
            </a:r>
            <a:endParaRPr lang="en-IE" sz="3200">
              <a:latin typeface="Auxilia Black" panose="02000000000000000000" pitchFamily="50" charset="0"/>
              <a:cs typeface="Auxilia Black" panose="02000000000000000000" pitchFamily="50" charset="0"/>
            </a:endParaRPr>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09D68D-BD69-4D3D-21F7-EE1F4F9DC1A6}"/>
              </a:ext>
            </a:extLst>
          </p:cNvPr>
          <p:cNvSpPr>
            <a:spLocks noGrp="1"/>
          </p:cNvSpPr>
          <p:nvPr>
            <p:ph idx="1"/>
          </p:nvPr>
        </p:nvSpPr>
        <p:spPr>
          <a:xfrm>
            <a:off x="4447308" y="591344"/>
            <a:ext cx="6906491" cy="5585619"/>
          </a:xfrm>
        </p:spPr>
        <p:txBody>
          <a:bodyPr anchor="ctr">
            <a:normAutofit fontScale="70000" lnSpcReduction="20000"/>
          </a:bodyPr>
          <a:lstStyle/>
          <a:p>
            <a:r>
              <a:rPr lang="en-IE" dirty="0"/>
              <a:t>Who is most responsible for fossil fuel emissions around the world? Why?</a:t>
            </a:r>
          </a:p>
          <a:p>
            <a:r>
              <a:rPr lang="en-IE" dirty="0"/>
              <a:t>Why do some countries suffer more from the climate crisis, even though they’ve contributed less to it?</a:t>
            </a:r>
          </a:p>
          <a:p>
            <a:r>
              <a:rPr lang="en-IE" dirty="0"/>
              <a:t>Do you think young people have a role in fighting fossil fuel use and climate change? How?</a:t>
            </a:r>
          </a:p>
          <a:p>
            <a:r>
              <a:rPr lang="en-IE" dirty="0"/>
              <a:t>What challenges do people in poorer or rural areas face when it comes to climate impacts?</a:t>
            </a:r>
          </a:p>
          <a:p>
            <a:r>
              <a:rPr lang="en-IE" dirty="0"/>
              <a:t>What kind of changes can individuals make in daily life to reduce fossil fuel reliance?</a:t>
            </a:r>
          </a:p>
          <a:p>
            <a:r>
              <a:rPr lang="en-IE" dirty="0"/>
              <a:t>What responsibility do wealthy countries have in helping poorer countries respond to the climate crisis?</a:t>
            </a:r>
          </a:p>
          <a:p>
            <a:r>
              <a:rPr lang="en-IE" dirty="0"/>
              <a:t>Do you think climate action can be fair for everyone? What would that look like?</a:t>
            </a:r>
          </a:p>
          <a:p>
            <a:r>
              <a:rPr lang="en-IE" dirty="0"/>
              <a:t>What role should schools, communities, or governments play in building a fossil fuel-free future?</a:t>
            </a:r>
          </a:p>
          <a:p>
            <a:r>
              <a:rPr lang="en-IE" dirty="0"/>
              <a:t>What’s one thing you’ve learned today that you could share with someone else to raise awareness about fossil fuels and climate justice?</a:t>
            </a:r>
          </a:p>
        </p:txBody>
      </p:sp>
    </p:spTree>
    <p:extLst>
      <p:ext uri="{BB962C8B-B14F-4D97-AF65-F5344CB8AC3E}">
        <p14:creationId xmlns:p14="http://schemas.microsoft.com/office/powerpoint/2010/main" val="251666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Reflection: Some questions to ask</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1268291306"/>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564177635"/>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3770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1511519362"/>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457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D6DBA-FB79-B5B4-43F4-DF83EC58B8C1}"/>
              </a:ext>
            </a:extLst>
          </p:cNvPr>
          <p:cNvSpPr>
            <a:spLocks noGrp="1"/>
          </p:cNvSpPr>
          <p:nvPr>
            <p:ph type="title"/>
          </p:nvPr>
        </p:nvSpPr>
        <p:spPr>
          <a:xfrm>
            <a:off x="406798" y="1198417"/>
            <a:ext cx="3760474" cy="4461163"/>
          </a:xfrm>
        </p:spPr>
        <p:txBody>
          <a:bodyPr>
            <a:normAutofit/>
          </a:bodyPr>
          <a:lstStyle/>
          <a:p>
            <a:r>
              <a:rPr lang="en-US" sz="3200">
                <a:latin typeface="Auxilia Black" panose="02000000000000000000" pitchFamily="50" charset="0"/>
                <a:cs typeface="Auxilia Black" panose="02000000000000000000" pitchFamily="50" charset="0"/>
              </a:rPr>
              <a:t>Further resources</a:t>
            </a:r>
            <a:endParaRPr lang="en-IE" sz="3200">
              <a:latin typeface="Auxilia Black" panose="02000000000000000000" pitchFamily="50" charset="0"/>
              <a:cs typeface="Auxilia Black" panose="02000000000000000000" pitchFamily="50" charset="0"/>
            </a:endParaRPr>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09D68D-BD69-4D3D-21F7-EE1F4F9DC1A6}"/>
              </a:ext>
            </a:extLst>
          </p:cNvPr>
          <p:cNvSpPr>
            <a:spLocks noGrp="1"/>
          </p:cNvSpPr>
          <p:nvPr>
            <p:ph idx="1"/>
          </p:nvPr>
        </p:nvSpPr>
        <p:spPr>
          <a:xfrm>
            <a:off x="4431466" y="1044675"/>
            <a:ext cx="6906491" cy="5220932"/>
          </a:xfrm>
        </p:spPr>
        <p:txBody>
          <a:bodyPr anchor="ctr">
            <a:normAutofit lnSpcReduction="10000"/>
          </a:bodyPr>
          <a:lstStyle/>
          <a:p>
            <a:pPr marL="0" indent="0">
              <a:lnSpc>
                <a:spcPct val="115000"/>
              </a:lnSpc>
              <a:spcAft>
                <a:spcPts val="800"/>
              </a:spcAft>
              <a:buNone/>
            </a:pPr>
            <a:endParaRPr lang="en-IE" sz="6400" kern="100">
              <a:effectLst/>
              <a:ea typeface="Aptos" panose="020B0004020202020204" pitchFamily="34" charset="0"/>
              <a:hlinkClick r:id="rId2"/>
            </a:endParaRPr>
          </a:p>
          <a:p>
            <a:pPr>
              <a:lnSpc>
                <a:spcPct val="115000"/>
              </a:lnSpc>
              <a:spcAft>
                <a:spcPts val="800"/>
              </a:spcAft>
              <a:buFont typeface="Wingdings" panose="05000000000000000000" pitchFamily="2" charset="2"/>
              <a:buChar char="§"/>
            </a:pPr>
            <a:r>
              <a:rPr lang="en-IE" sz="2300" u="sng" kern="100">
                <a:effectLst/>
                <a:ea typeface="Times New Roman" panose="02020603050405020304" pitchFamily="18" charset="0"/>
                <a:hlinkClick r:id="rId3">
                  <a:extLst>
                    <a:ext uri="{A12FA001-AC4F-418D-AE19-62706E023703}">
                      <ahyp:hlinkClr xmlns:ahyp="http://schemas.microsoft.com/office/drawing/2018/hyperlinkcolor" val="tx"/>
                    </a:ext>
                  </a:extLst>
                </a:hlinkClick>
              </a:rPr>
              <a:t>https://www.wwf.org.uk/sites/default/files/2021-11/WWF_ClimateChangeResourcePack.pdf</a:t>
            </a:r>
            <a:endParaRPr lang="en-IE" sz="2300" u="sng" kern="100">
              <a:effectLst/>
              <a:ea typeface="Times New Roman" panose="02020603050405020304" pitchFamily="18" charset="0"/>
            </a:endParaRPr>
          </a:p>
          <a:p>
            <a:pPr>
              <a:lnSpc>
                <a:spcPct val="115000"/>
              </a:lnSpc>
              <a:spcAft>
                <a:spcPts val="800"/>
              </a:spcAft>
              <a:buFont typeface="Wingdings" panose="05000000000000000000" pitchFamily="2" charset="2"/>
              <a:buChar char="§"/>
            </a:pPr>
            <a:r>
              <a:rPr lang="en-US" sz="2300">
                <a:hlinkClick r:id="rId4">
                  <a:extLst>
                    <a:ext uri="{A12FA001-AC4F-418D-AE19-62706E023703}">
                      <ahyp:hlinkClr xmlns:ahyp="http://schemas.microsoft.com/office/drawing/2018/hyperlinkcolor" val="tx"/>
                    </a:ext>
                  </a:extLst>
                </a:hlinkClick>
              </a:rPr>
              <a:t>https://www.sciencejournalforkids.org/articles/lesson-ideas/teaching-energy-climate-change/</a:t>
            </a:r>
            <a:endParaRPr lang="en-US" sz="2300"/>
          </a:p>
          <a:p>
            <a:pPr>
              <a:lnSpc>
                <a:spcPct val="115000"/>
              </a:lnSpc>
              <a:spcAft>
                <a:spcPts val="800"/>
              </a:spcAft>
              <a:buFont typeface="Wingdings" panose="05000000000000000000" pitchFamily="2" charset="2"/>
              <a:buChar char="§"/>
            </a:pPr>
            <a:r>
              <a:rPr lang="en-US" sz="2300">
                <a:hlinkClick r:id="rId5">
                  <a:extLst>
                    <a:ext uri="{A12FA001-AC4F-418D-AE19-62706E023703}">
                      <ahyp:hlinkClr xmlns:ahyp="http://schemas.microsoft.com/office/drawing/2018/hyperlinkcolor" val="tx"/>
                    </a:ext>
                  </a:extLst>
                </a:hlinkClick>
              </a:rPr>
              <a:t>https://www.actionaid.org.uk/our-work/emergencies-disasters-humanitarian-response/climate-change-and-poverty#footnote3_BbWSui4DWvJBoABIVbq29Gb3b5jXxdGtcguL3uxeSM8_zYFwm0rll93m</a:t>
            </a:r>
            <a:r>
              <a:rPr lang="en-US" sz="2300"/>
              <a:t> </a:t>
            </a:r>
          </a:p>
          <a:p>
            <a:pPr>
              <a:lnSpc>
                <a:spcPct val="115000"/>
              </a:lnSpc>
              <a:spcAft>
                <a:spcPts val="800"/>
              </a:spcAft>
            </a:pPr>
            <a:endParaRPr lang="en-IE" sz="16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IE" sz="1600" u="sng" kern="100">
              <a:solidFill>
                <a:srgbClr val="0000FF"/>
              </a:solidFill>
              <a:effectLst/>
              <a:ea typeface="Times New Roman" panose="02020603050405020304" pitchFamily="18" charset="0"/>
            </a:endParaRPr>
          </a:p>
        </p:txBody>
      </p:sp>
    </p:spTree>
    <p:extLst>
      <p:ext uri="{BB962C8B-B14F-4D97-AF65-F5344CB8AC3E}">
        <p14:creationId xmlns:p14="http://schemas.microsoft.com/office/powerpoint/2010/main" val="3018485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580366" cy="4461163"/>
          </a:xfrm>
        </p:spPr>
        <p:txBody>
          <a:bodyPr>
            <a:normAutofit/>
          </a:bodyPr>
          <a:lstStyle/>
          <a:p>
            <a:r>
              <a:rPr lang="en-US" sz="3200">
                <a:latin typeface="Auxilia Black" panose="02000000000000000000" pitchFamily="50" charset="0"/>
                <a:cs typeface="Auxilia Black" panose="02000000000000000000" pitchFamily="50" charset="0"/>
              </a:rPr>
              <a:t>Why are </a:t>
            </a:r>
            <a:br>
              <a:rPr lang="en-US" sz="3200">
                <a:latin typeface="Auxilia Black" panose="02000000000000000000" pitchFamily="50" charset="0"/>
                <a:cs typeface="Auxilia Black" panose="02000000000000000000" pitchFamily="50" charset="0"/>
              </a:rPr>
            </a:br>
            <a:r>
              <a:rPr lang="en-US" sz="3200">
                <a:latin typeface="Auxilia Black" panose="02000000000000000000" pitchFamily="50" charset="0"/>
                <a:cs typeface="Auxilia Black" panose="02000000000000000000" pitchFamily="50" charset="0"/>
              </a:rPr>
              <a:t>fossil fuels harmful?</a:t>
            </a:r>
            <a:endParaRPr lang="en-IE" sz="220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red and black logo&#10;&#10;Description automatically generated">
            <a:extLst>
              <a:ext uri="{FF2B5EF4-FFF2-40B4-BE49-F238E27FC236}">
                <a16:creationId xmlns:a16="http://schemas.microsoft.com/office/drawing/2014/main" id="{C76B7DEA-8D1B-77D1-8208-4508FE1C074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4" name="Content Placeholder 3">
            <a:extLst>
              <a:ext uri="{FF2B5EF4-FFF2-40B4-BE49-F238E27FC236}">
                <a16:creationId xmlns:a16="http://schemas.microsoft.com/office/drawing/2014/main" id="{52151F6B-D439-55DB-BD43-D158E5B16B5E}"/>
              </a:ext>
            </a:extLst>
          </p:cNvPr>
          <p:cNvSpPr>
            <a:spLocks noGrp="1"/>
          </p:cNvSpPr>
          <p:nvPr>
            <p:ph idx="1"/>
          </p:nvPr>
        </p:nvSpPr>
        <p:spPr>
          <a:xfrm>
            <a:off x="4481399" y="1984335"/>
            <a:ext cx="7496402" cy="2799636"/>
          </a:xfrm>
        </p:spPr>
        <p:txBody>
          <a:bodyPr>
            <a:noAutofit/>
          </a:bodyPr>
          <a:lstStyle/>
          <a:p>
            <a:pPr marL="0" indent="0">
              <a:buNone/>
            </a:pPr>
            <a:r>
              <a:rPr lang="en-US" sz="1600" b="1"/>
              <a:t>Main effects</a:t>
            </a:r>
            <a:r>
              <a:rPr lang="en-US" sz="1600"/>
              <a:t>:</a:t>
            </a:r>
          </a:p>
          <a:p>
            <a:r>
              <a:rPr lang="en-US" sz="1600"/>
              <a:t>Burning fossil fuels releases </a:t>
            </a:r>
            <a:r>
              <a:rPr lang="en-US" sz="1600" b="1"/>
              <a:t>greenhouse gases</a:t>
            </a:r>
            <a:r>
              <a:rPr lang="en-US" sz="1600"/>
              <a:t>.</a:t>
            </a:r>
          </a:p>
          <a:p>
            <a:r>
              <a:rPr lang="en-US" sz="1600"/>
              <a:t>These gases trap heat in the atmosphere → global warming.</a:t>
            </a:r>
          </a:p>
          <a:p>
            <a:r>
              <a:rPr lang="en-US" sz="1600"/>
              <a:t>Pollutes air and water</a:t>
            </a:r>
          </a:p>
          <a:p>
            <a:r>
              <a:rPr lang="en-US" sz="1600"/>
              <a:t>Extracting fossil fuels damages ecosystems</a:t>
            </a:r>
          </a:p>
          <a:p>
            <a:pPr marL="0" indent="0">
              <a:buNone/>
            </a:pPr>
            <a:endParaRPr lang="en-US" sz="1600" b="1"/>
          </a:p>
          <a:p>
            <a:pPr marL="0" indent="0">
              <a:buNone/>
            </a:pPr>
            <a:r>
              <a:rPr lang="en-US" sz="1600" b="1"/>
              <a:t>Climate impact</a:t>
            </a:r>
            <a:r>
              <a:rPr lang="en-US" sz="1600"/>
              <a:t>: Extreme weather, rising sea levels, droughts, and floods.</a:t>
            </a:r>
          </a:p>
        </p:txBody>
      </p:sp>
    </p:spTree>
    <p:extLst>
      <p:ext uri="{BB962C8B-B14F-4D97-AF65-F5344CB8AC3E}">
        <p14:creationId xmlns:p14="http://schemas.microsoft.com/office/powerpoint/2010/main" val="1809325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3200"/>
              <a:t>Fossil fuels are the second largest contributor to global climate change.</a:t>
            </a:r>
          </a:p>
          <a:p>
            <a:pPr marL="0" indent="0">
              <a:buNone/>
            </a:pPr>
            <a:r>
              <a:rPr lang="en-US" sz="3200" b="1"/>
              <a:t>False</a:t>
            </a:r>
            <a:r>
              <a:rPr lang="en-US" sz="4800">
                <a:latin typeface="Arial" panose="020B0604020202020204" pitchFamily="34" charset="0"/>
                <a:cs typeface="Arial" panose="020B0604020202020204" pitchFamily="34" charset="0"/>
              </a:rPr>
              <a:t>. </a:t>
            </a:r>
            <a:r>
              <a:rPr lang="en-US"/>
              <a:t>Fossil fuels – coal, oil and gas – are by far the largest contributor to global climate change, accounting for over 75 per cent of global greenhouse gas emissions and nearly 90 per cent of all carbon dioxide emissions.</a:t>
            </a:r>
            <a:endParaRPr lang="en-US">
              <a:latin typeface="Arial" panose="020B0604020202020204" pitchFamily="34" charset="0"/>
              <a:cs typeface="Arial" panose="020B0604020202020204" pitchFamily="34" charset="0"/>
            </a:endParaRPr>
          </a:p>
          <a:p>
            <a:pPr marL="0" indent="0">
              <a:buNone/>
            </a:pPr>
            <a:r>
              <a:rPr lang="en-US" sz="1400" b="1">
                <a:highlight>
                  <a:srgbClr val="F4BC03"/>
                </a:highlight>
                <a:latin typeface="Arial" panose="020B0604020202020204" pitchFamily="34" charset="0"/>
                <a:cs typeface="Arial" panose="020B0604020202020204" pitchFamily="34" charset="0"/>
              </a:rPr>
              <a:t>Source: </a:t>
            </a:r>
            <a:r>
              <a:rPr lang="en-US" sz="1400">
                <a:highlight>
                  <a:srgbClr val="F4BC03"/>
                </a:highlight>
                <a:latin typeface="Arial" panose="020B0604020202020204" pitchFamily="34" charset="0"/>
                <a:cs typeface="Arial" panose="020B0604020202020204" pitchFamily="34" charset="0"/>
                <a:hlinkClick r:id="rId3"/>
              </a:rPr>
              <a:t>https://www.un.org/en/climatechange/science/causes-effects-climate-change</a:t>
            </a:r>
            <a:r>
              <a:rPr lang="en-US" sz="1400">
                <a:highlight>
                  <a:srgbClr val="F4BC03"/>
                </a:highlight>
                <a:latin typeface="Arial" panose="020B0604020202020204" pitchFamily="34" charset="0"/>
                <a:cs typeface="Arial" panose="020B0604020202020204" pitchFamily="34" charset="0"/>
              </a:rPr>
              <a:t> </a:t>
            </a:r>
          </a:p>
        </p:txBody>
      </p:sp>
      <p:pic>
        <p:nvPicPr>
          <p:cNvPr id="4" name="Picture 3" descr="A red and black logo&#10;&#10;Description automatically generated">
            <a:extLst>
              <a:ext uri="{FF2B5EF4-FFF2-40B4-BE49-F238E27FC236}">
                <a16:creationId xmlns:a16="http://schemas.microsoft.com/office/drawing/2014/main" id="{CA9F3F51-68B2-3F18-65F0-4B7095EA7D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17525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9C9CDA-1F8B-B6B0-765B-0E46BC22B83F}"/>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8FBA2F5C-D592-AC0E-9EF6-7745A9A8C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60EE22F7-BD6E-55CD-2188-B18FEDDEA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3015803-65D2-5F3F-DF68-DB5A23273A22}"/>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F576457-1283-89BE-51EC-C4665BB3F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D9434C-B100-0C59-4BDC-89FC5D7CFE40}"/>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dirty="0"/>
              <a:t>The 2024 Global Carbon Budget key findings state that globally, emissions from different fossil fuels in 2024 are projected to increase.</a:t>
            </a:r>
          </a:p>
          <a:p>
            <a:pPr marL="0" indent="0">
              <a:buNone/>
            </a:pPr>
            <a:r>
              <a:rPr lang="en-US" sz="3200" b="1" dirty="0"/>
              <a:t>True</a:t>
            </a:r>
            <a:r>
              <a:rPr lang="en-US" sz="4800" dirty="0"/>
              <a:t>. </a:t>
            </a:r>
            <a:r>
              <a:rPr lang="en-US" dirty="0"/>
              <a:t>Globally, emissions from different fossil fuels in 2024 are projected to increase: coal (0.2%), oil (0.9%), gas (2.4%). These contribute 41%, 32% and 21% of global fossil CO</a:t>
            </a:r>
            <a:r>
              <a:rPr lang="en-US" baseline="-25000" dirty="0"/>
              <a:t>2</a:t>
            </a:r>
            <a:r>
              <a:rPr lang="en-US" dirty="0"/>
              <a:t> emissions respectively. </a:t>
            </a:r>
          </a:p>
          <a:p>
            <a:pPr marL="0" indent="0">
              <a:buNone/>
            </a:pPr>
            <a:r>
              <a:rPr lang="en-US" b="1" dirty="0"/>
              <a:t>Watch more, </a:t>
            </a:r>
            <a:r>
              <a:rPr lang="en-US" b="1" dirty="0">
                <a:hlinkClick r:id="rId3"/>
              </a:rPr>
              <a:t>here.</a:t>
            </a:r>
            <a:endParaRPr lang="en-US" b="1" dirty="0"/>
          </a:p>
          <a:p>
            <a:pPr marL="0" indent="0">
              <a:buNone/>
            </a:pPr>
            <a:r>
              <a:rPr lang="en-US" sz="1400" b="1" dirty="0">
                <a:highlight>
                  <a:srgbClr val="F4BC03"/>
                </a:highlight>
                <a:latin typeface="Arial" panose="020B0604020202020204" pitchFamily="34" charset="0"/>
                <a:cs typeface="Arial" panose="020B0604020202020204" pitchFamily="34" charset="0"/>
              </a:rPr>
              <a:t>Source: </a:t>
            </a:r>
            <a:r>
              <a:rPr lang="en-US" sz="1400" dirty="0">
                <a:highlight>
                  <a:srgbClr val="F4BC03"/>
                </a:highlight>
                <a:latin typeface="Arial" panose="020B0604020202020204" pitchFamily="34" charset="0"/>
                <a:cs typeface="Arial" panose="020B0604020202020204" pitchFamily="34" charset="0"/>
                <a:hlinkClick r:id="rId4"/>
              </a:rPr>
              <a:t>https://globalcarbonbudget.org/fossil-fuel-co2-emissions-increase-again-in-2024/</a:t>
            </a:r>
            <a:r>
              <a:rPr lang="en-US" sz="1400" dirty="0">
                <a:highlight>
                  <a:srgbClr val="F4BC03"/>
                </a:highlight>
                <a:latin typeface="Arial" panose="020B0604020202020204" pitchFamily="34" charset="0"/>
                <a:cs typeface="Arial" panose="020B0604020202020204" pitchFamily="34" charset="0"/>
              </a:rPr>
              <a:t> </a:t>
            </a:r>
          </a:p>
        </p:txBody>
      </p:sp>
      <p:pic>
        <p:nvPicPr>
          <p:cNvPr id="4" name="Picture 3" descr="A red and black logo&#10;&#10;Description automatically generated">
            <a:extLst>
              <a:ext uri="{FF2B5EF4-FFF2-40B4-BE49-F238E27FC236}">
                <a16:creationId xmlns:a16="http://schemas.microsoft.com/office/drawing/2014/main" id="{95DB204C-9819-F84F-63AF-3479F20F6BC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376291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24F144-E050-1F42-4D85-4E3D1BF2B11D}"/>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F6E4A854-7510-F6DE-96D5-5EFBCBE04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EC6747D4-5AEE-BF7B-0F63-D14A63EB8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257764B-70C5-7258-4F5F-F1ABB17B4B14}"/>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298E5CC4-F9CA-675C-37AC-C26512C0F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99A0002-30E3-8F11-1EAD-D4B8B22C41BD}"/>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dirty="0"/>
              <a:t>Current collective plans to mitigate climate change are in line with the numbers set for the reduction of greenhouse gas emissions needed by 2030 to limit the global temperature increase to 1.5°C by the end of the century.</a:t>
            </a:r>
          </a:p>
          <a:p>
            <a:pPr marL="0" indent="0">
              <a:buNone/>
            </a:pPr>
            <a:r>
              <a:rPr lang="en-US" sz="3200" b="1" dirty="0"/>
              <a:t>False</a:t>
            </a:r>
            <a:r>
              <a:rPr lang="en-US" sz="4800" dirty="0"/>
              <a:t>. </a:t>
            </a:r>
            <a:r>
              <a:rPr lang="en-US" dirty="0"/>
              <a:t>Current collective plans to mitigate climate change fall significantly short of the greenhouse gas emissions reduction needed by 2030 to limit global temperature rise to 1.5°C by the end of the century.</a:t>
            </a:r>
          </a:p>
          <a:p>
            <a:pPr marL="0" indent="0">
              <a:buNone/>
            </a:pPr>
            <a:r>
              <a:rPr lang="en-US" sz="1400" b="1" dirty="0">
                <a:highlight>
                  <a:srgbClr val="F4BC03"/>
                </a:highlight>
                <a:latin typeface="Arial" panose="020B0604020202020204" pitchFamily="34" charset="0"/>
                <a:cs typeface="Arial" panose="020B0604020202020204" pitchFamily="34" charset="0"/>
              </a:rPr>
              <a:t>Source: </a:t>
            </a:r>
            <a:r>
              <a:rPr lang="en-US" sz="1400" dirty="0">
                <a:highlight>
                  <a:srgbClr val="F4BC03"/>
                </a:highlight>
                <a:latin typeface="Arial" panose="020B0604020202020204" pitchFamily="34" charset="0"/>
                <a:cs typeface="Arial" panose="020B0604020202020204" pitchFamily="34" charset="0"/>
                <a:hlinkClick r:id="rId3"/>
              </a:rPr>
              <a:t>https://documents.un.org/doc/undoc/gen/g25/070/22/pdf/g2507022.pdf</a:t>
            </a:r>
            <a:r>
              <a:rPr lang="en-US" sz="1400" dirty="0">
                <a:highlight>
                  <a:srgbClr val="F4BC03"/>
                </a:highlight>
                <a:latin typeface="Arial" panose="020B0604020202020204" pitchFamily="34" charset="0"/>
                <a:cs typeface="Arial" panose="020B0604020202020204" pitchFamily="34" charset="0"/>
              </a:rPr>
              <a:t> </a:t>
            </a:r>
          </a:p>
          <a:p>
            <a:pPr marL="0" indent="0">
              <a:lnSpc>
                <a:spcPct val="100000"/>
              </a:lnSpc>
              <a:buNone/>
            </a:pPr>
            <a:r>
              <a:rPr lang="en-US" sz="1400" dirty="0">
                <a:highlight>
                  <a:srgbClr val="F4BC03"/>
                </a:highlight>
                <a:latin typeface="Arial" panose="020B0604020202020204" pitchFamily="34" charset="0"/>
                <a:cs typeface="Arial" panose="020B0604020202020204" pitchFamily="34" charset="0"/>
                <a:hlinkClick r:id="rId4"/>
              </a:rPr>
              <a:t>https://unfccc.int/process-and-meetings/the-paris-agreement/nationally-determined-contributions-ndcs/2024-ndc-synthesis-report</a:t>
            </a:r>
            <a:endParaRPr lang="en-US" sz="1400" dirty="0">
              <a:highlight>
                <a:srgbClr val="F4BC03"/>
              </a:highlight>
              <a:latin typeface="Arial" panose="020B0604020202020204" pitchFamily="34" charset="0"/>
              <a:cs typeface="Arial" panose="020B0604020202020204" pitchFamily="34" charset="0"/>
            </a:endParaRPr>
          </a:p>
          <a:p>
            <a:endParaRPr lang="en-US" sz="1400" dirty="0">
              <a:highlight>
                <a:srgbClr val="F4BC03"/>
              </a:highlight>
              <a:latin typeface="Arial" panose="020B0604020202020204" pitchFamily="34" charset="0"/>
              <a:cs typeface="Arial" panose="020B0604020202020204" pitchFamily="34" charset="0"/>
            </a:endParaRPr>
          </a:p>
        </p:txBody>
      </p:sp>
      <p:pic>
        <p:nvPicPr>
          <p:cNvPr id="4" name="Picture 3" descr="A red and black logo&#10;&#10;Description automatically generated">
            <a:extLst>
              <a:ext uri="{FF2B5EF4-FFF2-40B4-BE49-F238E27FC236}">
                <a16:creationId xmlns:a16="http://schemas.microsoft.com/office/drawing/2014/main" id="{8C6063C4-0692-62F6-60C2-99F6D154EC3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39098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E00FDC-D927-8D3D-9ABE-08F612902029}"/>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95A2CA2F-7000-E526-C177-4F0C47548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4B1EF130-31FF-1275-FE45-953BDFED9F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3475FD2-8383-1306-4054-05908729B98E}"/>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6225CC3B-9517-3C71-3E36-21736BBBB1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712651D-8CA0-0022-A369-1E5D211273AC}"/>
              </a:ext>
            </a:extLst>
          </p:cNvPr>
          <p:cNvSpPr>
            <a:spLocks noGrp="1"/>
          </p:cNvSpPr>
          <p:nvPr>
            <p:ph idx="1"/>
          </p:nvPr>
        </p:nvSpPr>
        <p:spPr>
          <a:xfrm>
            <a:off x="828161" y="1581150"/>
            <a:ext cx="10515600" cy="4911725"/>
          </a:xfrm>
        </p:spPr>
        <p:txBody>
          <a:bodyPr vert="horz" lIns="91440" tIns="45720" rIns="91440" bIns="45720" rtlCol="0" anchor="t">
            <a:noAutofit/>
          </a:bodyPr>
          <a:lstStyle/>
          <a:p>
            <a:pPr marL="285750" indent="-285750"/>
            <a:r>
              <a:rPr lang="en-US" dirty="0"/>
              <a:t>Ireland’s emissions per person are among the highest in the EU.</a:t>
            </a:r>
          </a:p>
          <a:p>
            <a:pPr marL="285750" indent="-285750"/>
            <a:r>
              <a:rPr lang="en-US" sz="3200" b="1" dirty="0"/>
              <a:t>True</a:t>
            </a:r>
            <a:r>
              <a:rPr lang="en-US" sz="4800" dirty="0"/>
              <a:t>. </a:t>
            </a:r>
            <a:r>
              <a:rPr lang="en-US" dirty="0"/>
              <a:t>We rely heavily on </a:t>
            </a:r>
            <a:r>
              <a:rPr lang="en-US" b="1" dirty="0"/>
              <a:t>imported fossil fuels</a:t>
            </a:r>
            <a:r>
              <a:rPr lang="en-US" dirty="0"/>
              <a:t>.</a:t>
            </a:r>
          </a:p>
          <a:p>
            <a:pPr marL="285750" indent="-285750"/>
            <a:r>
              <a:rPr lang="en-US" dirty="0"/>
              <a:t>Main sources: agriculture (especially methane from cows), transport, and energy.</a:t>
            </a:r>
          </a:p>
          <a:p>
            <a:pPr marL="285750" indent="-285750"/>
            <a:r>
              <a:rPr lang="en-US" dirty="0"/>
              <a:t>While small in population, our lifestyle and consumption patterns have a big impact.</a:t>
            </a:r>
          </a:p>
          <a:p>
            <a:pPr marL="0" indent="0">
              <a:buNone/>
            </a:pPr>
            <a:r>
              <a:rPr lang="en-US" sz="1400" b="1" dirty="0">
                <a:highlight>
                  <a:srgbClr val="F4BC03"/>
                </a:highlight>
                <a:latin typeface="Arial" panose="020B0604020202020204" pitchFamily="34" charset="0"/>
                <a:cs typeface="Arial" panose="020B0604020202020204" pitchFamily="34" charset="0"/>
              </a:rPr>
              <a:t>Source: </a:t>
            </a:r>
            <a:r>
              <a:rPr lang="en-US" sz="1400" dirty="0">
                <a:highlight>
                  <a:srgbClr val="F4BC03"/>
                </a:highlight>
                <a:hlinkClick r:id="rId3"/>
              </a:rPr>
              <a:t>The hidden truth: Ireland’s role in the global fossil fuel industry</a:t>
            </a:r>
            <a:r>
              <a:rPr lang="en-US" sz="1400" dirty="0">
                <a:highlight>
                  <a:srgbClr val="F4BC03"/>
                </a:highlight>
              </a:rPr>
              <a:t> </a:t>
            </a:r>
            <a:endParaRPr lang="en-US" sz="1400" dirty="0">
              <a:highlight>
                <a:srgbClr val="F4BC03"/>
              </a:highlight>
              <a:latin typeface="Arial" panose="020B0604020202020204" pitchFamily="34" charset="0"/>
              <a:cs typeface="Arial" panose="020B0604020202020204" pitchFamily="34" charset="0"/>
            </a:endParaRPr>
          </a:p>
        </p:txBody>
      </p:sp>
      <p:pic>
        <p:nvPicPr>
          <p:cNvPr id="4" name="Picture 3" descr="A red and black logo&#10;&#10;Description automatically generated">
            <a:extLst>
              <a:ext uri="{FF2B5EF4-FFF2-40B4-BE49-F238E27FC236}">
                <a16:creationId xmlns:a16="http://schemas.microsoft.com/office/drawing/2014/main" id="{64A011CC-E194-435F-AC32-4AD042C49C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5" name="Oval 4">
            <a:extLst>
              <a:ext uri="{FF2B5EF4-FFF2-40B4-BE49-F238E27FC236}">
                <a16:creationId xmlns:a16="http://schemas.microsoft.com/office/drawing/2014/main" id="{56A231CC-D2C3-E8E7-A355-643E88E09BB6}"/>
              </a:ext>
            </a:extLst>
          </p:cNvPr>
          <p:cNvSpPr/>
          <p:nvPr/>
        </p:nvSpPr>
        <p:spPr>
          <a:xfrm>
            <a:off x="6662562" y="4712676"/>
            <a:ext cx="3779295" cy="1455274"/>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69901165-F4B5-A698-8364-407F6E94D76D}"/>
              </a:ext>
            </a:extLst>
          </p:cNvPr>
          <p:cNvSpPr txBox="1"/>
          <p:nvPr/>
        </p:nvSpPr>
        <p:spPr>
          <a:xfrm>
            <a:off x="6862918" y="5053779"/>
            <a:ext cx="3411793" cy="923330"/>
          </a:xfrm>
          <a:prstGeom prst="rect">
            <a:avLst/>
          </a:prstGeom>
          <a:noFill/>
        </p:spPr>
        <p:txBody>
          <a:bodyPr wrap="square" rtlCol="0">
            <a:spAutoFit/>
          </a:bodyPr>
          <a:lstStyle/>
          <a:p>
            <a:pPr algn="ctr"/>
            <a:r>
              <a:rPr lang="en-US" dirty="0">
                <a:solidFill>
                  <a:schemeClr val="bg1"/>
                </a:solidFill>
                <a:hlinkClick r:id="rId3">
                  <a:extLst>
                    <a:ext uri="{A12FA001-AC4F-418D-AE19-62706E023703}">
                      <ahyp:hlinkClr xmlns:ahyp="http://schemas.microsoft.com/office/drawing/2018/hyperlinkcolor" val="tx"/>
                    </a:ext>
                  </a:extLst>
                </a:hlinkClick>
              </a:rPr>
              <a:t>Click here to read the hidden truth of Ireland’s role in the fossil fuel industry </a:t>
            </a:r>
            <a:endParaRPr lang="en-IE" dirty="0">
              <a:solidFill>
                <a:schemeClr val="bg1"/>
              </a:solidFill>
            </a:endParaRPr>
          </a:p>
        </p:txBody>
      </p:sp>
    </p:spTree>
    <p:extLst>
      <p:ext uri="{BB962C8B-B14F-4D97-AF65-F5344CB8AC3E}">
        <p14:creationId xmlns:p14="http://schemas.microsoft.com/office/powerpoint/2010/main" val="353380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862673-BB1D-07E2-5455-6E76CCBE7C35}"/>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B8E4807B-04AC-1BBE-499C-60C5BF5EF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C127C849-D8D7-734B-B3DF-D23743F36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5">
            <a:extLst>
              <a:ext uri="{FF2B5EF4-FFF2-40B4-BE49-F238E27FC236}">
                <a16:creationId xmlns:a16="http://schemas.microsoft.com/office/drawing/2014/main" id="{5BD8C8B8-8922-9C37-5D5D-73266A436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C196E94B-A4B1-1157-5A45-14DA7667AD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pic>
        <p:nvPicPr>
          <p:cNvPr id="19" name="Content Placeholder 18" descr="A close-up of a graph&#10;&#10;AI-generated content may be incorrect.">
            <a:extLst>
              <a:ext uri="{FF2B5EF4-FFF2-40B4-BE49-F238E27FC236}">
                <a16:creationId xmlns:a16="http://schemas.microsoft.com/office/drawing/2014/main" id="{8098C94A-F2C9-E43A-1728-4DE946207596}"/>
              </a:ext>
            </a:extLst>
          </p:cNvPr>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a:off x="6850014" y="815890"/>
            <a:ext cx="3926214" cy="4907768"/>
          </a:xfrm>
          <a:prstGeom prst="rect">
            <a:avLst/>
          </a:prstGeom>
          <a:ln>
            <a:noFill/>
          </a:ln>
          <a:effectLst>
            <a:softEdge rad="112500"/>
          </a:effectLst>
        </p:spPr>
      </p:pic>
      <p:pic>
        <p:nvPicPr>
          <p:cNvPr id="25" name="Picture 24" descr="A table with numbers and text&#10;&#10;AI-generated content may be incorrect.">
            <a:extLst>
              <a:ext uri="{FF2B5EF4-FFF2-40B4-BE49-F238E27FC236}">
                <a16:creationId xmlns:a16="http://schemas.microsoft.com/office/drawing/2014/main" id="{D4CA574B-0823-DA22-1A3A-A5E37787D67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4142" y="713205"/>
            <a:ext cx="5113138" cy="5113138"/>
          </a:xfrm>
          <a:prstGeom prst="rect">
            <a:avLst/>
          </a:prstGeom>
          <a:ln>
            <a:noFill/>
          </a:ln>
          <a:effectLst>
            <a:softEdge rad="112500"/>
          </a:effectLst>
        </p:spPr>
      </p:pic>
      <p:sp>
        <p:nvSpPr>
          <p:cNvPr id="29" name="TextBox 28">
            <a:extLst>
              <a:ext uri="{FF2B5EF4-FFF2-40B4-BE49-F238E27FC236}">
                <a16:creationId xmlns:a16="http://schemas.microsoft.com/office/drawing/2014/main" id="{1C322AAE-2941-A7F0-2189-C7CB63DA0AED}"/>
              </a:ext>
            </a:extLst>
          </p:cNvPr>
          <p:cNvSpPr txBox="1"/>
          <p:nvPr/>
        </p:nvSpPr>
        <p:spPr>
          <a:xfrm>
            <a:off x="1142373" y="5875869"/>
            <a:ext cx="10493917" cy="307777"/>
          </a:xfrm>
          <a:prstGeom prst="rect">
            <a:avLst/>
          </a:prstGeom>
          <a:noFill/>
        </p:spPr>
        <p:txBody>
          <a:bodyPr wrap="square">
            <a:spAutoFit/>
          </a:bodyPr>
          <a:lstStyle/>
          <a:p>
            <a:r>
              <a:rPr lang="en-US" sz="1400" b="1">
                <a:highlight>
                  <a:srgbClr val="F4BC03"/>
                </a:highlight>
                <a:latin typeface="Arial" panose="020B0604020202020204" pitchFamily="34" charset="0"/>
                <a:cs typeface="Arial" panose="020B0604020202020204" pitchFamily="34" charset="0"/>
              </a:rPr>
              <a:t>Source: </a:t>
            </a:r>
            <a:r>
              <a:rPr lang="en-US" sz="1400">
                <a:highlight>
                  <a:srgbClr val="F4BC03"/>
                </a:highlight>
                <a:latin typeface="Arial" panose="020B0604020202020204" pitchFamily="34" charset="0"/>
                <a:cs typeface="Arial" panose="020B0604020202020204" pitchFamily="34" charset="0"/>
                <a:hlinkClick r:id="rId6"/>
              </a:rPr>
              <a:t>https://actionaid.ie/the-hidden-truth/</a:t>
            </a:r>
            <a:r>
              <a:rPr lang="en-US" sz="1400">
                <a:highlight>
                  <a:srgbClr val="F4BC03"/>
                </a:highligh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33089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188163-27D2-CE15-ABFE-943AAC2ECC5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1DA616-AF4C-A229-5ACC-B2C3862A13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B9242E8-A986-7086-6BF2-3D2A11282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3F4DA7-BE6D-5995-3429-FC5A69959398}"/>
              </a:ext>
            </a:extLst>
          </p:cNvPr>
          <p:cNvSpPr>
            <a:spLocks noGrp="1"/>
          </p:cNvSpPr>
          <p:nvPr>
            <p:ph type="title"/>
          </p:nvPr>
        </p:nvSpPr>
        <p:spPr>
          <a:xfrm>
            <a:off x="488288" y="1198418"/>
            <a:ext cx="3580366" cy="4461163"/>
          </a:xfrm>
        </p:spPr>
        <p:txBody>
          <a:bodyPr>
            <a:normAutofit/>
          </a:bodyPr>
          <a:lstStyle/>
          <a:p>
            <a:r>
              <a:rPr lang="en-US" sz="3200">
                <a:latin typeface="Auxilia Black" panose="02000000000000000000" pitchFamily="50" charset="0"/>
                <a:cs typeface="Auxilia Black" panose="02000000000000000000" pitchFamily="50" charset="0"/>
              </a:rPr>
              <a:t>Where do we use fossil fuels daily?</a:t>
            </a:r>
            <a:endParaRPr lang="en-IE" sz="2200"/>
          </a:p>
        </p:txBody>
      </p:sp>
      <p:sp>
        <p:nvSpPr>
          <p:cNvPr id="12" name="Arc 11">
            <a:extLst>
              <a:ext uri="{FF2B5EF4-FFF2-40B4-BE49-F238E27FC236}">
                <a16:creationId xmlns:a16="http://schemas.microsoft.com/office/drawing/2014/main" id="{B09F3342-6BE9-5A32-E50F-F305238EC8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red and black logo&#10;&#10;Description automatically generated">
            <a:extLst>
              <a:ext uri="{FF2B5EF4-FFF2-40B4-BE49-F238E27FC236}">
                <a16:creationId xmlns:a16="http://schemas.microsoft.com/office/drawing/2014/main" id="{20F9A102-EE0E-2767-6977-60B4F97E14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4" name="Content Placeholder 3">
            <a:extLst>
              <a:ext uri="{FF2B5EF4-FFF2-40B4-BE49-F238E27FC236}">
                <a16:creationId xmlns:a16="http://schemas.microsoft.com/office/drawing/2014/main" id="{3C796CFB-CF5B-43D4-9596-93A0178E55E7}"/>
              </a:ext>
            </a:extLst>
          </p:cNvPr>
          <p:cNvSpPr>
            <a:spLocks noGrp="1"/>
          </p:cNvSpPr>
          <p:nvPr>
            <p:ph idx="1"/>
          </p:nvPr>
        </p:nvSpPr>
        <p:spPr>
          <a:xfrm>
            <a:off x="4481399" y="1422175"/>
            <a:ext cx="7496402" cy="2799636"/>
          </a:xfrm>
        </p:spPr>
        <p:txBody>
          <a:bodyPr>
            <a:noAutofit/>
          </a:bodyPr>
          <a:lstStyle/>
          <a:p>
            <a:pPr marL="0" indent="0" algn="ctr">
              <a:buNone/>
            </a:pPr>
            <a:endParaRPr lang="en-US" sz="1800" b="1">
              <a:solidFill>
                <a:schemeClr val="bg1"/>
              </a:solidFill>
              <a:highlight>
                <a:srgbClr val="FF0000"/>
              </a:highlight>
            </a:endParaRPr>
          </a:p>
          <a:p>
            <a:pPr marL="0" indent="0" algn="ctr">
              <a:buNone/>
            </a:pPr>
            <a:endParaRPr lang="en-US" sz="1800" b="1">
              <a:solidFill>
                <a:schemeClr val="bg1"/>
              </a:solidFill>
              <a:highlight>
                <a:srgbClr val="FF0000"/>
              </a:highlight>
            </a:endParaRPr>
          </a:p>
          <a:p>
            <a:pPr marL="0" indent="0" algn="ctr">
              <a:buNone/>
            </a:pPr>
            <a:endParaRPr lang="en-US" sz="1800" b="1">
              <a:solidFill>
                <a:schemeClr val="bg1"/>
              </a:solidFill>
              <a:highlight>
                <a:srgbClr val="FF0000"/>
              </a:highlight>
            </a:endParaRPr>
          </a:p>
          <a:p>
            <a:pPr marL="0" indent="0" algn="ctr">
              <a:buNone/>
            </a:pPr>
            <a:endParaRPr lang="en-US" sz="1800" b="1">
              <a:solidFill>
                <a:schemeClr val="bg1"/>
              </a:solidFill>
              <a:highlight>
                <a:srgbClr val="FF0000"/>
              </a:highlight>
            </a:endParaRPr>
          </a:p>
          <a:p>
            <a:pPr marL="0" indent="0" algn="ctr">
              <a:buNone/>
            </a:pPr>
            <a:r>
              <a:rPr lang="en-US" sz="1800" b="1">
                <a:solidFill>
                  <a:schemeClr val="bg1"/>
                </a:solidFill>
                <a:highlight>
                  <a:srgbClr val="FF0000"/>
                </a:highlight>
              </a:rPr>
              <a:t>Think about your day from morning to night. </a:t>
            </a:r>
          </a:p>
          <a:p>
            <a:pPr marL="0" indent="0" algn="ctr">
              <a:buNone/>
            </a:pPr>
            <a:r>
              <a:rPr lang="en-US" sz="1800" b="1">
                <a:solidFill>
                  <a:schemeClr val="bg1"/>
                </a:solidFill>
                <a:highlight>
                  <a:srgbClr val="FF0000"/>
                </a:highlight>
              </a:rPr>
              <a:t>Where might fossil fuels be used?</a:t>
            </a:r>
          </a:p>
          <a:p>
            <a:pPr marL="0" indent="0" algn="ctr">
              <a:buNone/>
            </a:pPr>
            <a:endParaRPr lang="en-US" sz="1800" b="1">
              <a:solidFill>
                <a:schemeClr val="bg1"/>
              </a:solidFill>
              <a:highlight>
                <a:srgbClr val="FF0000"/>
              </a:highlight>
            </a:endParaRPr>
          </a:p>
          <a:p>
            <a:pPr marL="0" indent="0" algn="ctr">
              <a:buNone/>
            </a:pPr>
            <a:r>
              <a:rPr lang="en-US" sz="1600"/>
              <a:t>List everything you use in one day that might rely on fossil fuels.</a:t>
            </a:r>
            <a:endParaRPr lang="en-US" sz="1600" b="1">
              <a:solidFill>
                <a:schemeClr val="bg1"/>
              </a:solidFill>
              <a:highlight>
                <a:srgbClr val="FF0000"/>
              </a:highlight>
            </a:endParaRPr>
          </a:p>
        </p:txBody>
      </p:sp>
    </p:spTree>
    <p:extLst>
      <p:ext uri="{BB962C8B-B14F-4D97-AF65-F5344CB8AC3E}">
        <p14:creationId xmlns:p14="http://schemas.microsoft.com/office/powerpoint/2010/main" val="440362090"/>
      </p:ext>
    </p:extLst>
  </p:cSld>
  <p:clrMapOvr>
    <a:masterClrMapping/>
  </p:clrMapOvr>
</p:sld>
</file>

<file path=ppt/theme/theme1.xml><?xml version="1.0" encoding="utf-8"?>
<a:theme xmlns:a="http://schemas.openxmlformats.org/drawingml/2006/main" name="Office Theme">
  <a:themeElements>
    <a:clrScheme name="ActionAid Colours">
      <a:dk1>
        <a:sysClr val="windowText" lastClr="000000"/>
      </a:dk1>
      <a:lt1>
        <a:sysClr val="window" lastClr="FFFFFF"/>
      </a:lt1>
      <a:dk2>
        <a:srgbClr val="44546A"/>
      </a:dk2>
      <a:lt2>
        <a:srgbClr val="E7E6E6"/>
      </a:lt2>
      <a:accent1>
        <a:srgbClr val="92CCBE"/>
      </a:accent1>
      <a:accent2>
        <a:srgbClr val="8FB4BE"/>
      </a:accent2>
      <a:accent3>
        <a:srgbClr val="FB171C"/>
      </a:accent3>
      <a:accent4>
        <a:srgbClr val="F4BC03"/>
      </a:accent4>
      <a:accent5>
        <a:srgbClr val="FF0000"/>
      </a:accent5>
      <a:accent6>
        <a:srgbClr val="FF7D69"/>
      </a:accent6>
      <a:hlink>
        <a:srgbClr val="0563C1"/>
      </a:hlink>
      <a:folHlink>
        <a:srgbClr val="FB171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22" ma:contentTypeDescription="Create a new document." ma:contentTypeScope="" ma:versionID="f9c60aac022d0f0ca9c5dbbb356eba22">
  <xsd:schema xmlns:xsd="http://www.w3.org/2001/XMLSchema" xmlns:xs="http://www.w3.org/2001/XMLSchema" xmlns:p="http://schemas.microsoft.com/office/2006/metadata/properties" xmlns:ns1="http://schemas.microsoft.com/sharepoint/v3" xmlns:ns2="8c4c1eac-08e8-4be8-836a-443b36469159" xmlns:ns3="2c116a8c-2560-4f4c-ab85-48c64df05a19" targetNamespace="http://schemas.microsoft.com/office/2006/metadata/properties" ma:root="true" ma:fieldsID="9ac41c7608f107a371bb055e8b55ec22" ns1:_="" ns2:_="" ns3:_="">
    <xsd:import namespace="http://schemas.microsoft.com/sharepoint/v3"/>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_ip_UnifiedCompliancePolicyUIAction xmlns="http://schemas.microsoft.com/sharepoint/v3" xsi:nil="true"/>
    <_ip_UnifiedCompliancePolicyProperties xmlns="http://schemas.microsoft.com/sharepoint/v3" xsi:nil="true"/>
    <SharedWithUsers xmlns="2c116a8c-2560-4f4c-ab85-48c64df05a19">
      <UserInfo>
        <DisplayName>Jane Murray</DisplayName>
        <AccountId>124</AccountId>
        <AccountType/>
      </UserInfo>
    </SharedWithUsers>
  </documentManagement>
</p:properties>
</file>

<file path=customXml/itemProps1.xml><?xml version="1.0" encoding="utf-8"?>
<ds:datastoreItem xmlns:ds="http://schemas.openxmlformats.org/officeDocument/2006/customXml" ds:itemID="{C24977E9-4921-469A-9982-74A02E0FA9C0}">
  <ds:schemaRefs>
    <ds:schemaRef ds:uri="2c116a8c-2560-4f4c-ab85-48c64df05a19"/>
    <ds:schemaRef ds:uri="8c4c1eac-08e8-4be8-836a-443b364691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E187ADB-0FC6-47D5-88F9-0944B08A3784}">
  <ds:schemaRefs>
    <ds:schemaRef ds:uri="http://schemas.microsoft.com/sharepoint/v3/contenttype/forms"/>
  </ds:schemaRefs>
</ds:datastoreItem>
</file>

<file path=customXml/itemProps3.xml><?xml version="1.0" encoding="utf-8"?>
<ds:datastoreItem xmlns:ds="http://schemas.openxmlformats.org/officeDocument/2006/customXml" ds:itemID="{CAB969E5-FF46-47CD-A037-B96F91A34E45}">
  <ds:schemaRefs>
    <ds:schemaRef ds:uri="2c116a8c-2560-4f4c-ab85-48c64df05a19"/>
    <ds:schemaRef ds:uri="8c4c1eac-08e8-4be8-836a-443b364691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0</TotalTime>
  <Words>2500</Words>
  <Application>Microsoft Office PowerPoint</Application>
  <PresentationFormat>Widescreen</PresentationFormat>
  <Paragraphs>146</Paragraphs>
  <Slides>26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Aptos</vt:lpstr>
      <vt:lpstr>Arial</vt:lpstr>
      <vt:lpstr>Auxilia</vt:lpstr>
      <vt:lpstr>Auxilia Black</vt:lpstr>
      <vt:lpstr>Calibri</vt:lpstr>
      <vt:lpstr>Calibri Light</vt:lpstr>
      <vt:lpstr>Times New Roman</vt:lpstr>
      <vt:lpstr>Wingdings</vt:lpstr>
      <vt:lpstr>Office Theme</vt:lpstr>
      <vt:lpstr>Campaigning for a fossil fuel free future and for climate action</vt:lpstr>
      <vt:lpstr>What are fossil fuels?</vt:lpstr>
      <vt:lpstr>Why are  fossil fuels harmful?</vt:lpstr>
      <vt:lpstr>True or false  </vt:lpstr>
      <vt:lpstr>True or false  </vt:lpstr>
      <vt:lpstr>True or false  </vt:lpstr>
      <vt:lpstr>True or false  </vt:lpstr>
      <vt:lpstr>PowerPoint Presentation</vt:lpstr>
      <vt:lpstr>Where do we use fossil fuels daily?</vt:lpstr>
      <vt:lpstr>Where do we fit in?</vt:lpstr>
      <vt:lpstr>The climate crisis’ impact on the Global South</vt:lpstr>
      <vt:lpstr>70%</vt:lpstr>
      <vt:lpstr>The climate crisis’ impact on the Global South</vt:lpstr>
      <vt:lpstr>Case study</vt:lpstr>
      <vt:lpstr>PowerPoint Presentation</vt:lpstr>
      <vt:lpstr>Case study</vt:lpstr>
      <vt:lpstr>PowerPoint Presentation</vt:lpstr>
      <vt:lpstr>How are young people becoming climate leaders?  - video</vt:lpstr>
      <vt:lpstr>Students’ and young people’s response to the floods in Bangladesh</vt:lpstr>
      <vt:lpstr>PowerPoint Presentation</vt:lpstr>
      <vt:lpstr>What can you do?</vt:lpstr>
      <vt:lpstr>Class discussion </vt:lpstr>
      <vt:lpstr>Reflection: Some questions to ask</vt:lpstr>
      <vt:lpstr>Actions to take</vt:lpstr>
      <vt:lpstr>Actions to take</vt:lpstr>
      <vt:lpstr>Further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lastModifiedBy>Jo-Ann Ward</cp:lastModifiedBy>
  <cp:revision>1</cp:revision>
  <dcterms:created xsi:type="dcterms:W3CDTF">2022-08-04T08:34:17Z</dcterms:created>
  <dcterms:modified xsi:type="dcterms:W3CDTF">2025-09-25T15:40:51Z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