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1F_6EAFC6E5.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24"/>
  </p:notesMasterIdLst>
  <p:sldIdLst>
    <p:sldId id="256" r:id="rId5"/>
    <p:sldId id="274" r:id="rId6"/>
    <p:sldId id="270" r:id="rId7"/>
    <p:sldId id="280" r:id="rId8"/>
    <p:sldId id="290" r:id="rId9"/>
    <p:sldId id="278" r:id="rId10"/>
    <p:sldId id="284" r:id="rId11"/>
    <p:sldId id="291" r:id="rId12"/>
    <p:sldId id="285" r:id="rId13"/>
    <p:sldId id="271" r:id="rId14"/>
    <p:sldId id="286" r:id="rId15"/>
    <p:sldId id="287" r:id="rId16"/>
    <p:sldId id="292" r:id="rId17"/>
    <p:sldId id="289" r:id="rId18"/>
    <p:sldId id="258" r:id="rId19"/>
    <p:sldId id="265" r:id="rId20"/>
    <p:sldId id="273" r:id="rId21"/>
    <p:sldId id="272" r:id="rId22"/>
    <p:sldId id="28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61030B-2053-455D-B6FA-00A2E6ABF84D}" name="Gráinne Kilcullen" initials="GK" userId="S::grainne.kilcullen@actionaid.org::cfe751f3-5dbf-4354-bb1a-5d144b22c1f1" providerId="AD"/>
  <p188:author id="{108BE118-ADA6-0AA1-25AB-45A4C3FE046E}" name="Erica Beccarello" initials="EB" userId="S::erica.beccarello@actionaid.org::4cfe7f98-5fdd-4436-b022-65f9c48a41be" providerId="AD"/>
  <p188:author id="{D8849F39-85E1-D757-F611-BA77449D967F}" name="Cillian Quinn" initials="CQ" userId="S::Cillian.Quinn@actionaid.org::06f36ca4-9793-4a33-a4b8-f9614e5db7b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4BC03"/>
    <a:srgbClr val="C6BDAE"/>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D1978D-189B-A667-E41A-E167227F1589}" v="6" dt="2024-10-14T11:43:30.996"/>
    <p1510:client id="{59CB4C8F-3ADF-4BAD-AD38-DB17A976BDC0}" v="4" dt="2024-10-14T10:57:49.2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áinne Kilcullen" userId="S::grainne.kilcullen@actionaid.org::cfe751f3-5dbf-4354-bb1a-5d144b22c1f1" providerId="AD" clId="Web-{A3D1632B-DF8D-DC93-1CFD-06EB3C7544D1}"/>
    <pc:docChg chg="mod modSld">
      <pc:chgData name="Gráinne Kilcullen" userId="S::grainne.kilcullen@actionaid.org::cfe751f3-5dbf-4354-bb1a-5d144b22c1f1" providerId="AD" clId="Web-{A3D1632B-DF8D-DC93-1CFD-06EB3C7544D1}" dt="2024-09-02T16:31:35.551" v="6"/>
      <pc:docMkLst>
        <pc:docMk/>
      </pc:docMkLst>
      <pc:sldChg chg="modSp">
        <pc:chgData name="Gráinne Kilcullen" userId="S::grainne.kilcullen@actionaid.org::cfe751f3-5dbf-4354-bb1a-5d144b22c1f1" providerId="AD" clId="Web-{A3D1632B-DF8D-DC93-1CFD-06EB3C7544D1}" dt="2024-09-02T16:29:15.400" v="5" actId="20577"/>
        <pc:sldMkLst>
          <pc:docMk/>
          <pc:sldMk cId="2649896640" sldId="274"/>
        </pc:sldMkLst>
        <pc:spChg chg="mod">
          <ac:chgData name="Gráinne Kilcullen" userId="S::grainne.kilcullen@actionaid.org::cfe751f3-5dbf-4354-bb1a-5d144b22c1f1" providerId="AD" clId="Web-{A3D1632B-DF8D-DC93-1CFD-06EB3C7544D1}" dt="2024-09-02T16:29:15.400" v="5" actId="20577"/>
          <ac:spMkLst>
            <pc:docMk/>
            <pc:sldMk cId="2649896640" sldId="274"/>
            <ac:spMk id="3" creationId="{716B54D4-B2F7-95FB-0F08-DAFCF608BBF5}"/>
          </ac:spMkLst>
        </pc:spChg>
      </pc:sldChg>
    </pc:docChg>
  </pc:docChgLst>
  <pc:docChgLst>
    <pc:chgData name="Erica Beccarello" userId="S::erica.beccarello@actionaid.org::4cfe7f98-5fdd-4436-b022-65f9c48a41be" providerId="AD" clId="Web-{87BEC997-D2EC-EABC-56CF-7B195192E901}"/>
    <pc:docChg chg="modSld">
      <pc:chgData name="Erica Beccarello" userId="S::erica.beccarello@actionaid.org::4cfe7f98-5fdd-4436-b022-65f9c48a41be" providerId="AD" clId="Web-{87BEC997-D2EC-EABC-56CF-7B195192E901}" dt="2024-09-13T09:10:56.445" v="223" actId="20577"/>
      <pc:docMkLst>
        <pc:docMk/>
      </pc:docMkLst>
      <pc:sldChg chg="modSp addAnim delAnim">
        <pc:chgData name="Erica Beccarello" userId="S::erica.beccarello@actionaid.org::4cfe7f98-5fdd-4436-b022-65f9c48a41be" providerId="AD" clId="Web-{87BEC997-D2EC-EABC-56CF-7B195192E901}" dt="2024-09-13T09:10:12.929" v="213" actId="20577"/>
        <pc:sldMkLst>
          <pc:docMk/>
          <pc:sldMk cId="4134100079" sldId="278"/>
        </pc:sldMkLst>
        <pc:spChg chg="mod">
          <ac:chgData name="Erica Beccarello" userId="S::erica.beccarello@actionaid.org::4cfe7f98-5fdd-4436-b022-65f9c48a41be" providerId="AD" clId="Web-{87BEC997-D2EC-EABC-56CF-7B195192E901}" dt="2024-09-13T09:10:12.929" v="213" actId="20577"/>
          <ac:spMkLst>
            <pc:docMk/>
            <pc:sldMk cId="4134100079" sldId="278"/>
            <ac:spMk id="3" creationId="{75C24CA4-B95C-AC56-3660-EA395C1ED85E}"/>
          </ac:spMkLst>
        </pc:spChg>
      </pc:sldChg>
      <pc:sldChg chg="modSp">
        <pc:chgData name="Erica Beccarello" userId="S::erica.beccarello@actionaid.org::4cfe7f98-5fdd-4436-b022-65f9c48a41be" providerId="AD" clId="Web-{87BEC997-D2EC-EABC-56CF-7B195192E901}" dt="2024-09-13T09:06:40.189" v="19" actId="20577"/>
        <pc:sldMkLst>
          <pc:docMk/>
          <pc:sldMk cId="3545402202" sldId="285"/>
        </pc:sldMkLst>
        <pc:spChg chg="mod">
          <ac:chgData name="Erica Beccarello" userId="S::erica.beccarello@actionaid.org::4cfe7f98-5fdd-4436-b022-65f9c48a41be" providerId="AD" clId="Web-{87BEC997-D2EC-EABC-56CF-7B195192E901}" dt="2024-09-13T09:06:40.189" v="19" actId="20577"/>
          <ac:spMkLst>
            <pc:docMk/>
            <pc:sldMk cId="3545402202" sldId="285"/>
            <ac:spMk id="4" creationId="{E850FC47-F379-B7BB-AD7B-3E10E18AE0E0}"/>
          </ac:spMkLst>
        </pc:spChg>
      </pc:sldChg>
      <pc:sldChg chg="modSp">
        <pc:chgData name="Erica Beccarello" userId="S::erica.beccarello@actionaid.org::4cfe7f98-5fdd-4436-b022-65f9c48a41be" providerId="AD" clId="Web-{87BEC997-D2EC-EABC-56CF-7B195192E901}" dt="2024-09-13T09:10:56.445" v="223" actId="20577"/>
        <pc:sldMkLst>
          <pc:docMk/>
          <pc:sldMk cId="1857013477" sldId="287"/>
        </pc:sldMkLst>
        <pc:spChg chg="mod">
          <ac:chgData name="Erica Beccarello" userId="S::erica.beccarello@actionaid.org::4cfe7f98-5fdd-4436-b022-65f9c48a41be" providerId="AD" clId="Web-{87BEC997-D2EC-EABC-56CF-7B195192E901}" dt="2024-09-13T09:10:56.445" v="223" actId="20577"/>
          <ac:spMkLst>
            <pc:docMk/>
            <pc:sldMk cId="1857013477" sldId="287"/>
            <ac:spMk id="4" creationId="{E850FC47-F379-B7BB-AD7B-3E10E18AE0E0}"/>
          </ac:spMkLst>
        </pc:spChg>
      </pc:sldChg>
    </pc:docChg>
  </pc:docChgLst>
  <pc:docChgLst>
    <pc:chgData name="Helena, Comms - ActionAid Ireland" userId="S::comms.ireland@actionaid.org::de6448a9-8ed2-4067-83a9-ed341f0e0013" providerId="AD" clId="Web-{0D187FFE-0737-8031-E1B5-FC75B71213C1}"/>
    <pc:docChg chg="modSld">
      <pc:chgData name="Helena, Comms - ActionAid Ireland" userId="S::comms.ireland@actionaid.org::de6448a9-8ed2-4067-83a9-ed341f0e0013" providerId="AD" clId="Web-{0D187FFE-0737-8031-E1B5-FC75B71213C1}" dt="2024-10-11T12:11:57.720" v="18" actId="20577"/>
      <pc:docMkLst>
        <pc:docMk/>
      </pc:docMkLst>
      <pc:sldChg chg="modSp">
        <pc:chgData name="Helena, Comms - ActionAid Ireland" userId="S::comms.ireland@actionaid.org::de6448a9-8ed2-4067-83a9-ed341f0e0013" providerId="AD" clId="Web-{0D187FFE-0737-8031-E1B5-FC75B71213C1}" dt="2024-10-11T12:11:57.720" v="18" actId="20577"/>
        <pc:sldMkLst>
          <pc:docMk/>
          <pc:sldMk cId="3545402202" sldId="285"/>
        </pc:sldMkLst>
        <pc:spChg chg="mod">
          <ac:chgData name="Helena, Comms - ActionAid Ireland" userId="S::comms.ireland@actionaid.org::de6448a9-8ed2-4067-83a9-ed341f0e0013" providerId="AD" clId="Web-{0D187FFE-0737-8031-E1B5-FC75B71213C1}" dt="2024-10-11T12:11:57.720" v="18" actId="20577"/>
          <ac:spMkLst>
            <pc:docMk/>
            <pc:sldMk cId="3545402202" sldId="285"/>
            <ac:spMk id="4" creationId="{E850FC47-F379-B7BB-AD7B-3E10E18AE0E0}"/>
          </ac:spMkLst>
        </pc:spChg>
      </pc:sldChg>
    </pc:docChg>
  </pc:docChgLst>
  <pc:docChgLst>
    <pc:chgData name="Erica Beccarello" userId="4cfe7f98-5fdd-4436-b022-65f9c48a41be" providerId="ADAL" clId="{171BAC09-69A7-4C73-BC17-25DCDA2DBB93}"/>
    <pc:docChg chg="undo custSel addSld modSld sldOrd">
      <pc:chgData name="Erica Beccarello" userId="4cfe7f98-5fdd-4436-b022-65f9c48a41be" providerId="ADAL" clId="{171BAC09-69A7-4C73-BC17-25DCDA2DBB93}" dt="2024-09-10T09:09:31.522" v="712" actId="1076"/>
      <pc:docMkLst>
        <pc:docMk/>
      </pc:docMkLst>
      <pc:sldChg chg="modSp mod">
        <pc:chgData name="Erica Beccarello" userId="4cfe7f98-5fdd-4436-b022-65f9c48a41be" providerId="ADAL" clId="{171BAC09-69A7-4C73-BC17-25DCDA2DBB93}" dt="2024-09-10T09:07:42.653" v="698" actId="2711"/>
        <pc:sldMkLst>
          <pc:docMk/>
          <pc:sldMk cId="2516668485" sldId="258"/>
        </pc:sldMkLst>
        <pc:spChg chg="mod">
          <ac:chgData name="Erica Beccarello" userId="4cfe7f98-5fdd-4436-b022-65f9c48a41be" providerId="ADAL" clId="{171BAC09-69A7-4C73-BC17-25DCDA2DBB93}" dt="2024-09-10T09:07:42.653" v="698" actId="2711"/>
          <ac:spMkLst>
            <pc:docMk/>
            <pc:sldMk cId="2516668485" sldId="258"/>
            <ac:spMk id="3" creationId="{E209D68D-BD69-4D3D-21F7-EE1F4F9DC1A6}"/>
          </ac:spMkLst>
        </pc:spChg>
      </pc:sldChg>
      <pc:sldChg chg="modSp">
        <pc:chgData name="Erica Beccarello" userId="4cfe7f98-5fdd-4436-b022-65f9c48a41be" providerId="ADAL" clId="{171BAC09-69A7-4C73-BC17-25DCDA2DBB93}" dt="2024-09-10T09:07:36.876" v="697" actId="2711"/>
        <pc:sldMkLst>
          <pc:docMk/>
          <pc:sldMk cId="3065956228" sldId="265"/>
        </pc:sldMkLst>
        <pc:graphicFrameChg chg="mod">
          <ac:chgData name="Erica Beccarello" userId="4cfe7f98-5fdd-4436-b022-65f9c48a41be" providerId="ADAL" clId="{171BAC09-69A7-4C73-BC17-25DCDA2DBB93}" dt="2024-09-10T09:07:36.876" v="697" actId="2711"/>
          <ac:graphicFrameMkLst>
            <pc:docMk/>
            <pc:sldMk cId="3065956228" sldId="265"/>
            <ac:graphicFrameMk id="5" creationId="{4F8B9369-6FFA-84B9-56B8-32A2949AA1DF}"/>
          </ac:graphicFrameMkLst>
        </pc:graphicFrameChg>
      </pc:sldChg>
      <pc:sldChg chg="modSp">
        <pc:chgData name="Erica Beccarello" userId="4cfe7f98-5fdd-4436-b022-65f9c48a41be" providerId="ADAL" clId="{171BAC09-69A7-4C73-BC17-25DCDA2DBB93}" dt="2024-09-10T09:07:03.655" v="691" actId="2711"/>
        <pc:sldMkLst>
          <pc:docMk/>
          <pc:sldMk cId="3737457157" sldId="272"/>
        </pc:sldMkLst>
        <pc:graphicFrameChg chg="mod">
          <ac:chgData name="Erica Beccarello" userId="4cfe7f98-5fdd-4436-b022-65f9c48a41be" providerId="ADAL" clId="{171BAC09-69A7-4C73-BC17-25DCDA2DBB93}" dt="2024-09-10T09:07:03.655" v="691" actId="2711"/>
          <ac:graphicFrameMkLst>
            <pc:docMk/>
            <pc:sldMk cId="3737457157" sldId="272"/>
            <ac:graphicFrameMk id="5" creationId="{4F8B9369-6FFA-84B9-56B8-32A2949AA1DF}"/>
          </ac:graphicFrameMkLst>
        </pc:graphicFrameChg>
      </pc:sldChg>
      <pc:sldChg chg="modSp">
        <pc:chgData name="Erica Beccarello" userId="4cfe7f98-5fdd-4436-b022-65f9c48a41be" providerId="ADAL" clId="{171BAC09-69A7-4C73-BC17-25DCDA2DBB93}" dt="2024-09-10T09:07:20.012" v="694" actId="2711"/>
        <pc:sldMkLst>
          <pc:docMk/>
          <pc:sldMk cId="653770758" sldId="273"/>
        </pc:sldMkLst>
        <pc:graphicFrameChg chg="mod">
          <ac:chgData name="Erica Beccarello" userId="4cfe7f98-5fdd-4436-b022-65f9c48a41be" providerId="ADAL" clId="{171BAC09-69A7-4C73-BC17-25DCDA2DBB93}" dt="2024-09-10T09:07:20.012" v="694" actId="2711"/>
          <ac:graphicFrameMkLst>
            <pc:docMk/>
            <pc:sldMk cId="653770758" sldId="273"/>
            <ac:graphicFrameMk id="5" creationId="{4F8B9369-6FFA-84B9-56B8-32A2949AA1DF}"/>
          </ac:graphicFrameMkLst>
        </pc:graphicFrameChg>
      </pc:sldChg>
      <pc:sldChg chg="modSp mod">
        <pc:chgData name="Erica Beccarello" userId="4cfe7f98-5fdd-4436-b022-65f9c48a41be" providerId="ADAL" clId="{171BAC09-69A7-4C73-BC17-25DCDA2DBB93}" dt="2024-09-10T09:08:16.465" v="702" actId="2711"/>
        <pc:sldMkLst>
          <pc:docMk/>
          <pc:sldMk cId="2649896640" sldId="274"/>
        </pc:sldMkLst>
        <pc:spChg chg="mod">
          <ac:chgData name="Erica Beccarello" userId="4cfe7f98-5fdd-4436-b022-65f9c48a41be" providerId="ADAL" clId="{171BAC09-69A7-4C73-BC17-25DCDA2DBB93}" dt="2024-09-10T09:08:16.465" v="702" actId="2711"/>
          <ac:spMkLst>
            <pc:docMk/>
            <pc:sldMk cId="2649896640" sldId="274"/>
            <ac:spMk id="3" creationId="{716B54D4-B2F7-95FB-0F08-DAFCF608BBF5}"/>
          </ac:spMkLst>
        </pc:spChg>
      </pc:sldChg>
      <pc:sldChg chg="modSp mod modAnim">
        <pc:chgData name="Erica Beccarello" userId="4cfe7f98-5fdd-4436-b022-65f9c48a41be" providerId="ADAL" clId="{171BAC09-69A7-4C73-BC17-25DCDA2DBB93}" dt="2024-09-10T09:08:32.903" v="704" actId="2711"/>
        <pc:sldMkLst>
          <pc:docMk/>
          <pc:sldMk cId="4134100079" sldId="278"/>
        </pc:sldMkLst>
        <pc:spChg chg="mod">
          <ac:chgData name="Erica Beccarello" userId="4cfe7f98-5fdd-4436-b022-65f9c48a41be" providerId="ADAL" clId="{171BAC09-69A7-4C73-BC17-25DCDA2DBB93}" dt="2024-09-10T09:08:32.903" v="704" actId="2711"/>
          <ac:spMkLst>
            <pc:docMk/>
            <pc:sldMk cId="4134100079" sldId="278"/>
            <ac:spMk id="3" creationId="{75C24CA4-B95C-AC56-3660-EA395C1ED85E}"/>
          </ac:spMkLst>
        </pc:spChg>
      </pc:sldChg>
      <pc:sldChg chg="modSp mod">
        <pc:chgData name="Erica Beccarello" userId="4cfe7f98-5fdd-4436-b022-65f9c48a41be" providerId="ADAL" clId="{171BAC09-69A7-4C73-BC17-25DCDA2DBB93}" dt="2024-09-10T09:08:43.618" v="705" actId="2711"/>
        <pc:sldMkLst>
          <pc:docMk/>
          <pc:sldMk cId="1913879469" sldId="284"/>
        </pc:sldMkLst>
        <pc:spChg chg="mod">
          <ac:chgData name="Erica Beccarello" userId="4cfe7f98-5fdd-4436-b022-65f9c48a41be" providerId="ADAL" clId="{171BAC09-69A7-4C73-BC17-25DCDA2DBB93}" dt="2024-09-10T09:08:43.618" v="705" actId="2711"/>
          <ac:spMkLst>
            <pc:docMk/>
            <pc:sldMk cId="1913879469" sldId="284"/>
            <ac:spMk id="4" creationId="{E850FC47-F379-B7BB-AD7B-3E10E18AE0E0}"/>
          </ac:spMkLst>
        </pc:spChg>
      </pc:sldChg>
      <pc:sldChg chg="modSp mod">
        <pc:chgData name="Erica Beccarello" userId="4cfe7f98-5fdd-4436-b022-65f9c48a41be" providerId="ADAL" clId="{171BAC09-69A7-4C73-BC17-25DCDA2DBB93}" dt="2024-09-10T09:08:57.508" v="707" actId="2711"/>
        <pc:sldMkLst>
          <pc:docMk/>
          <pc:sldMk cId="3545402202" sldId="285"/>
        </pc:sldMkLst>
        <pc:spChg chg="mod">
          <ac:chgData name="Erica Beccarello" userId="4cfe7f98-5fdd-4436-b022-65f9c48a41be" providerId="ADAL" clId="{171BAC09-69A7-4C73-BC17-25DCDA2DBB93}" dt="2024-09-09T11:42:10.683" v="56" actId="20577"/>
          <ac:spMkLst>
            <pc:docMk/>
            <pc:sldMk cId="3545402202" sldId="285"/>
            <ac:spMk id="2" creationId="{B0186458-F5D1-02E4-3CB8-61BF5D4473FD}"/>
          </ac:spMkLst>
        </pc:spChg>
        <pc:spChg chg="mod">
          <ac:chgData name="Erica Beccarello" userId="4cfe7f98-5fdd-4436-b022-65f9c48a41be" providerId="ADAL" clId="{171BAC09-69A7-4C73-BC17-25DCDA2DBB93}" dt="2024-09-10T09:08:57.508" v="707" actId="2711"/>
          <ac:spMkLst>
            <pc:docMk/>
            <pc:sldMk cId="3545402202" sldId="285"/>
            <ac:spMk id="4" creationId="{E850FC47-F379-B7BB-AD7B-3E10E18AE0E0}"/>
          </ac:spMkLst>
        </pc:spChg>
      </pc:sldChg>
      <pc:sldChg chg="modSp mod">
        <pc:chgData name="Erica Beccarello" userId="4cfe7f98-5fdd-4436-b022-65f9c48a41be" providerId="ADAL" clId="{171BAC09-69A7-4C73-BC17-25DCDA2DBB93}" dt="2024-09-10T09:09:06.092" v="708" actId="2711"/>
        <pc:sldMkLst>
          <pc:docMk/>
          <pc:sldMk cId="2309941164" sldId="286"/>
        </pc:sldMkLst>
        <pc:spChg chg="mod">
          <ac:chgData name="Erica Beccarello" userId="4cfe7f98-5fdd-4436-b022-65f9c48a41be" providerId="ADAL" clId="{171BAC09-69A7-4C73-BC17-25DCDA2DBB93}" dt="2024-09-10T09:09:06.092" v="708" actId="2711"/>
          <ac:spMkLst>
            <pc:docMk/>
            <pc:sldMk cId="2309941164" sldId="286"/>
            <ac:spMk id="3" creationId="{716B54D4-B2F7-95FB-0F08-DAFCF608BBF5}"/>
          </ac:spMkLst>
        </pc:spChg>
      </pc:sldChg>
      <pc:sldChg chg="modSp mod">
        <pc:chgData name="Erica Beccarello" userId="4cfe7f98-5fdd-4436-b022-65f9c48a41be" providerId="ADAL" clId="{171BAC09-69A7-4C73-BC17-25DCDA2DBB93}" dt="2024-09-10T09:09:17.001" v="711" actId="20577"/>
        <pc:sldMkLst>
          <pc:docMk/>
          <pc:sldMk cId="1857013477" sldId="287"/>
        </pc:sldMkLst>
        <pc:spChg chg="mod">
          <ac:chgData name="Erica Beccarello" userId="4cfe7f98-5fdd-4436-b022-65f9c48a41be" providerId="ADAL" clId="{171BAC09-69A7-4C73-BC17-25DCDA2DBB93}" dt="2024-09-10T09:09:17.001" v="711" actId="20577"/>
          <ac:spMkLst>
            <pc:docMk/>
            <pc:sldMk cId="1857013477" sldId="287"/>
            <ac:spMk id="4" creationId="{E850FC47-F379-B7BB-AD7B-3E10E18AE0E0}"/>
          </ac:spMkLst>
        </pc:spChg>
      </pc:sldChg>
      <pc:sldChg chg="modSp mod">
        <pc:chgData name="Erica Beccarello" userId="4cfe7f98-5fdd-4436-b022-65f9c48a41be" providerId="ADAL" clId="{171BAC09-69A7-4C73-BC17-25DCDA2DBB93}" dt="2024-09-10T09:07:48.157" v="699" actId="2711"/>
        <pc:sldMkLst>
          <pc:docMk/>
          <pc:sldMk cId="961441289" sldId="289"/>
        </pc:sldMkLst>
        <pc:spChg chg="mod">
          <ac:chgData name="Erica Beccarello" userId="4cfe7f98-5fdd-4436-b022-65f9c48a41be" providerId="ADAL" clId="{171BAC09-69A7-4C73-BC17-25DCDA2DBB93}" dt="2024-09-10T09:07:48.157" v="699" actId="2711"/>
          <ac:spMkLst>
            <pc:docMk/>
            <pc:sldMk cId="961441289" sldId="289"/>
            <ac:spMk id="3" creationId="{716B54D4-B2F7-95FB-0F08-DAFCF608BBF5}"/>
          </ac:spMkLst>
        </pc:spChg>
      </pc:sldChg>
      <pc:sldChg chg="modSp">
        <pc:chgData name="Erica Beccarello" userId="4cfe7f98-5fdd-4436-b022-65f9c48a41be" providerId="ADAL" clId="{171BAC09-69A7-4C73-BC17-25DCDA2DBB93}" dt="2024-09-10T09:08:26.028" v="703" actId="2711"/>
        <pc:sldMkLst>
          <pc:docMk/>
          <pc:sldMk cId="2175259858" sldId="290"/>
        </pc:sldMkLst>
        <pc:spChg chg="mod">
          <ac:chgData name="Erica Beccarello" userId="4cfe7f98-5fdd-4436-b022-65f9c48a41be" providerId="ADAL" clId="{171BAC09-69A7-4C73-BC17-25DCDA2DBB93}" dt="2024-09-10T09:08:26.028" v="703" actId="2711"/>
          <ac:spMkLst>
            <pc:docMk/>
            <pc:sldMk cId="2175259858" sldId="290"/>
            <ac:spMk id="3" creationId="{75C24CA4-B95C-AC56-3660-EA395C1ED85E}"/>
          </ac:spMkLst>
        </pc:spChg>
      </pc:sldChg>
      <pc:sldChg chg="modSp add mod ord">
        <pc:chgData name="Erica Beccarello" userId="4cfe7f98-5fdd-4436-b022-65f9c48a41be" providerId="ADAL" clId="{171BAC09-69A7-4C73-BC17-25DCDA2DBB93}" dt="2024-09-10T09:08:51.069" v="706" actId="2711"/>
        <pc:sldMkLst>
          <pc:docMk/>
          <pc:sldMk cId="2388504972" sldId="291"/>
        </pc:sldMkLst>
        <pc:spChg chg="mod">
          <ac:chgData name="Erica Beccarello" userId="4cfe7f98-5fdd-4436-b022-65f9c48a41be" providerId="ADAL" clId="{171BAC09-69A7-4C73-BC17-25DCDA2DBB93}" dt="2024-09-10T09:08:51.069" v="706" actId="2711"/>
          <ac:spMkLst>
            <pc:docMk/>
            <pc:sldMk cId="2388504972" sldId="291"/>
            <ac:spMk id="4" creationId="{E850FC47-F379-B7BB-AD7B-3E10E18AE0E0}"/>
          </ac:spMkLst>
        </pc:spChg>
      </pc:sldChg>
      <pc:sldChg chg="addSp delSp modSp add mod">
        <pc:chgData name="Erica Beccarello" userId="4cfe7f98-5fdd-4436-b022-65f9c48a41be" providerId="ADAL" clId="{171BAC09-69A7-4C73-BC17-25DCDA2DBB93}" dt="2024-09-10T09:09:31.522" v="712" actId="1076"/>
        <pc:sldMkLst>
          <pc:docMk/>
          <pc:sldMk cId="1430740744" sldId="292"/>
        </pc:sldMkLst>
        <pc:spChg chg="mod">
          <ac:chgData name="Erica Beccarello" userId="4cfe7f98-5fdd-4436-b022-65f9c48a41be" providerId="ADAL" clId="{171BAC09-69A7-4C73-BC17-25DCDA2DBB93}" dt="2024-09-09T15:49:56.766" v="493" actId="20577"/>
          <ac:spMkLst>
            <pc:docMk/>
            <pc:sldMk cId="1430740744" sldId="292"/>
            <ac:spMk id="2" creationId="{B0186458-F5D1-02E4-3CB8-61BF5D4473FD}"/>
          </ac:spMkLst>
        </pc:spChg>
        <pc:spChg chg="add mod">
          <ac:chgData name="Erica Beccarello" userId="4cfe7f98-5fdd-4436-b022-65f9c48a41be" providerId="ADAL" clId="{171BAC09-69A7-4C73-BC17-25DCDA2DBB93}" dt="2024-09-09T15:50:03.688" v="494" actId="1076"/>
          <ac:spMkLst>
            <pc:docMk/>
            <pc:sldMk cId="1430740744" sldId="292"/>
            <ac:spMk id="3" creationId="{4DCA9D6C-BA88-36B2-10D4-34CB716F65A0}"/>
          </ac:spMkLst>
        </pc:spChg>
        <pc:spChg chg="mod">
          <ac:chgData name="Erica Beccarello" userId="4cfe7f98-5fdd-4436-b022-65f9c48a41be" providerId="ADAL" clId="{171BAC09-69A7-4C73-BC17-25DCDA2DBB93}" dt="2024-09-10T09:07:56.565" v="700" actId="2711"/>
          <ac:spMkLst>
            <pc:docMk/>
            <pc:sldMk cId="1430740744" sldId="292"/>
            <ac:spMk id="4" creationId="{E850FC47-F379-B7BB-AD7B-3E10E18AE0E0}"/>
          </ac:spMkLst>
        </pc:spChg>
        <pc:spChg chg="add del mod">
          <ac:chgData name="Erica Beccarello" userId="4cfe7f98-5fdd-4436-b022-65f9c48a41be" providerId="ADAL" clId="{171BAC09-69A7-4C73-BC17-25DCDA2DBB93}" dt="2024-09-09T14:26:11.861" v="465" actId="478"/>
          <ac:spMkLst>
            <pc:docMk/>
            <pc:sldMk cId="1430740744" sldId="292"/>
            <ac:spMk id="5" creationId="{7D01D189-E695-5791-0031-3B603215BF2A}"/>
          </ac:spMkLst>
        </pc:spChg>
        <pc:spChg chg="add del mod">
          <ac:chgData name="Erica Beccarello" userId="4cfe7f98-5fdd-4436-b022-65f9c48a41be" providerId="ADAL" clId="{171BAC09-69A7-4C73-BC17-25DCDA2DBB93}" dt="2024-09-09T14:26:14.309" v="466" actId="478"/>
          <ac:spMkLst>
            <pc:docMk/>
            <pc:sldMk cId="1430740744" sldId="292"/>
            <ac:spMk id="6" creationId="{48BB022A-1A25-F3FE-18F0-46955A8BA85B}"/>
          </ac:spMkLst>
        </pc:spChg>
        <pc:spChg chg="add mod">
          <ac:chgData name="Erica Beccarello" userId="4cfe7f98-5fdd-4436-b022-65f9c48a41be" providerId="ADAL" clId="{171BAC09-69A7-4C73-BC17-25DCDA2DBB93}" dt="2024-09-10T09:09:31.522" v="712" actId="1076"/>
          <ac:spMkLst>
            <pc:docMk/>
            <pc:sldMk cId="1430740744" sldId="292"/>
            <ac:spMk id="7" creationId="{D83702CA-5936-2F4A-A173-6B598D66C166}"/>
          </ac:spMkLst>
        </pc:spChg>
        <pc:spChg chg="add mod">
          <ac:chgData name="Erica Beccarello" userId="4cfe7f98-5fdd-4436-b022-65f9c48a41be" providerId="ADAL" clId="{171BAC09-69A7-4C73-BC17-25DCDA2DBB93}" dt="2024-09-10T09:08:01.270" v="701" actId="2711"/>
          <ac:spMkLst>
            <pc:docMk/>
            <pc:sldMk cId="1430740744" sldId="292"/>
            <ac:spMk id="9" creationId="{2403F349-E31B-1B6B-8795-CF8BB76AEA8D}"/>
          </ac:spMkLst>
        </pc:spChg>
      </pc:sldChg>
    </pc:docChg>
  </pc:docChgLst>
  <pc:docChgLst>
    <pc:chgData clId="Web-{B14F76F6-36D9-E7BE-3D9A-4FC50847C1FD}"/>
    <pc:docChg chg="modSld">
      <pc:chgData name="" userId="" providerId="" clId="Web-{B14F76F6-36D9-E7BE-3D9A-4FC50847C1FD}" dt="2024-04-16T08:58:00.800" v="0" actId="20577"/>
      <pc:docMkLst>
        <pc:docMk/>
      </pc:docMkLst>
      <pc:sldChg chg="modSp">
        <pc:chgData name="" userId="" providerId="" clId="Web-{B14F76F6-36D9-E7BE-3D9A-4FC50847C1FD}" dt="2024-04-16T08:58:00.800" v="0" actId="20577"/>
        <pc:sldMkLst>
          <pc:docMk/>
          <pc:sldMk cId="1021229630" sldId="256"/>
        </pc:sldMkLst>
        <pc:spChg chg="mod">
          <ac:chgData name="" userId="" providerId="" clId="Web-{B14F76F6-36D9-E7BE-3D9A-4FC50847C1FD}" dt="2024-04-16T08:58:00.800" v="0" actId="20577"/>
          <ac:spMkLst>
            <pc:docMk/>
            <pc:sldMk cId="1021229630" sldId="256"/>
            <ac:spMk id="2" creationId="{4CADBDF7-A3C5-C1C2-DBAC-AC95D8D9EBEB}"/>
          </ac:spMkLst>
        </pc:spChg>
      </pc:sldChg>
    </pc:docChg>
  </pc:docChgLst>
  <pc:docChgLst>
    <pc:chgData name="Erica Beccarello" userId="4cfe7f98-5fdd-4436-b022-65f9c48a41be" providerId="ADAL" clId="{59CB4C8F-3ADF-4BAD-AD38-DB17A976BDC0}"/>
    <pc:docChg chg="delSld modSld">
      <pc:chgData name="Erica Beccarello" userId="4cfe7f98-5fdd-4436-b022-65f9c48a41be" providerId="ADAL" clId="{59CB4C8F-3ADF-4BAD-AD38-DB17A976BDC0}" dt="2024-10-14T10:57:49.263" v="3" actId="20577"/>
      <pc:docMkLst>
        <pc:docMk/>
      </pc:docMkLst>
      <pc:sldChg chg="modSp mod">
        <pc:chgData name="Erica Beccarello" userId="4cfe7f98-5fdd-4436-b022-65f9c48a41be" providerId="ADAL" clId="{59CB4C8F-3ADF-4BAD-AD38-DB17A976BDC0}" dt="2024-10-14T10:57:49.263" v="3" actId="20577"/>
        <pc:sldMkLst>
          <pc:docMk/>
          <pc:sldMk cId="3545402202" sldId="285"/>
        </pc:sldMkLst>
        <pc:spChg chg="mod">
          <ac:chgData name="Erica Beccarello" userId="4cfe7f98-5fdd-4436-b022-65f9c48a41be" providerId="ADAL" clId="{59CB4C8F-3ADF-4BAD-AD38-DB17A976BDC0}" dt="2024-10-14T10:57:49.263" v="3" actId="20577"/>
          <ac:spMkLst>
            <pc:docMk/>
            <pc:sldMk cId="3545402202" sldId="285"/>
            <ac:spMk id="4" creationId="{E850FC47-F379-B7BB-AD7B-3E10E18AE0E0}"/>
          </ac:spMkLst>
        </pc:spChg>
      </pc:sldChg>
      <pc:sldChg chg="del">
        <pc:chgData name="Erica Beccarello" userId="4cfe7f98-5fdd-4436-b022-65f9c48a41be" providerId="ADAL" clId="{59CB4C8F-3ADF-4BAD-AD38-DB17A976BDC0}" dt="2024-10-14T10:55:17.711" v="0" actId="2696"/>
        <pc:sldMkLst>
          <pc:docMk/>
          <pc:sldMk cId="3301187665" sldId="293"/>
        </pc:sldMkLst>
      </pc:sldChg>
    </pc:docChg>
  </pc:docChgLst>
  <pc:docChgLst>
    <pc:chgData name="Jo-Ann Ward" userId="S::joann.ward@actionaid.org::cc4ed5f1-cedb-4a98-8727-f2c28783c563" providerId="AD" clId="Web-{B14F76F6-36D9-E7BE-3D9A-4FC50847C1FD}"/>
    <pc:docChg chg="delSld modSld">
      <pc:chgData name="Jo-Ann Ward" userId="S::joann.ward@actionaid.org::cc4ed5f1-cedb-4a98-8727-f2c28783c563" providerId="AD" clId="Web-{B14F76F6-36D9-E7BE-3D9A-4FC50847C1FD}" dt="2024-04-16T09:03:22.593" v="116"/>
      <pc:docMkLst>
        <pc:docMk/>
      </pc:docMkLst>
      <pc:sldChg chg="del">
        <pc:chgData name="Jo-Ann Ward" userId="S::joann.ward@actionaid.org::cc4ed5f1-cedb-4a98-8727-f2c28783c563" providerId="AD" clId="Web-{B14F76F6-36D9-E7BE-3D9A-4FC50847C1FD}" dt="2024-04-16T08:59:08.849" v="36"/>
        <pc:sldMkLst>
          <pc:docMk/>
          <pc:sldMk cId="3651168180" sldId="257"/>
        </pc:sldMkLst>
      </pc:sldChg>
      <pc:sldChg chg="modSp">
        <pc:chgData name="Jo-Ann Ward" userId="S::joann.ward@actionaid.org::cc4ed5f1-cedb-4a98-8727-f2c28783c563" providerId="AD" clId="Web-{B14F76F6-36D9-E7BE-3D9A-4FC50847C1FD}" dt="2024-04-16T09:01:57.902" v="95" actId="20577"/>
        <pc:sldMkLst>
          <pc:docMk/>
          <pc:sldMk cId="2516668485" sldId="258"/>
        </pc:sldMkLst>
        <pc:spChg chg="mod">
          <ac:chgData name="Jo-Ann Ward" userId="S::joann.ward@actionaid.org::cc4ed5f1-cedb-4a98-8727-f2c28783c563" providerId="AD" clId="Web-{B14F76F6-36D9-E7BE-3D9A-4FC50847C1FD}" dt="2024-04-16T09:01:57.902" v="95" actId="20577"/>
          <ac:spMkLst>
            <pc:docMk/>
            <pc:sldMk cId="2516668485" sldId="258"/>
            <ac:spMk id="3" creationId="{E209D68D-BD69-4D3D-21F7-EE1F4F9DC1A6}"/>
          </ac:spMkLst>
        </pc:spChg>
      </pc:sldChg>
      <pc:sldChg chg="del">
        <pc:chgData name="Jo-Ann Ward" userId="S::joann.ward@actionaid.org::cc4ed5f1-cedb-4a98-8727-f2c28783c563" providerId="AD" clId="Web-{B14F76F6-36D9-E7BE-3D9A-4FC50847C1FD}" dt="2024-04-16T08:58:17.816" v="6"/>
        <pc:sldMkLst>
          <pc:docMk/>
          <pc:sldMk cId="2112034913" sldId="259"/>
        </pc:sldMkLst>
      </pc:sldChg>
      <pc:sldChg chg="modSp">
        <pc:chgData name="Jo-Ann Ward" userId="S::joann.ward@actionaid.org::cc4ed5f1-cedb-4a98-8727-f2c28783c563" providerId="AD" clId="Web-{B14F76F6-36D9-E7BE-3D9A-4FC50847C1FD}" dt="2024-04-16T09:00:40.727" v="72" actId="20577"/>
        <pc:sldMkLst>
          <pc:docMk/>
          <pc:sldMk cId="403295427" sldId="264"/>
        </pc:sldMkLst>
        <pc:spChg chg="mod">
          <ac:chgData name="Jo-Ann Ward" userId="S::joann.ward@actionaid.org::cc4ed5f1-cedb-4a98-8727-f2c28783c563" providerId="AD" clId="Web-{B14F76F6-36D9-E7BE-3D9A-4FC50847C1FD}" dt="2024-04-16T09:00:40.727" v="72" actId="20577"/>
          <ac:spMkLst>
            <pc:docMk/>
            <pc:sldMk cId="403295427" sldId="264"/>
            <ac:spMk id="3" creationId="{9F7EF05A-A12C-AE3F-792F-6E6A587ED4FF}"/>
          </ac:spMkLst>
        </pc:spChg>
      </pc:sldChg>
      <pc:sldChg chg="modSp">
        <pc:chgData name="Jo-Ann Ward" userId="S::joann.ward@actionaid.org::cc4ed5f1-cedb-4a98-8727-f2c28783c563" providerId="AD" clId="Web-{B14F76F6-36D9-E7BE-3D9A-4FC50847C1FD}" dt="2024-04-16T09:01:41.667" v="89" actId="20577"/>
        <pc:sldMkLst>
          <pc:docMk/>
          <pc:sldMk cId="3065956228" sldId="265"/>
        </pc:sldMkLst>
        <pc:graphicFrameChg chg="modGraphic">
          <ac:chgData name="Jo-Ann Ward" userId="S::joann.ward@actionaid.org::cc4ed5f1-cedb-4a98-8727-f2c28783c563" providerId="AD" clId="Web-{B14F76F6-36D9-E7BE-3D9A-4FC50847C1FD}" dt="2024-04-16T09:01:41.667" v="89" actId="20577"/>
          <ac:graphicFrameMkLst>
            <pc:docMk/>
            <pc:sldMk cId="3065956228" sldId="265"/>
            <ac:graphicFrameMk id="5" creationId="{4F8B9369-6FFA-84B9-56B8-32A2949AA1DF}"/>
          </ac:graphicFrameMkLst>
        </pc:graphicFrameChg>
      </pc:sldChg>
      <pc:sldChg chg="addSp delSp modSp">
        <pc:chgData name="Jo-Ann Ward" userId="S::joann.ward@actionaid.org::cc4ed5f1-cedb-4a98-8727-f2c28783c563" providerId="AD" clId="Web-{B14F76F6-36D9-E7BE-3D9A-4FC50847C1FD}" dt="2024-04-16T09:00:12.851" v="62" actId="20577"/>
        <pc:sldMkLst>
          <pc:docMk/>
          <pc:sldMk cId="3027484557" sldId="268"/>
        </pc:sldMkLst>
        <pc:spChg chg="mod">
          <ac:chgData name="Jo-Ann Ward" userId="S::joann.ward@actionaid.org::cc4ed5f1-cedb-4a98-8727-f2c28783c563" providerId="AD" clId="Web-{B14F76F6-36D9-E7BE-3D9A-4FC50847C1FD}" dt="2024-04-16T08:59:45.772" v="48" actId="20577"/>
          <ac:spMkLst>
            <pc:docMk/>
            <pc:sldMk cId="3027484557" sldId="268"/>
            <ac:spMk id="3" creationId="{48EEC0BD-AE19-D880-6B18-0A58FC6563A5}"/>
          </ac:spMkLst>
        </pc:spChg>
        <pc:spChg chg="add mod">
          <ac:chgData name="Jo-Ann Ward" userId="S::joann.ward@actionaid.org::cc4ed5f1-cedb-4a98-8727-f2c28783c563" providerId="AD" clId="Web-{B14F76F6-36D9-E7BE-3D9A-4FC50847C1FD}" dt="2024-04-16T09:00:12.851" v="62" actId="20577"/>
          <ac:spMkLst>
            <pc:docMk/>
            <pc:sldMk cId="3027484557" sldId="268"/>
            <ac:spMk id="5" creationId="{13B66A76-47DA-EF0E-B660-E096770E1B72}"/>
          </ac:spMkLst>
        </pc:spChg>
        <pc:spChg chg="mod">
          <ac:chgData name="Jo-Ann Ward" userId="S::joann.ward@actionaid.org::cc4ed5f1-cedb-4a98-8727-f2c28783c563" providerId="AD" clId="Web-{B14F76F6-36D9-E7BE-3D9A-4FC50847C1FD}" dt="2024-04-16T09:00:04.711" v="51" actId="20577"/>
          <ac:spMkLst>
            <pc:docMk/>
            <pc:sldMk cId="3027484557" sldId="268"/>
            <ac:spMk id="6" creationId="{11F246AF-B572-916F-A3BB-7EE4E27B03ED}"/>
          </ac:spMkLst>
        </pc:spChg>
        <pc:picChg chg="del">
          <ac:chgData name="Jo-Ann Ward" userId="S::joann.ward@actionaid.org::cc4ed5f1-cedb-4a98-8727-f2c28783c563" providerId="AD" clId="Web-{B14F76F6-36D9-E7BE-3D9A-4FC50847C1FD}" dt="2024-04-16T08:59:49.335" v="49"/>
          <ac:picMkLst>
            <pc:docMk/>
            <pc:sldMk cId="3027484557" sldId="268"/>
            <ac:picMk id="8" creationId="{47DB5E67-AA61-44E4-13D6-591F3233D8AF}"/>
          </ac:picMkLst>
        </pc:picChg>
      </pc:sldChg>
      <pc:sldChg chg="modSp">
        <pc:chgData name="Jo-Ann Ward" userId="S::joann.ward@actionaid.org::cc4ed5f1-cedb-4a98-8727-f2c28783c563" providerId="AD" clId="Web-{B14F76F6-36D9-E7BE-3D9A-4FC50847C1FD}" dt="2024-04-16T08:59:04.693" v="35" actId="20577"/>
        <pc:sldMkLst>
          <pc:docMk/>
          <pc:sldMk cId="1809325934" sldId="270"/>
        </pc:sldMkLst>
        <pc:spChg chg="mod">
          <ac:chgData name="Jo-Ann Ward" userId="S::joann.ward@actionaid.org::cc4ed5f1-cedb-4a98-8727-f2c28783c563" providerId="AD" clId="Web-{B14F76F6-36D9-E7BE-3D9A-4FC50847C1FD}" dt="2024-04-16T08:58:33.020" v="10" actId="20577"/>
          <ac:spMkLst>
            <pc:docMk/>
            <pc:sldMk cId="1809325934" sldId="270"/>
            <ac:spMk id="2" creationId="{B0186458-F5D1-02E4-3CB8-61BF5D4473FD}"/>
          </ac:spMkLst>
        </pc:spChg>
        <pc:spChg chg="mod">
          <ac:chgData name="Jo-Ann Ward" userId="S::joann.ward@actionaid.org::cc4ed5f1-cedb-4a98-8727-f2c28783c563" providerId="AD" clId="Web-{B14F76F6-36D9-E7BE-3D9A-4FC50847C1FD}" dt="2024-04-16T08:59:04.693" v="35" actId="20577"/>
          <ac:spMkLst>
            <pc:docMk/>
            <pc:sldMk cId="1809325934" sldId="270"/>
            <ac:spMk id="3" creationId="{85EB6DF6-51DE-AA5D-FA45-46D396DB1FCE}"/>
          </ac:spMkLst>
        </pc:spChg>
      </pc:sldChg>
      <pc:sldChg chg="delSp modSp">
        <pc:chgData name="Jo-Ann Ward" userId="S::joann.ward@actionaid.org::cc4ed5f1-cedb-4a98-8727-f2c28783c563" providerId="AD" clId="Web-{B14F76F6-36D9-E7BE-3D9A-4FC50847C1FD}" dt="2024-04-16T08:59:20.646" v="44"/>
        <pc:sldMkLst>
          <pc:docMk/>
          <pc:sldMk cId="3705171854" sldId="271"/>
        </pc:sldMkLst>
        <pc:spChg chg="mod">
          <ac:chgData name="Jo-Ann Ward" userId="S::joann.ward@actionaid.org::cc4ed5f1-cedb-4a98-8727-f2c28783c563" providerId="AD" clId="Web-{B14F76F6-36D9-E7BE-3D9A-4FC50847C1FD}" dt="2024-04-16T08:59:18.131" v="41" actId="20577"/>
          <ac:spMkLst>
            <pc:docMk/>
            <pc:sldMk cId="3705171854" sldId="271"/>
            <ac:spMk id="2" creationId="{1ACE2FA9-1A98-35B1-CF6E-8B3DF3256419}"/>
          </ac:spMkLst>
        </pc:spChg>
        <pc:picChg chg="del mod">
          <ac:chgData name="Jo-Ann Ward" userId="S::joann.ward@actionaid.org::cc4ed5f1-cedb-4a98-8727-f2c28783c563" providerId="AD" clId="Web-{B14F76F6-36D9-E7BE-3D9A-4FC50847C1FD}" dt="2024-04-16T08:59:20.646" v="44"/>
          <ac:picMkLst>
            <pc:docMk/>
            <pc:sldMk cId="3705171854" sldId="271"/>
            <ac:picMk id="5" creationId="{8C34E625-B073-4411-EB9C-B7E4A06DE05A}"/>
          </ac:picMkLst>
        </pc:picChg>
      </pc:sldChg>
      <pc:sldChg chg="modSp">
        <pc:chgData name="Jo-Ann Ward" userId="S::joann.ward@actionaid.org::cc4ed5f1-cedb-4a98-8727-f2c28783c563" providerId="AD" clId="Web-{B14F76F6-36D9-E7BE-3D9A-4FC50847C1FD}" dt="2024-04-16T09:00:53.118" v="75" actId="20577"/>
        <pc:sldMkLst>
          <pc:docMk/>
          <pc:sldMk cId="3737457157" sldId="272"/>
        </pc:sldMkLst>
        <pc:graphicFrameChg chg="modGraphic">
          <ac:chgData name="Jo-Ann Ward" userId="S::joann.ward@actionaid.org::cc4ed5f1-cedb-4a98-8727-f2c28783c563" providerId="AD" clId="Web-{B14F76F6-36D9-E7BE-3D9A-4FC50847C1FD}" dt="2024-04-16T09:00:53.118" v="75" actId="20577"/>
          <ac:graphicFrameMkLst>
            <pc:docMk/>
            <pc:sldMk cId="3737457157" sldId="272"/>
            <ac:graphicFrameMk id="5" creationId="{4F8B9369-6FFA-84B9-56B8-32A2949AA1DF}"/>
          </ac:graphicFrameMkLst>
        </pc:graphicFrameChg>
      </pc:sldChg>
      <pc:sldChg chg="modSp">
        <pc:chgData name="Jo-Ann Ward" userId="S::joann.ward@actionaid.org::cc4ed5f1-cedb-4a98-8727-f2c28783c563" providerId="AD" clId="Web-{B14F76F6-36D9-E7BE-3D9A-4FC50847C1FD}" dt="2024-04-16T09:01:15.588" v="84" actId="20577"/>
        <pc:sldMkLst>
          <pc:docMk/>
          <pc:sldMk cId="653770758" sldId="273"/>
        </pc:sldMkLst>
        <pc:graphicFrameChg chg="modGraphic">
          <ac:chgData name="Jo-Ann Ward" userId="S::joann.ward@actionaid.org::cc4ed5f1-cedb-4a98-8727-f2c28783c563" providerId="AD" clId="Web-{B14F76F6-36D9-E7BE-3D9A-4FC50847C1FD}" dt="2024-04-16T09:01:15.588" v="84" actId="20577"/>
          <ac:graphicFrameMkLst>
            <pc:docMk/>
            <pc:sldMk cId="653770758" sldId="273"/>
            <ac:graphicFrameMk id="5" creationId="{4F8B9369-6FFA-84B9-56B8-32A2949AA1DF}"/>
          </ac:graphicFrameMkLst>
        </pc:graphicFrameChg>
      </pc:sldChg>
      <pc:sldChg chg="addSp delSp modSp mod modClrScheme delDesignElem chgLayout">
        <pc:chgData name="Jo-Ann Ward" userId="S::joann.ward@actionaid.org::cc4ed5f1-cedb-4a98-8727-f2c28783c563" providerId="AD" clId="Web-{B14F76F6-36D9-E7BE-3D9A-4FC50847C1FD}" dt="2024-04-16T09:03:11.545" v="115"/>
        <pc:sldMkLst>
          <pc:docMk/>
          <pc:sldMk cId="2649896640" sldId="274"/>
        </pc:sldMkLst>
        <pc:spChg chg="mod ord">
          <ac:chgData name="Jo-Ann Ward" userId="S::joann.ward@actionaid.org::cc4ed5f1-cedb-4a98-8727-f2c28783c563" providerId="AD" clId="Web-{B14F76F6-36D9-E7BE-3D9A-4FC50847C1FD}" dt="2024-04-16T09:03:11.545" v="115"/>
          <ac:spMkLst>
            <pc:docMk/>
            <pc:sldMk cId="2649896640" sldId="274"/>
            <ac:spMk id="2" creationId="{A9539E9B-87B9-CDC4-18D1-1C0B9889C472}"/>
          </ac:spMkLst>
        </pc:spChg>
        <pc:spChg chg="mod ord">
          <ac:chgData name="Jo-Ann Ward" userId="S::joann.ward@actionaid.org::cc4ed5f1-cedb-4a98-8727-f2c28783c563" providerId="AD" clId="Web-{B14F76F6-36D9-E7BE-3D9A-4FC50847C1FD}" dt="2024-04-16T09:03:11.545" v="115"/>
          <ac:spMkLst>
            <pc:docMk/>
            <pc:sldMk cId="2649896640" sldId="274"/>
            <ac:spMk id="3" creationId="{716B54D4-B2F7-95FB-0F08-DAFCF608BBF5}"/>
          </ac:spMkLst>
        </pc:spChg>
        <pc:spChg chg="add mod ord">
          <ac:chgData name="Jo-Ann Ward" userId="S::joann.ward@actionaid.org::cc4ed5f1-cedb-4a98-8727-f2c28783c563" providerId="AD" clId="Web-{B14F76F6-36D9-E7BE-3D9A-4FC50847C1FD}" dt="2024-04-16T09:03:11.545" v="115"/>
          <ac:spMkLst>
            <pc:docMk/>
            <pc:sldMk cId="2649896640" sldId="274"/>
            <ac:spMk id="4" creationId="{D140B709-35BA-7B04-CEAC-772B2C173EF1}"/>
          </ac:spMkLst>
        </pc:spChg>
        <pc:spChg chg="del">
          <ac:chgData name="Jo-Ann Ward" userId="S::joann.ward@actionaid.org::cc4ed5f1-cedb-4a98-8727-f2c28783c563" providerId="AD" clId="Web-{B14F76F6-36D9-E7BE-3D9A-4FC50847C1FD}" dt="2024-04-16T09:03:11.545" v="115"/>
          <ac:spMkLst>
            <pc:docMk/>
            <pc:sldMk cId="2649896640" sldId="274"/>
            <ac:spMk id="9" creationId="{9F7D5CDA-D291-4307-BF55-1381FED29634}"/>
          </ac:spMkLst>
        </pc:spChg>
        <pc:spChg chg="del">
          <ac:chgData name="Jo-Ann Ward" userId="S::joann.ward@actionaid.org::cc4ed5f1-cedb-4a98-8727-f2c28783c563" providerId="AD" clId="Web-{B14F76F6-36D9-E7BE-3D9A-4FC50847C1FD}" dt="2024-04-16T09:03:11.545" v="115"/>
          <ac:spMkLst>
            <pc:docMk/>
            <pc:sldMk cId="2649896640" sldId="274"/>
            <ac:spMk id="11" creationId="{59B296B9-C5A5-4E4F-9B60-C907B5F1466C}"/>
          </ac:spMkLst>
        </pc:spChg>
        <pc:spChg chg="del">
          <ac:chgData name="Jo-Ann Ward" userId="S::joann.ward@actionaid.org::cc4ed5f1-cedb-4a98-8727-f2c28783c563" providerId="AD" clId="Web-{B14F76F6-36D9-E7BE-3D9A-4FC50847C1FD}" dt="2024-04-16T09:03:11.545" v="115"/>
          <ac:spMkLst>
            <pc:docMk/>
            <pc:sldMk cId="2649896640" sldId="274"/>
            <ac:spMk id="13" creationId="{D0300FD3-5AF1-6305-15FA-9078072672E2}"/>
          </ac:spMkLst>
        </pc:spChg>
        <pc:picChg chg="add del">
          <ac:chgData name="Jo-Ann Ward" userId="S::joann.ward@actionaid.org::cc4ed5f1-cedb-4a98-8727-f2c28783c563" providerId="AD" clId="Web-{B14F76F6-36D9-E7BE-3D9A-4FC50847C1FD}" dt="2024-04-16T09:02:53.717" v="114"/>
          <ac:picMkLst>
            <pc:docMk/>
            <pc:sldMk cId="2649896640" sldId="274"/>
            <ac:picMk id="5" creationId="{B2AD7F7A-0E31-CDCC-71B0-7ABAA5EB8F61}"/>
          </ac:picMkLst>
        </pc:picChg>
      </pc:sldChg>
      <pc:sldChg chg="del">
        <pc:chgData name="Jo-Ann Ward" userId="S::joann.ward@actionaid.org::cc4ed5f1-cedb-4a98-8727-f2c28783c563" providerId="AD" clId="Web-{B14F76F6-36D9-E7BE-3D9A-4FC50847C1FD}" dt="2024-04-16T09:03:22.593" v="116"/>
        <pc:sldMkLst>
          <pc:docMk/>
          <pc:sldMk cId="1894597397" sldId="275"/>
        </pc:sldMkLst>
      </pc:sldChg>
      <pc:sldChg chg="del">
        <pc:chgData name="Jo-Ann Ward" userId="S::joann.ward@actionaid.org::cc4ed5f1-cedb-4a98-8727-f2c28783c563" providerId="AD" clId="Web-{B14F76F6-36D9-E7BE-3D9A-4FC50847C1FD}" dt="2024-04-16T08:58:19.910" v="7"/>
        <pc:sldMkLst>
          <pc:docMk/>
          <pc:sldMk cId="2424797633" sldId="276"/>
        </pc:sldMkLst>
      </pc:sldChg>
      <pc:sldChg chg="del">
        <pc:chgData name="Jo-Ann Ward" userId="S::joann.ward@actionaid.org::cc4ed5f1-cedb-4a98-8727-f2c28783c563" providerId="AD" clId="Web-{B14F76F6-36D9-E7BE-3D9A-4FC50847C1FD}" dt="2024-04-16T08:58:15.613" v="5"/>
        <pc:sldMkLst>
          <pc:docMk/>
          <pc:sldMk cId="3030168688" sldId="277"/>
        </pc:sldMkLst>
      </pc:sldChg>
      <pc:sldChg chg="modSp">
        <pc:chgData name="Jo-Ann Ward" userId="S::joann.ward@actionaid.org::cc4ed5f1-cedb-4a98-8727-f2c28783c563" providerId="AD" clId="Web-{B14F76F6-36D9-E7BE-3D9A-4FC50847C1FD}" dt="2024-04-16T08:58:10.644" v="4" actId="20577"/>
        <pc:sldMkLst>
          <pc:docMk/>
          <pc:sldMk cId="4134100079" sldId="278"/>
        </pc:sldMkLst>
        <pc:spChg chg="mod">
          <ac:chgData name="Jo-Ann Ward" userId="S::joann.ward@actionaid.org::cc4ed5f1-cedb-4a98-8727-f2c28783c563" providerId="AD" clId="Web-{B14F76F6-36D9-E7BE-3D9A-4FC50847C1FD}" dt="2024-04-16T08:58:10.644" v="4" actId="20577"/>
          <ac:spMkLst>
            <pc:docMk/>
            <pc:sldMk cId="4134100079" sldId="278"/>
            <ac:spMk id="3" creationId="{75C24CA4-B95C-AC56-3660-EA395C1ED85E}"/>
          </ac:spMkLst>
        </pc:spChg>
      </pc:sldChg>
    </pc:docChg>
  </pc:docChgLst>
  <pc:docChgLst>
    <pc:chgData name="noreen.oshea@presentationcastleisland.ie" userId="S::urn:spo:guest#noreen.oshea@presentationcastleisland.ie::" providerId="AD" clId="Web-{D238D492-0F0F-3EB0-B27E-33FCEB32CB56}"/>
    <pc:docChg chg="addSld">
      <pc:chgData name="noreen.oshea@presentationcastleisland.ie" userId="S::urn:spo:guest#noreen.oshea@presentationcastleisland.ie::" providerId="AD" clId="Web-{D238D492-0F0F-3EB0-B27E-33FCEB32CB56}" dt="2024-10-07T09:28:18.522" v="0"/>
      <pc:docMkLst>
        <pc:docMk/>
      </pc:docMkLst>
      <pc:sldChg chg="new">
        <pc:chgData name="noreen.oshea@presentationcastleisland.ie" userId="S::urn:spo:guest#noreen.oshea@presentationcastleisland.ie::" providerId="AD" clId="Web-{D238D492-0F0F-3EB0-B27E-33FCEB32CB56}" dt="2024-10-07T09:28:18.522" v="0"/>
        <pc:sldMkLst>
          <pc:docMk/>
          <pc:sldMk cId="3301187665" sldId="293"/>
        </pc:sldMkLst>
      </pc:sldChg>
    </pc:docChg>
  </pc:docChgLst>
  <pc:docChgLst>
    <pc:chgData name="Cillian Quinn" userId="06f36ca4-9793-4a33-a4b8-f9614e5db7b1" providerId="ADAL" clId="{3B3A55B1-CAC3-4E9E-9250-67531151AF08}"/>
    <pc:docChg chg="modSld">
      <pc:chgData name="Cillian Quinn" userId="06f36ca4-9793-4a33-a4b8-f9614e5db7b1" providerId="ADAL" clId="{3B3A55B1-CAC3-4E9E-9250-67531151AF08}" dt="2024-09-12T15:31:49.878" v="0" actId="14100"/>
      <pc:docMkLst>
        <pc:docMk/>
      </pc:docMkLst>
      <pc:sldChg chg="modSp mod">
        <pc:chgData name="Cillian Quinn" userId="06f36ca4-9793-4a33-a4b8-f9614e5db7b1" providerId="ADAL" clId="{3B3A55B1-CAC3-4E9E-9250-67531151AF08}" dt="2024-09-12T15:31:49.878" v="0" actId="14100"/>
        <pc:sldMkLst>
          <pc:docMk/>
          <pc:sldMk cId="1857013477" sldId="287"/>
        </pc:sldMkLst>
        <pc:spChg chg="mod">
          <ac:chgData name="Cillian Quinn" userId="06f36ca4-9793-4a33-a4b8-f9614e5db7b1" providerId="ADAL" clId="{3B3A55B1-CAC3-4E9E-9250-67531151AF08}" dt="2024-09-12T15:31:49.878" v="0" actId="14100"/>
          <ac:spMkLst>
            <pc:docMk/>
            <pc:sldMk cId="1857013477" sldId="287"/>
            <ac:spMk id="4" creationId="{E850FC47-F379-B7BB-AD7B-3E10E18AE0E0}"/>
          </ac:spMkLst>
        </pc:spChg>
      </pc:sldChg>
    </pc:docChg>
  </pc:docChgLst>
  <pc:docChgLst>
    <pc:chgData name="Helena, Comms - ActionAid Ireland" userId="S::comms.ireland@actionaid.org::de6448a9-8ed2-4067-83a9-ed341f0e0013" providerId="AD" clId="Web-{4CD1978D-189B-A667-E41A-E167227F1589}"/>
    <pc:docChg chg="modSld">
      <pc:chgData name="Helena, Comms - ActionAid Ireland" userId="S::comms.ireland@actionaid.org::de6448a9-8ed2-4067-83a9-ed341f0e0013" providerId="AD" clId="Web-{4CD1978D-189B-A667-E41A-E167227F1589}" dt="2024-10-14T11:43:30.996" v="5" actId="20577"/>
      <pc:docMkLst>
        <pc:docMk/>
      </pc:docMkLst>
      <pc:sldChg chg="modSp">
        <pc:chgData name="Helena, Comms - ActionAid Ireland" userId="S::comms.ireland@actionaid.org::de6448a9-8ed2-4067-83a9-ed341f0e0013" providerId="AD" clId="Web-{4CD1978D-189B-A667-E41A-E167227F1589}" dt="2024-10-14T11:43:30.996" v="5" actId="20577"/>
        <pc:sldMkLst>
          <pc:docMk/>
          <pc:sldMk cId="3545402202" sldId="285"/>
        </pc:sldMkLst>
        <pc:spChg chg="mod">
          <ac:chgData name="Helena, Comms - ActionAid Ireland" userId="S::comms.ireland@actionaid.org::de6448a9-8ed2-4067-83a9-ed341f0e0013" providerId="AD" clId="Web-{4CD1978D-189B-A667-E41A-E167227F1589}" dt="2024-10-14T11:43:30.996" v="5" actId="20577"/>
          <ac:spMkLst>
            <pc:docMk/>
            <pc:sldMk cId="3545402202" sldId="285"/>
            <ac:spMk id="4" creationId="{E850FC47-F379-B7BB-AD7B-3E10E18AE0E0}"/>
          </ac:spMkLst>
        </pc:spChg>
      </pc:sldChg>
    </pc:docChg>
  </pc:docChgLst>
  <pc:docChgLst>
    <pc:chgData name="Erica Beccarello" userId="4cfe7f98-5fdd-4436-b022-65f9c48a41be" providerId="ADAL" clId="{F6B195CB-E32D-4932-B9E6-5AE2538D6184}"/>
    <pc:docChg chg="undo custSel addSld delSld modSld sldOrd">
      <pc:chgData name="Erica Beccarello" userId="4cfe7f98-5fdd-4436-b022-65f9c48a41be" providerId="ADAL" clId="{F6B195CB-E32D-4932-B9E6-5AE2538D6184}" dt="2024-08-14T09:04:20.684" v="2262"/>
      <pc:docMkLst>
        <pc:docMk/>
      </pc:docMkLst>
      <pc:sldChg chg="addSp modSp mod">
        <pc:chgData name="Erica Beccarello" userId="4cfe7f98-5fdd-4436-b022-65f9c48a41be" providerId="ADAL" clId="{F6B195CB-E32D-4932-B9E6-5AE2538D6184}" dt="2024-08-13T10:20:37.213" v="906" actId="20577"/>
        <pc:sldMkLst>
          <pc:docMk/>
          <pc:sldMk cId="1021229630" sldId="256"/>
        </pc:sldMkLst>
        <pc:spChg chg="mod">
          <ac:chgData name="Erica Beccarello" userId="4cfe7f98-5fdd-4436-b022-65f9c48a41be" providerId="ADAL" clId="{F6B195CB-E32D-4932-B9E6-5AE2538D6184}" dt="2024-08-13T10:20:37.213" v="906" actId="20577"/>
          <ac:spMkLst>
            <pc:docMk/>
            <pc:sldMk cId="1021229630" sldId="256"/>
            <ac:spMk id="2" creationId="{4CADBDF7-A3C5-C1C2-DBAC-AC95D8D9EBEB}"/>
          </ac:spMkLst>
        </pc:spChg>
        <pc:spChg chg="add">
          <ac:chgData name="Erica Beccarello" userId="4cfe7f98-5fdd-4436-b022-65f9c48a41be" providerId="ADAL" clId="{F6B195CB-E32D-4932-B9E6-5AE2538D6184}" dt="2024-08-13T08:28:22.702" v="334" actId="26606"/>
          <ac:spMkLst>
            <pc:docMk/>
            <pc:sldMk cId="1021229630" sldId="256"/>
            <ac:spMk id="7" creationId="{4E1BEB12-92AF-4445-98AD-4C7756E7C93B}"/>
          </ac:spMkLst>
        </pc:spChg>
        <pc:spChg chg="add">
          <ac:chgData name="Erica Beccarello" userId="4cfe7f98-5fdd-4436-b022-65f9c48a41be" providerId="ADAL" clId="{F6B195CB-E32D-4932-B9E6-5AE2538D6184}" dt="2024-08-13T08:28:22.702" v="334" actId="26606"/>
          <ac:spMkLst>
            <pc:docMk/>
            <pc:sldMk cId="1021229630" sldId="256"/>
            <ac:spMk id="9" creationId="{D0522C2C-7B5C-48A7-A969-03941E5D2E76}"/>
          </ac:spMkLst>
        </pc:spChg>
        <pc:spChg chg="add">
          <ac:chgData name="Erica Beccarello" userId="4cfe7f98-5fdd-4436-b022-65f9c48a41be" providerId="ADAL" clId="{F6B195CB-E32D-4932-B9E6-5AE2538D6184}" dt="2024-08-13T08:28:22.702" v="334" actId="26606"/>
          <ac:spMkLst>
            <pc:docMk/>
            <pc:sldMk cId="1021229630" sldId="256"/>
            <ac:spMk id="11" creationId="{9C682A1A-5B2D-4111-BBD6-620165633E5B}"/>
          </ac:spMkLst>
        </pc:spChg>
        <pc:spChg chg="add">
          <ac:chgData name="Erica Beccarello" userId="4cfe7f98-5fdd-4436-b022-65f9c48a41be" providerId="ADAL" clId="{F6B195CB-E32D-4932-B9E6-5AE2538D6184}" dt="2024-08-13T08:28:22.702" v="334" actId="26606"/>
          <ac:spMkLst>
            <pc:docMk/>
            <pc:sldMk cId="1021229630" sldId="256"/>
            <ac:spMk id="13" creationId="{D6EE29F2-D77F-4BD0-A20B-334D316A1C9D}"/>
          </ac:spMkLst>
        </pc:spChg>
        <pc:spChg chg="add">
          <ac:chgData name="Erica Beccarello" userId="4cfe7f98-5fdd-4436-b022-65f9c48a41be" providerId="ADAL" clId="{F6B195CB-E32D-4932-B9E6-5AE2538D6184}" dt="2024-08-13T08:28:22.702" v="334" actId="26606"/>
          <ac:spMkLst>
            <pc:docMk/>
            <pc:sldMk cId="1021229630" sldId="256"/>
            <ac:spMk id="15" creationId="{22D09ED2-868F-42C6-866E-F92E0CEF314F}"/>
          </ac:spMkLst>
        </pc:spChg>
        <pc:picChg chg="add mod">
          <ac:chgData name="Erica Beccarello" userId="4cfe7f98-5fdd-4436-b022-65f9c48a41be" providerId="ADAL" clId="{F6B195CB-E32D-4932-B9E6-5AE2538D6184}" dt="2024-08-13T08:28:24.502" v="335"/>
          <ac:picMkLst>
            <pc:docMk/>
            <pc:sldMk cId="1021229630" sldId="256"/>
            <ac:picMk id="3" creationId="{A9C93686-0599-5BE0-245C-D4BB3E03618E}"/>
          </ac:picMkLst>
        </pc:picChg>
      </pc:sldChg>
      <pc:sldChg chg="addSp delSp modSp mod">
        <pc:chgData name="Erica Beccarello" userId="4cfe7f98-5fdd-4436-b022-65f9c48a41be" providerId="ADAL" clId="{F6B195CB-E32D-4932-B9E6-5AE2538D6184}" dt="2024-08-13T12:03:06.287" v="1799" actId="1076"/>
        <pc:sldMkLst>
          <pc:docMk/>
          <pc:sldMk cId="2516668485" sldId="258"/>
        </pc:sldMkLst>
        <pc:spChg chg="mod">
          <ac:chgData name="Erica Beccarello" userId="4cfe7f98-5fdd-4436-b022-65f9c48a41be" providerId="ADAL" clId="{F6B195CB-E32D-4932-B9E6-5AE2538D6184}" dt="2024-08-13T12:03:06.287" v="1799" actId="1076"/>
          <ac:spMkLst>
            <pc:docMk/>
            <pc:sldMk cId="2516668485" sldId="258"/>
            <ac:spMk id="2" creationId="{7EBD6DBA-FB79-B5B4-43F4-DF83EC58B8C1}"/>
          </ac:spMkLst>
        </pc:spChg>
        <pc:spChg chg="mod">
          <ac:chgData name="Erica Beccarello" userId="4cfe7f98-5fdd-4436-b022-65f9c48a41be" providerId="ADAL" clId="{F6B195CB-E32D-4932-B9E6-5AE2538D6184}" dt="2024-08-13T12:02:58.777" v="1798" actId="20577"/>
          <ac:spMkLst>
            <pc:docMk/>
            <pc:sldMk cId="2516668485" sldId="258"/>
            <ac:spMk id="3" creationId="{E209D68D-BD69-4D3D-21F7-EE1F4F9DC1A6}"/>
          </ac:spMkLst>
        </pc:spChg>
        <pc:spChg chg="del">
          <ac:chgData name="Erica Beccarello" userId="4cfe7f98-5fdd-4436-b022-65f9c48a41be" providerId="ADAL" clId="{F6B195CB-E32D-4932-B9E6-5AE2538D6184}" dt="2024-08-13T08:41:43.075" v="459" actId="26606"/>
          <ac:spMkLst>
            <pc:docMk/>
            <pc:sldMk cId="2516668485" sldId="258"/>
            <ac:spMk id="5" creationId="{389575E1-3389-451A-A5F7-27854C25C599}"/>
          </ac:spMkLst>
        </pc:spChg>
        <pc:spChg chg="del">
          <ac:chgData name="Erica Beccarello" userId="4cfe7f98-5fdd-4436-b022-65f9c48a41be" providerId="ADAL" clId="{F6B195CB-E32D-4932-B9E6-5AE2538D6184}" dt="2024-08-13T08:41:43.075" v="459" actId="26606"/>
          <ac:spMkLst>
            <pc:docMk/>
            <pc:sldMk cId="2516668485" sldId="258"/>
            <ac:spMk id="6" creationId="{A53CCC5C-D88E-40FB-B30B-23DCDBD01D37}"/>
          </ac:spMkLst>
        </pc:spChg>
        <pc:spChg chg="del">
          <ac:chgData name="Erica Beccarello" userId="4cfe7f98-5fdd-4436-b022-65f9c48a41be" providerId="ADAL" clId="{F6B195CB-E32D-4932-B9E6-5AE2538D6184}" dt="2024-08-13T08:41:43.075" v="459" actId="26606"/>
          <ac:spMkLst>
            <pc:docMk/>
            <pc:sldMk cId="2516668485" sldId="258"/>
            <ac:spMk id="7" creationId="{081E4A58-353D-44AE-B2FC-2A74E2E400F7}"/>
          </ac:spMkLst>
        </pc:spChg>
        <pc:spChg chg="add">
          <ac:chgData name="Erica Beccarello" userId="4cfe7f98-5fdd-4436-b022-65f9c48a41be" providerId="ADAL" clId="{F6B195CB-E32D-4932-B9E6-5AE2538D6184}" dt="2024-08-13T08:41:43.075" v="459" actId="26606"/>
          <ac:spMkLst>
            <pc:docMk/>
            <pc:sldMk cId="2516668485" sldId="258"/>
            <ac:spMk id="12" creationId="{907EF6B7-1338-4443-8C46-6A318D952DFD}"/>
          </ac:spMkLst>
        </pc:spChg>
        <pc:spChg chg="add">
          <ac:chgData name="Erica Beccarello" userId="4cfe7f98-5fdd-4436-b022-65f9c48a41be" providerId="ADAL" clId="{F6B195CB-E32D-4932-B9E6-5AE2538D6184}" dt="2024-08-13T08:41:43.075" v="459" actId="26606"/>
          <ac:spMkLst>
            <pc:docMk/>
            <pc:sldMk cId="2516668485" sldId="258"/>
            <ac:spMk id="14" creationId="{DAAE4CDD-124C-4DCF-9584-B6033B545DD5}"/>
          </ac:spMkLst>
        </pc:spChg>
        <pc:spChg chg="add">
          <ac:chgData name="Erica Beccarello" userId="4cfe7f98-5fdd-4436-b022-65f9c48a41be" providerId="ADAL" clId="{F6B195CB-E32D-4932-B9E6-5AE2538D6184}" dt="2024-08-13T08:41:43.075" v="459" actId="26606"/>
          <ac:spMkLst>
            <pc:docMk/>
            <pc:sldMk cId="2516668485" sldId="258"/>
            <ac:spMk id="16" creationId="{081E4A58-353D-44AE-B2FC-2A74E2E400F7}"/>
          </ac:spMkLst>
        </pc:spChg>
      </pc:sldChg>
      <pc:sldChg chg="modSp del mod">
        <pc:chgData name="Erica Beccarello" userId="4cfe7f98-5fdd-4436-b022-65f9c48a41be" providerId="ADAL" clId="{F6B195CB-E32D-4932-B9E6-5AE2538D6184}" dt="2024-08-13T11:58:18.988" v="1543" actId="47"/>
        <pc:sldMkLst>
          <pc:docMk/>
          <pc:sldMk cId="403295427" sldId="264"/>
        </pc:sldMkLst>
        <pc:spChg chg="mod">
          <ac:chgData name="Erica Beccarello" userId="4cfe7f98-5fdd-4436-b022-65f9c48a41be" providerId="ADAL" clId="{F6B195CB-E32D-4932-B9E6-5AE2538D6184}" dt="2024-08-13T10:56:08.513" v="1435" actId="21"/>
          <ac:spMkLst>
            <pc:docMk/>
            <pc:sldMk cId="403295427" sldId="264"/>
            <ac:spMk id="3" creationId="{9F7EF05A-A12C-AE3F-792F-6E6A587ED4FF}"/>
          </ac:spMkLst>
        </pc:spChg>
      </pc:sldChg>
      <pc:sldChg chg="modSp mod">
        <pc:chgData name="Erica Beccarello" userId="4cfe7f98-5fdd-4436-b022-65f9c48a41be" providerId="ADAL" clId="{F6B195CB-E32D-4932-B9E6-5AE2538D6184}" dt="2024-08-14T08:25:55.170" v="2260" actId="20577"/>
        <pc:sldMkLst>
          <pc:docMk/>
          <pc:sldMk cId="3065956228" sldId="265"/>
        </pc:sldMkLst>
        <pc:spChg chg="mod">
          <ac:chgData name="Erica Beccarello" userId="4cfe7f98-5fdd-4436-b022-65f9c48a41be" providerId="ADAL" clId="{F6B195CB-E32D-4932-B9E6-5AE2538D6184}" dt="2024-08-13T13:45:14.832" v="2251" actId="255"/>
          <ac:spMkLst>
            <pc:docMk/>
            <pc:sldMk cId="3065956228" sldId="265"/>
            <ac:spMk id="2" creationId="{49D0330F-558D-D127-BED9-1C9F153CE769}"/>
          </ac:spMkLst>
        </pc:spChg>
        <pc:graphicFrameChg chg="mod modGraphic">
          <ac:chgData name="Erica Beccarello" userId="4cfe7f98-5fdd-4436-b022-65f9c48a41be" providerId="ADAL" clId="{F6B195CB-E32D-4932-B9E6-5AE2538D6184}" dt="2024-08-14T08:25:55.170" v="2260" actId="20577"/>
          <ac:graphicFrameMkLst>
            <pc:docMk/>
            <pc:sldMk cId="3065956228" sldId="265"/>
            <ac:graphicFrameMk id="5" creationId="{4F8B9369-6FFA-84B9-56B8-32A2949AA1DF}"/>
          </ac:graphicFrameMkLst>
        </pc:graphicFrameChg>
      </pc:sldChg>
      <pc:sldChg chg="addSp delSp modSp del mod setBg modAnim">
        <pc:chgData name="Erica Beccarello" userId="4cfe7f98-5fdd-4436-b022-65f9c48a41be" providerId="ADAL" clId="{F6B195CB-E32D-4932-B9E6-5AE2538D6184}" dt="2024-08-13T12:57:01.158" v="2118" actId="47"/>
        <pc:sldMkLst>
          <pc:docMk/>
          <pc:sldMk cId="3027484557" sldId="268"/>
        </pc:sldMkLst>
        <pc:spChg chg="add del mod">
          <ac:chgData name="Erica Beccarello" userId="4cfe7f98-5fdd-4436-b022-65f9c48a41be" providerId="ADAL" clId="{F6B195CB-E32D-4932-B9E6-5AE2538D6184}" dt="2024-08-13T12:49:52.040" v="1956" actId="26606"/>
          <ac:spMkLst>
            <pc:docMk/>
            <pc:sldMk cId="3027484557" sldId="268"/>
            <ac:spMk id="2" creationId="{31BAA5E5-D5D5-EF77-C93A-824883E4ED3C}"/>
          </ac:spMkLst>
        </pc:spChg>
        <pc:spChg chg="mod">
          <ac:chgData name="Erica Beccarello" userId="4cfe7f98-5fdd-4436-b022-65f9c48a41be" providerId="ADAL" clId="{F6B195CB-E32D-4932-B9E6-5AE2538D6184}" dt="2024-08-13T12:51:46.160" v="1973" actId="27636"/>
          <ac:spMkLst>
            <pc:docMk/>
            <pc:sldMk cId="3027484557" sldId="268"/>
            <ac:spMk id="3" creationId="{48EEC0BD-AE19-D880-6B18-0A58FC6563A5}"/>
          </ac:spMkLst>
        </pc:spChg>
        <pc:spChg chg="del mod">
          <ac:chgData name="Erica Beccarello" userId="4cfe7f98-5fdd-4436-b022-65f9c48a41be" providerId="ADAL" clId="{F6B195CB-E32D-4932-B9E6-5AE2538D6184}" dt="2024-08-13T12:04:55.085" v="1819" actId="931"/>
          <ac:spMkLst>
            <pc:docMk/>
            <pc:sldMk cId="3027484557" sldId="268"/>
            <ac:spMk id="5" creationId="{13B66A76-47DA-EF0E-B660-E096770E1B72}"/>
          </ac:spMkLst>
        </pc:spChg>
        <pc:spChg chg="mod ord">
          <ac:chgData name="Erica Beccarello" userId="4cfe7f98-5fdd-4436-b022-65f9c48a41be" providerId="ADAL" clId="{F6B195CB-E32D-4932-B9E6-5AE2538D6184}" dt="2024-08-13T12:49:52.040" v="1956" actId="26606"/>
          <ac:spMkLst>
            <pc:docMk/>
            <pc:sldMk cId="3027484557" sldId="268"/>
            <ac:spMk id="6" creationId="{11F246AF-B572-916F-A3BB-7EE4E27B03ED}"/>
          </ac:spMkLst>
        </pc:spChg>
        <pc:spChg chg="add del mod">
          <ac:chgData name="Erica Beccarello" userId="4cfe7f98-5fdd-4436-b022-65f9c48a41be" providerId="ADAL" clId="{F6B195CB-E32D-4932-B9E6-5AE2538D6184}" dt="2024-08-13T12:50:22.881" v="1960" actId="931"/>
          <ac:spMkLst>
            <pc:docMk/>
            <pc:sldMk cId="3027484557" sldId="268"/>
            <ac:spMk id="11" creationId="{3FC0A553-0DAB-3CC3-929E-46B3671379D1}"/>
          </ac:spMkLst>
        </pc:spChg>
        <pc:spChg chg="add mod">
          <ac:chgData name="Erica Beccarello" userId="4cfe7f98-5fdd-4436-b022-65f9c48a41be" providerId="ADAL" clId="{F6B195CB-E32D-4932-B9E6-5AE2538D6184}" dt="2024-08-13T12:49:52.040" v="1956" actId="26606"/>
          <ac:spMkLst>
            <pc:docMk/>
            <pc:sldMk cId="3027484557" sldId="268"/>
            <ac:spMk id="14" creationId="{9B7AD9F6-8CE7-4299-8FC6-328F4DCD3FF9}"/>
          </ac:spMkLst>
        </pc:spChg>
        <pc:spChg chg="add mod">
          <ac:chgData name="Erica Beccarello" userId="4cfe7f98-5fdd-4436-b022-65f9c48a41be" providerId="ADAL" clId="{F6B195CB-E32D-4932-B9E6-5AE2538D6184}" dt="2024-08-13T12:49:52.040" v="1956" actId="26606"/>
          <ac:spMkLst>
            <pc:docMk/>
            <pc:sldMk cId="3027484557" sldId="268"/>
            <ac:spMk id="16" creationId="{F49775AF-8896-43EE-92C6-83497D6DC56F}"/>
          </ac:spMkLst>
        </pc:spChg>
        <pc:spChg chg="add mod">
          <ac:chgData name="Erica Beccarello" userId="4cfe7f98-5fdd-4436-b022-65f9c48a41be" providerId="ADAL" clId="{F6B195CB-E32D-4932-B9E6-5AE2538D6184}" dt="2024-08-13T12:51:52.317" v="1975" actId="21"/>
          <ac:spMkLst>
            <pc:docMk/>
            <pc:sldMk cId="3027484557" sldId="268"/>
            <ac:spMk id="17" creationId="{78A61F78-1EAD-FA79-477D-C23A7D3AA823}"/>
          </ac:spMkLst>
        </pc:spChg>
        <pc:spChg chg="add del">
          <ac:chgData name="Erica Beccarello" userId="4cfe7f98-5fdd-4436-b022-65f9c48a41be" providerId="ADAL" clId="{F6B195CB-E32D-4932-B9E6-5AE2538D6184}" dt="2024-08-13T12:49:49.559" v="1954" actId="26606"/>
          <ac:spMkLst>
            <pc:docMk/>
            <pc:sldMk cId="3027484557" sldId="268"/>
            <ac:spMk id="21" creationId="{7C1E5815-D54C-487F-A054-6D4930ADE3DF}"/>
          </ac:spMkLst>
        </pc:spChg>
        <pc:spChg chg="add del">
          <ac:chgData name="Erica Beccarello" userId="4cfe7f98-5fdd-4436-b022-65f9c48a41be" providerId="ADAL" clId="{F6B195CB-E32D-4932-B9E6-5AE2538D6184}" dt="2024-08-13T12:49:49.559" v="1954" actId="26606"/>
          <ac:spMkLst>
            <pc:docMk/>
            <pc:sldMk cId="3027484557" sldId="268"/>
            <ac:spMk id="23" creationId="{736F0DFD-0954-464F-BF12-DD2E6F6E0380}"/>
          </ac:spMkLst>
        </pc:spChg>
        <pc:spChg chg="add del">
          <ac:chgData name="Erica Beccarello" userId="4cfe7f98-5fdd-4436-b022-65f9c48a41be" providerId="ADAL" clId="{F6B195CB-E32D-4932-B9E6-5AE2538D6184}" dt="2024-08-13T12:49:52.040" v="1956" actId="26606"/>
          <ac:spMkLst>
            <pc:docMk/>
            <pc:sldMk cId="3027484557" sldId="268"/>
            <ac:spMk id="25" creationId="{DA2E7C1E-2B5A-4BBA-AE51-1CD8C19309D7}"/>
          </ac:spMkLst>
        </pc:spChg>
        <pc:spChg chg="add del">
          <ac:chgData name="Erica Beccarello" userId="4cfe7f98-5fdd-4436-b022-65f9c48a41be" providerId="ADAL" clId="{F6B195CB-E32D-4932-B9E6-5AE2538D6184}" dt="2024-08-13T12:49:52.040" v="1956" actId="26606"/>
          <ac:spMkLst>
            <pc:docMk/>
            <pc:sldMk cId="3027484557" sldId="268"/>
            <ac:spMk id="26" creationId="{43DF76B1-5174-4FAF-9D19-FFEE98426836}"/>
          </ac:spMkLst>
        </pc:spChg>
        <pc:picChg chg="add del mod">
          <ac:chgData name="Erica Beccarello" userId="4cfe7f98-5fdd-4436-b022-65f9c48a41be" providerId="ADAL" clId="{F6B195CB-E32D-4932-B9E6-5AE2538D6184}" dt="2024-08-13T12:04:57.267" v="1822" actId="478"/>
          <ac:picMkLst>
            <pc:docMk/>
            <pc:sldMk cId="3027484557" sldId="268"/>
            <ac:picMk id="7" creationId="{90B13853-3D95-0C19-9B89-758E088E106A}"/>
          </ac:picMkLst>
        </pc:picChg>
        <pc:picChg chg="add del mod modCrop">
          <ac:chgData name="Erica Beccarello" userId="4cfe7f98-5fdd-4436-b022-65f9c48a41be" providerId="ADAL" clId="{F6B195CB-E32D-4932-B9E6-5AE2538D6184}" dt="2024-08-13T12:50:06.415" v="1959" actId="478"/>
          <ac:picMkLst>
            <pc:docMk/>
            <pc:sldMk cId="3027484557" sldId="268"/>
            <ac:picMk id="9" creationId="{476CD0B6-0F4E-2E91-AC1B-25200489F1E0}"/>
          </ac:picMkLst>
        </pc:picChg>
        <pc:picChg chg="add del mod">
          <ac:chgData name="Erica Beccarello" userId="4cfe7f98-5fdd-4436-b022-65f9c48a41be" providerId="ADAL" clId="{F6B195CB-E32D-4932-B9E6-5AE2538D6184}" dt="2024-08-13T12:51:52.317" v="1975" actId="21"/>
          <ac:picMkLst>
            <pc:docMk/>
            <pc:sldMk cId="3027484557" sldId="268"/>
            <ac:picMk id="13" creationId="{3C557C6F-C5D7-F3DA-5882-C70BEA448F13}"/>
          </ac:picMkLst>
        </pc:picChg>
      </pc:sldChg>
      <pc:sldChg chg="addSp delSp modSp mod ord modAnim">
        <pc:chgData name="Erica Beccarello" userId="4cfe7f98-5fdd-4436-b022-65f9c48a41be" providerId="ADAL" clId="{F6B195CB-E32D-4932-B9E6-5AE2538D6184}" dt="2024-08-13T09:54:48.757" v="687" actId="2711"/>
        <pc:sldMkLst>
          <pc:docMk/>
          <pc:sldMk cId="1809325934" sldId="270"/>
        </pc:sldMkLst>
        <pc:spChg chg="mod">
          <ac:chgData name="Erica Beccarello" userId="4cfe7f98-5fdd-4436-b022-65f9c48a41be" providerId="ADAL" clId="{F6B195CB-E32D-4932-B9E6-5AE2538D6184}" dt="2024-08-13T09:54:48.757" v="687" actId="2711"/>
          <ac:spMkLst>
            <pc:docMk/>
            <pc:sldMk cId="1809325934" sldId="270"/>
            <ac:spMk id="2" creationId="{B0186458-F5D1-02E4-3CB8-61BF5D4473FD}"/>
          </ac:spMkLst>
        </pc:spChg>
        <pc:spChg chg="del mod">
          <ac:chgData name="Erica Beccarello" userId="4cfe7f98-5fdd-4436-b022-65f9c48a41be" providerId="ADAL" clId="{F6B195CB-E32D-4932-B9E6-5AE2538D6184}" dt="2024-08-13T09:29:40.226" v="580" actId="931"/>
          <ac:spMkLst>
            <pc:docMk/>
            <pc:sldMk cId="1809325934" sldId="270"/>
            <ac:spMk id="3" creationId="{85EB6DF6-51DE-AA5D-FA45-46D396DB1FCE}"/>
          </ac:spMkLst>
        </pc:spChg>
        <pc:spChg chg="add del mod">
          <ac:chgData name="Erica Beccarello" userId="4cfe7f98-5fdd-4436-b022-65f9c48a41be" providerId="ADAL" clId="{F6B195CB-E32D-4932-B9E6-5AE2538D6184}" dt="2024-08-13T09:33:50.485" v="584" actId="931"/>
          <ac:spMkLst>
            <pc:docMk/>
            <pc:sldMk cId="1809325934" sldId="270"/>
            <ac:spMk id="7" creationId="{0BE7558D-DDE0-D02A-4518-A86460187860}"/>
          </ac:spMkLst>
        </pc:spChg>
        <pc:picChg chg="add del mod">
          <ac:chgData name="Erica Beccarello" userId="4cfe7f98-5fdd-4436-b022-65f9c48a41be" providerId="ADAL" clId="{F6B195CB-E32D-4932-B9E6-5AE2538D6184}" dt="2024-08-13T09:33:45.728" v="583" actId="478"/>
          <ac:picMkLst>
            <pc:docMk/>
            <pc:sldMk cId="1809325934" sldId="270"/>
            <ac:picMk id="5" creationId="{0097BBF3-F2C9-850E-1C39-DE7E430A1B76}"/>
          </ac:picMkLst>
        </pc:picChg>
        <pc:picChg chg="add mod">
          <ac:chgData name="Erica Beccarello" userId="4cfe7f98-5fdd-4436-b022-65f9c48a41be" providerId="ADAL" clId="{F6B195CB-E32D-4932-B9E6-5AE2538D6184}" dt="2024-08-13T09:34:01.819" v="590" actId="1076"/>
          <ac:picMkLst>
            <pc:docMk/>
            <pc:sldMk cId="1809325934" sldId="270"/>
            <ac:picMk id="11" creationId="{451A6FDC-17ED-104B-7E4E-EA4665485E9C}"/>
          </ac:picMkLst>
        </pc:picChg>
        <pc:picChg chg="add mod">
          <ac:chgData name="Erica Beccarello" userId="4cfe7f98-5fdd-4436-b022-65f9c48a41be" providerId="ADAL" clId="{F6B195CB-E32D-4932-B9E6-5AE2538D6184}" dt="2024-08-13T09:36:17.880" v="641"/>
          <ac:picMkLst>
            <pc:docMk/>
            <pc:sldMk cId="1809325934" sldId="270"/>
            <ac:picMk id="13" creationId="{C76B7DEA-8D1B-77D1-8208-4508FE1C0743}"/>
          </ac:picMkLst>
        </pc:picChg>
      </pc:sldChg>
      <pc:sldChg chg="addSp delSp modSp mod ord setBg">
        <pc:chgData name="Erica Beccarello" userId="4cfe7f98-5fdd-4436-b022-65f9c48a41be" providerId="ADAL" clId="{F6B195CB-E32D-4932-B9E6-5AE2538D6184}" dt="2024-08-13T10:13:10.437" v="894" actId="255"/>
        <pc:sldMkLst>
          <pc:docMk/>
          <pc:sldMk cId="3705171854" sldId="271"/>
        </pc:sldMkLst>
        <pc:spChg chg="mod">
          <ac:chgData name="Erica Beccarello" userId="4cfe7f98-5fdd-4436-b022-65f9c48a41be" providerId="ADAL" clId="{F6B195CB-E32D-4932-B9E6-5AE2538D6184}" dt="2024-08-13T10:12:10.851" v="879" actId="14100"/>
          <ac:spMkLst>
            <pc:docMk/>
            <pc:sldMk cId="3705171854" sldId="271"/>
            <ac:spMk id="2" creationId="{1ACE2FA9-1A98-35B1-CF6E-8B3DF3256419}"/>
          </ac:spMkLst>
        </pc:spChg>
        <pc:spChg chg="add mod">
          <ac:chgData name="Erica Beccarello" userId="4cfe7f98-5fdd-4436-b022-65f9c48a41be" providerId="ADAL" clId="{F6B195CB-E32D-4932-B9E6-5AE2538D6184}" dt="2024-08-13T10:13:10.437" v="894" actId="255"/>
          <ac:spMkLst>
            <pc:docMk/>
            <pc:sldMk cId="3705171854" sldId="271"/>
            <ac:spMk id="4" creationId="{456BD031-EABF-9280-1AAD-87C40F60B636}"/>
          </ac:spMkLst>
        </pc:spChg>
        <pc:spChg chg="add">
          <ac:chgData name="Erica Beccarello" userId="4cfe7f98-5fdd-4436-b022-65f9c48a41be" providerId="ADAL" clId="{F6B195CB-E32D-4932-B9E6-5AE2538D6184}" dt="2024-08-08T14:05:01.167" v="54" actId="26606"/>
          <ac:spMkLst>
            <pc:docMk/>
            <pc:sldMk cId="3705171854" sldId="271"/>
            <ac:spMk id="11" creationId="{F13C74B1-5B17-4795-BED0-7140497B445A}"/>
          </ac:spMkLst>
        </pc:spChg>
        <pc:spChg chg="add">
          <ac:chgData name="Erica Beccarello" userId="4cfe7f98-5fdd-4436-b022-65f9c48a41be" providerId="ADAL" clId="{F6B195CB-E32D-4932-B9E6-5AE2538D6184}" dt="2024-08-08T14:05:01.167" v="54" actId="26606"/>
          <ac:spMkLst>
            <pc:docMk/>
            <pc:sldMk cId="3705171854" sldId="271"/>
            <ac:spMk id="13" creationId="{D4974D33-8DC5-464E-8C6D-BE58F0669C17}"/>
          </ac:spMkLst>
        </pc:spChg>
        <pc:picChg chg="add mod">
          <ac:chgData name="Erica Beccarello" userId="4cfe7f98-5fdd-4436-b022-65f9c48a41be" providerId="ADAL" clId="{F6B195CB-E32D-4932-B9E6-5AE2538D6184}" dt="2024-08-13T09:36:28.208" v="643"/>
          <ac:picMkLst>
            <pc:docMk/>
            <pc:sldMk cId="3705171854" sldId="271"/>
            <ac:picMk id="3" creationId="{1F457750-B67F-CDC5-FCE3-9912636704DF}"/>
          </ac:picMkLst>
        </pc:picChg>
        <pc:picChg chg="add del mod ord modCrop">
          <ac:chgData name="Erica Beccarello" userId="4cfe7f98-5fdd-4436-b022-65f9c48a41be" providerId="ADAL" clId="{F6B195CB-E32D-4932-B9E6-5AE2538D6184}" dt="2024-08-13T10:12:06.582" v="878" actId="732"/>
          <ac:picMkLst>
            <pc:docMk/>
            <pc:sldMk cId="3705171854" sldId="271"/>
            <ac:picMk id="6" creationId="{6520CBC2-7C3A-9922-0B4C-B3BF0072DB1D}"/>
          </ac:picMkLst>
        </pc:picChg>
      </pc:sldChg>
      <pc:sldChg chg="modSp mod">
        <pc:chgData name="Erica Beccarello" userId="4cfe7f98-5fdd-4436-b022-65f9c48a41be" providerId="ADAL" clId="{F6B195CB-E32D-4932-B9E6-5AE2538D6184}" dt="2024-08-13T13:45:34.012" v="2255" actId="255"/>
        <pc:sldMkLst>
          <pc:docMk/>
          <pc:sldMk cId="3737457157" sldId="272"/>
        </pc:sldMkLst>
        <pc:spChg chg="mod">
          <ac:chgData name="Erica Beccarello" userId="4cfe7f98-5fdd-4436-b022-65f9c48a41be" providerId="ADAL" clId="{F6B195CB-E32D-4932-B9E6-5AE2538D6184}" dt="2024-08-13T13:45:34.012" v="2255" actId="255"/>
          <ac:spMkLst>
            <pc:docMk/>
            <pc:sldMk cId="3737457157" sldId="272"/>
            <ac:spMk id="2" creationId="{49D0330F-558D-D127-BED9-1C9F153CE769}"/>
          </ac:spMkLst>
        </pc:spChg>
        <pc:graphicFrameChg chg="mod modGraphic">
          <ac:chgData name="Erica Beccarello" userId="4cfe7f98-5fdd-4436-b022-65f9c48a41be" providerId="ADAL" clId="{F6B195CB-E32D-4932-B9E6-5AE2538D6184}" dt="2024-08-13T09:03:08.223" v="478" actId="207"/>
          <ac:graphicFrameMkLst>
            <pc:docMk/>
            <pc:sldMk cId="3737457157" sldId="272"/>
            <ac:graphicFrameMk id="5" creationId="{4F8B9369-6FFA-84B9-56B8-32A2949AA1DF}"/>
          </ac:graphicFrameMkLst>
        </pc:graphicFrameChg>
      </pc:sldChg>
      <pc:sldChg chg="modSp mod">
        <pc:chgData name="Erica Beccarello" userId="4cfe7f98-5fdd-4436-b022-65f9c48a41be" providerId="ADAL" clId="{F6B195CB-E32D-4932-B9E6-5AE2538D6184}" dt="2024-08-13T13:45:23.932" v="2253" actId="255"/>
        <pc:sldMkLst>
          <pc:docMk/>
          <pc:sldMk cId="653770758" sldId="273"/>
        </pc:sldMkLst>
        <pc:spChg chg="mod">
          <ac:chgData name="Erica Beccarello" userId="4cfe7f98-5fdd-4436-b022-65f9c48a41be" providerId="ADAL" clId="{F6B195CB-E32D-4932-B9E6-5AE2538D6184}" dt="2024-08-13T13:45:23.932" v="2253" actId="255"/>
          <ac:spMkLst>
            <pc:docMk/>
            <pc:sldMk cId="653770758" sldId="273"/>
            <ac:spMk id="2" creationId="{49D0330F-558D-D127-BED9-1C9F153CE769}"/>
          </ac:spMkLst>
        </pc:spChg>
        <pc:graphicFrameChg chg="mod modGraphic">
          <ac:chgData name="Erica Beccarello" userId="4cfe7f98-5fdd-4436-b022-65f9c48a41be" providerId="ADAL" clId="{F6B195CB-E32D-4932-B9E6-5AE2538D6184}" dt="2024-08-13T10:54:33.569" v="1413" actId="207"/>
          <ac:graphicFrameMkLst>
            <pc:docMk/>
            <pc:sldMk cId="653770758" sldId="273"/>
            <ac:graphicFrameMk id="5" creationId="{4F8B9369-6FFA-84B9-56B8-32A2949AA1DF}"/>
          </ac:graphicFrameMkLst>
        </pc:graphicFrameChg>
      </pc:sldChg>
      <pc:sldChg chg="addSp delSp modSp mod ord">
        <pc:chgData name="Erica Beccarello" userId="4cfe7f98-5fdd-4436-b022-65f9c48a41be" providerId="ADAL" clId="{F6B195CB-E32D-4932-B9E6-5AE2538D6184}" dt="2024-08-13T10:27:54.079" v="995" actId="14100"/>
        <pc:sldMkLst>
          <pc:docMk/>
          <pc:sldMk cId="2649896640" sldId="274"/>
        </pc:sldMkLst>
        <pc:spChg chg="mod">
          <ac:chgData name="Erica Beccarello" userId="4cfe7f98-5fdd-4436-b022-65f9c48a41be" providerId="ADAL" clId="{F6B195CB-E32D-4932-B9E6-5AE2538D6184}" dt="2024-08-13T08:40:48.628" v="454" actId="20577"/>
          <ac:spMkLst>
            <pc:docMk/>
            <pc:sldMk cId="2649896640" sldId="274"/>
            <ac:spMk id="2" creationId="{A9539E9B-87B9-CDC4-18D1-1C0B9889C472}"/>
          </ac:spMkLst>
        </pc:spChg>
        <pc:spChg chg="mod">
          <ac:chgData name="Erica Beccarello" userId="4cfe7f98-5fdd-4436-b022-65f9c48a41be" providerId="ADAL" clId="{F6B195CB-E32D-4932-B9E6-5AE2538D6184}" dt="2024-08-13T10:27:54.079" v="995" actId="14100"/>
          <ac:spMkLst>
            <pc:docMk/>
            <pc:sldMk cId="2649896640" sldId="274"/>
            <ac:spMk id="3" creationId="{716B54D4-B2F7-95FB-0F08-DAFCF608BBF5}"/>
          </ac:spMkLst>
        </pc:spChg>
        <pc:spChg chg="del">
          <ac:chgData name="Erica Beccarello" userId="4cfe7f98-5fdd-4436-b022-65f9c48a41be" providerId="ADAL" clId="{F6B195CB-E32D-4932-B9E6-5AE2538D6184}" dt="2024-08-13T08:28:57.060" v="337" actId="26606"/>
          <ac:spMkLst>
            <pc:docMk/>
            <pc:sldMk cId="2649896640" sldId="274"/>
            <ac:spMk id="4" creationId="{D140B709-35BA-7B04-CEAC-772B2C173EF1}"/>
          </ac:spMkLst>
        </pc:spChg>
        <pc:spChg chg="add del">
          <ac:chgData name="Erica Beccarello" userId="4cfe7f98-5fdd-4436-b022-65f9c48a41be" providerId="ADAL" clId="{F6B195CB-E32D-4932-B9E6-5AE2538D6184}" dt="2024-08-13T08:29:28.791" v="340" actId="26606"/>
          <ac:spMkLst>
            <pc:docMk/>
            <pc:sldMk cId="2649896640" sldId="274"/>
            <ac:spMk id="10" creationId="{9B7AD9F6-8CE7-4299-8FC6-328F4DCD3FF9}"/>
          </ac:spMkLst>
        </pc:spChg>
        <pc:spChg chg="add del">
          <ac:chgData name="Erica Beccarello" userId="4cfe7f98-5fdd-4436-b022-65f9c48a41be" providerId="ADAL" clId="{F6B195CB-E32D-4932-B9E6-5AE2538D6184}" dt="2024-08-13T08:29:28.791" v="340" actId="26606"/>
          <ac:spMkLst>
            <pc:docMk/>
            <pc:sldMk cId="2649896640" sldId="274"/>
            <ac:spMk id="12" creationId="{F49775AF-8896-43EE-92C6-83497D6DC56F}"/>
          </ac:spMkLst>
        </pc:spChg>
        <pc:spChg chg="add del">
          <ac:chgData name="Erica Beccarello" userId="4cfe7f98-5fdd-4436-b022-65f9c48a41be" providerId="ADAL" clId="{F6B195CB-E32D-4932-B9E6-5AE2538D6184}" dt="2024-08-13T08:31:58.608" v="386" actId="26606"/>
          <ac:spMkLst>
            <pc:docMk/>
            <pc:sldMk cId="2649896640" sldId="274"/>
            <ac:spMk id="17" creationId="{A34066D6-1B59-4642-A86D-39464CEE971B}"/>
          </ac:spMkLst>
        </pc:spChg>
        <pc:spChg chg="add del">
          <ac:chgData name="Erica Beccarello" userId="4cfe7f98-5fdd-4436-b022-65f9c48a41be" providerId="ADAL" clId="{F6B195CB-E32D-4932-B9E6-5AE2538D6184}" dt="2024-08-13T08:31:58.608" v="386" actId="26606"/>
          <ac:spMkLst>
            <pc:docMk/>
            <pc:sldMk cId="2649896640" sldId="274"/>
            <ac:spMk id="19" creationId="{18E928D9-3091-4385-B979-265D55AD02CE}"/>
          </ac:spMkLst>
        </pc:spChg>
        <pc:spChg chg="add del">
          <ac:chgData name="Erica Beccarello" userId="4cfe7f98-5fdd-4436-b022-65f9c48a41be" providerId="ADAL" clId="{F6B195CB-E32D-4932-B9E6-5AE2538D6184}" dt="2024-08-13T08:31:58.608" v="386" actId="26606"/>
          <ac:spMkLst>
            <pc:docMk/>
            <pc:sldMk cId="2649896640" sldId="274"/>
            <ac:spMk id="21" creationId="{7D602432-D774-4CF5-94E8-7D52D01059D2}"/>
          </ac:spMkLst>
        </pc:spChg>
        <pc:spChg chg="add del">
          <ac:chgData name="Erica Beccarello" userId="4cfe7f98-5fdd-4436-b022-65f9c48a41be" providerId="ADAL" clId="{F6B195CB-E32D-4932-B9E6-5AE2538D6184}" dt="2024-08-13T08:31:58.608" v="386" actId="26606"/>
          <ac:spMkLst>
            <pc:docMk/>
            <pc:sldMk cId="2649896640" sldId="274"/>
            <ac:spMk id="23" creationId="{CBF9EBB4-5078-47B2-AAA0-DF4A88D8182A}"/>
          </ac:spMkLst>
        </pc:spChg>
        <pc:spChg chg="add">
          <ac:chgData name="Erica Beccarello" userId="4cfe7f98-5fdd-4436-b022-65f9c48a41be" providerId="ADAL" clId="{F6B195CB-E32D-4932-B9E6-5AE2538D6184}" dt="2024-08-13T08:31:58.608" v="386" actId="26606"/>
          <ac:spMkLst>
            <pc:docMk/>
            <pc:sldMk cId="2649896640" sldId="274"/>
            <ac:spMk id="28" creationId="{F13C74B1-5B17-4795-BED0-7140497B445A}"/>
          </ac:spMkLst>
        </pc:spChg>
        <pc:spChg chg="add">
          <ac:chgData name="Erica Beccarello" userId="4cfe7f98-5fdd-4436-b022-65f9c48a41be" providerId="ADAL" clId="{F6B195CB-E32D-4932-B9E6-5AE2538D6184}" dt="2024-08-13T08:31:58.608" v="386" actId="26606"/>
          <ac:spMkLst>
            <pc:docMk/>
            <pc:sldMk cId="2649896640" sldId="274"/>
            <ac:spMk id="30" creationId="{D4974D33-8DC5-464E-8C6D-BE58F0669C17}"/>
          </ac:spMkLst>
        </pc:spChg>
        <pc:picChg chg="add mod">
          <ac:chgData name="Erica Beccarello" userId="4cfe7f98-5fdd-4436-b022-65f9c48a41be" providerId="ADAL" clId="{F6B195CB-E32D-4932-B9E6-5AE2538D6184}" dt="2024-08-13T09:36:15.249" v="640"/>
          <ac:picMkLst>
            <pc:docMk/>
            <pc:sldMk cId="2649896640" sldId="274"/>
            <ac:picMk id="5" creationId="{F99FFE79-BDDD-EDB6-73F6-F618859FEC19}"/>
          </ac:picMkLst>
        </pc:picChg>
        <pc:picChg chg="add mod ord modCrop">
          <ac:chgData name="Erica Beccarello" userId="4cfe7f98-5fdd-4436-b022-65f9c48a41be" providerId="ADAL" clId="{F6B195CB-E32D-4932-B9E6-5AE2538D6184}" dt="2024-08-13T10:27:50.828" v="994" actId="1076"/>
          <ac:picMkLst>
            <pc:docMk/>
            <pc:sldMk cId="2649896640" sldId="274"/>
            <ac:picMk id="6" creationId="{BB6AF034-6143-AA50-9A82-63A1D9091157}"/>
          </ac:picMkLst>
        </pc:picChg>
      </pc:sldChg>
      <pc:sldChg chg="addSp modSp mod ord modAnim">
        <pc:chgData name="Erica Beccarello" userId="4cfe7f98-5fdd-4436-b022-65f9c48a41be" providerId="ADAL" clId="{F6B195CB-E32D-4932-B9E6-5AE2538D6184}" dt="2024-08-13T16:27:20.782" v="2256" actId="5793"/>
        <pc:sldMkLst>
          <pc:docMk/>
          <pc:sldMk cId="4134100079" sldId="278"/>
        </pc:sldMkLst>
        <pc:spChg chg="mod">
          <ac:chgData name="Erica Beccarello" userId="4cfe7f98-5fdd-4436-b022-65f9c48a41be" providerId="ADAL" clId="{F6B195CB-E32D-4932-B9E6-5AE2538D6184}" dt="2024-08-13T13:45:02.032" v="2249" actId="255"/>
          <ac:spMkLst>
            <pc:docMk/>
            <pc:sldMk cId="4134100079" sldId="278"/>
            <ac:spMk id="2" creationId="{0CCD35EE-208E-746E-B39D-6C4B7F64B88F}"/>
          </ac:spMkLst>
        </pc:spChg>
        <pc:spChg chg="mod">
          <ac:chgData name="Erica Beccarello" userId="4cfe7f98-5fdd-4436-b022-65f9c48a41be" providerId="ADAL" clId="{F6B195CB-E32D-4932-B9E6-5AE2538D6184}" dt="2024-08-13T16:27:20.782" v="2256" actId="5793"/>
          <ac:spMkLst>
            <pc:docMk/>
            <pc:sldMk cId="4134100079" sldId="278"/>
            <ac:spMk id="3" creationId="{75C24CA4-B95C-AC56-3660-EA395C1ED85E}"/>
          </ac:spMkLst>
        </pc:spChg>
        <pc:picChg chg="add mod">
          <ac:chgData name="Erica Beccarello" userId="4cfe7f98-5fdd-4436-b022-65f9c48a41be" providerId="ADAL" clId="{F6B195CB-E32D-4932-B9E6-5AE2538D6184}" dt="2024-08-13T09:36:12.337" v="639"/>
          <ac:picMkLst>
            <pc:docMk/>
            <pc:sldMk cId="4134100079" sldId="278"/>
            <ac:picMk id="4" creationId="{CA9F3F51-68B2-3F18-65F0-4B7095EA7D65}"/>
          </ac:picMkLst>
        </pc:picChg>
      </pc:sldChg>
      <pc:sldChg chg="addSp delSp modSp add del mod">
        <pc:chgData name="Erica Beccarello" userId="4cfe7f98-5fdd-4436-b022-65f9c48a41be" providerId="ADAL" clId="{F6B195CB-E32D-4932-B9E6-5AE2538D6184}" dt="2024-08-13T10:44:02.137" v="1230" actId="47"/>
        <pc:sldMkLst>
          <pc:docMk/>
          <pc:sldMk cId="695517410" sldId="279"/>
        </pc:sldMkLst>
        <pc:spChg chg="mod">
          <ac:chgData name="Erica Beccarello" userId="4cfe7f98-5fdd-4436-b022-65f9c48a41be" providerId="ADAL" clId="{F6B195CB-E32D-4932-B9E6-5AE2538D6184}" dt="2024-08-08T14:53:59.024" v="291" actId="20577"/>
          <ac:spMkLst>
            <pc:docMk/>
            <pc:sldMk cId="695517410" sldId="279"/>
            <ac:spMk id="2" creationId="{A9539E9B-87B9-CDC4-18D1-1C0B9889C472}"/>
          </ac:spMkLst>
        </pc:spChg>
        <pc:spChg chg="mod">
          <ac:chgData name="Erica Beccarello" userId="4cfe7f98-5fdd-4436-b022-65f9c48a41be" providerId="ADAL" clId="{F6B195CB-E32D-4932-B9E6-5AE2538D6184}" dt="2024-08-13T10:42:37.244" v="1218" actId="21"/>
          <ac:spMkLst>
            <pc:docMk/>
            <pc:sldMk cId="695517410" sldId="279"/>
            <ac:spMk id="3" creationId="{716B54D4-B2F7-95FB-0F08-DAFCF608BBF5}"/>
          </ac:spMkLst>
        </pc:spChg>
        <pc:spChg chg="add del">
          <ac:chgData name="Erica Beccarello" userId="4cfe7f98-5fdd-4436-b022-65f9c48a41be" providerId="ADAL" clId="{F6B195CB-E32D-4932-B9E6-5AE2538D6184}" dt="2024-08-08T14:08:10.797" v="113" actId="478"/>
          <ac:spMkLst>
            <pc:docMk/>
            <pc:sldMk cId="695517410" sldId="279"/>
            <ac:spMk id="4" creationId="{D140B709-35BA-7B04-CEAC-772B2C173EF1}"/>
          </ac:spMkLst>
        </pc:spChg>
        <pc:picChg chg="add mod ord">
          <ac:chgData name="Erica Beccarello" userId="4cfe7f98-5fdd-4436-b022-65f9c48a41be" providerId="ADAL" clId="{F6B195CB-E32D-4932-B9E6-5AE2538D6184}" dt="2024-08-08T14:08:10.139" v="112" actId="171"/>
          <ac:picMkLst>
            <pc:docMk/>
            <pc:sldMk cId="695517410" sldId="279"/>
            <ac:picMk id="6" creationId="{6520CBC2-7C3A-9922-0B4C-B3BF0072DB1D}"/>
          </ac:picMkLst>
        </pc:picChg>
      </pc:sldChg>
      <pc:sldChg chg="addSp delSp modSp add mod addAnim">
        <pc:chgData name="Erica Beccarello" userId="4cfe7f98-5fdd-4436-b022-65f9c48a41be" providerId="ADAL" clId="{F6B195CB-E32D-4932-B9E6-5AE2538D6184}" dt="2024-08-13T09:55:12.748" v="690" actId="20577"/>
        <pc:sldMkLst>
          <pc:docMk/>
          <pc:sldMk cId="1842409398" sldId="280"/>
        </pc:sldMkLst>
        <pc:spChg chg="mod">
          <ac:chgData name="Erica Beccarello" userId="4cfe7f98-5fdd-4436-b022-65f9c48a41be" providerId="ADAL" clId="{F6B195CB-E32D-4932-B9E6-5AE2538D6184}" dt="2024-08-13T09:55:12.748" v="690" actId="20577"/>
          <ac:spMkLst>
            <pc:docMk/>
            <pc:sldMk cId="1842409398" sldId="280"/>
            <ac:spMk id="2" creationId="{A9539E9B-87B9-CDC4-18D1-1C0B9889C472}"/>
          </ac:spMkLst>
        </pc:spChg>
        <pc:spChg chg="mod">
          <ac:chgData name="Erica Beccarello" userId="4cfe7f98-5fdd-4436-b022-65f9c48a41be" providerId="ADAL" clId="{F6B195CB-E32D-4932-B9E6-5AE2538D6184}" dt="2024-08-13T09:04:52.294" v="488" actId="1076"/>
          <ac:spMkLst>
            <pc:docMk/>
            <pc:sldMk cId="1842409398" sldId="280"/>
            <ac:spMk id="3" creationId="{716B54D4-B2F7-95FB-0F08-DAFCF608BBF5}"/>
          </ac:spMkLst>
        </pc:spChg>
        <pc:spChg chg="del">
          <ac:chgData name="Erica Beccarello" userId="4cfe7f98-5fdd-4436-b022-65f9c48a41be" providerId="ADAL" clId="{F6B195CB-E32D-4932-B9E6-5AE2538D6184}" dt="2024-08-13T08:36:15.517" v="395" actId="931"/>
          <ac:spMkLst>
            <pc:docMk/>
            <pc:sldMk cId="1842409398" sldId="280"/>
            <ac:spMk id="4" creationId="{D140B709-35BA-7B04-CEAC-772B2C173EF1}"/>
          </ac:spMkLst>
        </pc:spChg>
        <pc:spChg chg="add">
          <ac:chgData name="Erica Beccarello" userId="4cfe7f98-5fdd-4436-b022-65f9c48a41be" providerId="ADAL" clId="{F6B195CB-E32D-4932-B9E6-5AE2538D6184}" dt="2024-08-13T08:36:20.650" v="398" actId="26606"/>
          <ac:spMkLst>
            <pc:docMk/>
            <pc:sldMk cId="1842409398" sldId="280"/>
            <ac:spMk id="11" creationId="{9B7AD9F6-8CE7-4299-8FC6-328F4DCD3FF9}"/>
          </ac:spMkLst>
        </pc:spChg>
        <pc:spChg chg="add">
          <ac:chgData name="Erica Beccarello" userId="4cfe7f98-5fdd-4436-b022-65f9c48a41be" providerId="ADAL" clId="{F6B195CB-E32D-4932-B9E6-5AE2538D6184}" dt="2024-08-13T08:36:20.650" v="398" actId="26606"/>
          <ac:spMkLst>
            <pc:docMk/>
            <pc:sldMk cId="1842409398" sldId="280"/>
            <ac:spMk id="13" creationId="{F49775AF-8896-43EE-92C6-83497D6DC56F}"/>
          </ac:spMkLst>
        </pc:spChg>
        <pc:picChg chg="add mod ord modCrop">
          <ac:chgData name="Erica Beccarello" userId="4cfe7f98-5fdd-4436-b022-65f9c48a41be" providerId="ADAL" clId="{F6B195CB-E32D-4932-B9E6-5AE2538D6184}" dt="2024-08-13T09:04:53.884" v="490" actId="1076"/>
          <ac:picMkLst>
            <pc:docMk/>
            <pc:sldMk cId="1842409398" sldId="280"/>
            <ac:picMk id="6" creationId="{D7091F11-05BD-408B-2A3B-0D8830FF0220}"/>
          </ac:picMkLst>
        </pc:picChg>
        <pc:picChg chg="add mod">
          <ac:chgData name="Erica Beccarello" userId="4cfe7f98-5fdd-4436-b022-65f9c48a41be" providerId="ADAL" clId="{F6B195CB-E32D-4932-B9E6-5AE2538D6184}" dt="2024-08-13T09:36:22.133" v="642"/>
          <ac:picMkLst>
            <pc:docMk/>
            <pc:sldMk cId="1842409398" sldId="280"/>
            <ac:picMk id="7" creationId="{60D69305-F222-63F4-1FA1-26351B44CAAC}"/>
          </ac:picMkLst>
        </pc:picChg>
      </pc:sldChg>
      <pc:sldChg chg="modSp add del mod">
        <pc:chgData name="Erica Beccarello" userId="4cfe7f98-5fdd-4436-b022-65f9c48a41be" providerId="ADAL" clId="{F6B195CB-E32D-4932-B9E6-5AE2538D6184}" dt="2024-08-13T10:10:58.265" v="867" actId="47"/>
        <pc:sldMkLst>
          <pc:docMk/>
          <pc:sldMk cId="3617669491" sldId="281"/>
        </pc:sldMkLst>
        <pc:spChg chg="mod">
          <ac:chgData name="Erica Beccarello" userId="4cfe7f98-5fdd-4436-b022-65f9c48a41be" providerId="ADAL" clId="{F6B195CB-E32D-4932-B9E6-5AE2538D6184}" dt="2024-08-08T14:43:55.229" v="229" actId="20577"/>
          <ac:spMkLst>
            <pc:docMk/>
            <pc:sldMk cId="3617669491" sldId="281"/>
            <ac:spMk id="2" creationId="{A9539E9B-87B9-CDC4-18D1-1C0B9889C472}"/>
          </ac:spMkLst>
        </pc:spChg>
        <pc:spChg chg="mod">
          <ac:chgData name="Erica Beccarello" userId="4cfe7f98-5fdd-4436-b022-65f9c48a41be" providerId="ADAL" clId="{F6B195CB-E32D-4932-B9E6-5AE2538D6184}" dt="2024-08-08T14:43:43.265" v="205"/>
          <ac:spMkLst>
            <pc:docMk/>
            <pc:sldMk cId="3617669491" sldId="281"/>
            <ac:spMk id="3" creationId="{716B54D4-B2F7-95FB-0F08-DAFCF608BBF5}"/>
          </ac:spMkLst>
        </pc:spChg>
      </pc:sldChg>
      <pc:sldChg chg="modSp add del mod">
        <pc:chgData name="Erica Beccarello" userId="4cfe7f98-5fdd-4436-b022-65f9c48a41be" providerId="ADAL" clId="{F6B195CB-E32D-4932-B9E6-5AE2538D6184}" dt="2024-08-13T09:55:20.077" v="691" actId="2696"/>
        <pc:sldMkLst>
          <pc:docMk/>
          <pc:sldMk cId="4064658651" sldId="282"/>
        </pc:sldMkLst>
        <pc:spChg chg="mod">
          <ac:chgData name="Erica Beccarello" userId="4cfe7f98-5fdd-4436-b022-65f9c48a41be" providerId="ADAL" clId="{F6B195CB-E32D-4932-B9E6-5AE2538D6184}" dt="2024-08-08T14:52:16.540" v="246" actId="20577"/>
          <ac:spMkLst>
            <pc:docMk/>
            <pc:sldMk cId="4064658651" sldId="282"/>
            <ac:spMk id="2" creationId="{A9539E9B-87B9-CDC4-18D1-1C0B9889C472}"/>
          </ac:spMkLst>
        </pc:spChg>
        <pc:spChg chg="mod">
          <ac:chgData name="Erica Beccarello" userId="4cfe7f98-5fdd-4436-b022-65f9c48a41be" providerId="ADAL" clId="{F6B195CB-E32D-4932-B9E6-5AE2538D6184}" dt="2024-08-08T15:03:05.723" v="333"/>
          <ac:spMkLst>
            <pc:docMk/>
            <pc:sldMk cId="4064658651" sldId="282"/>
            <ac:spMk id="3" creationId="{716B54D4-B2F7-95FB-0F08-DAFCF608BBF5}"/>
          </ac:spMkLst>
        </pc:spChg>
      </pc:sldChg>
      <pc:sldChg chg="modSp new del mod ord">
        <pc:chgData name="Erica Beccarello" userId="4cfe7f98-5fdd-4436-b022-65f9c48a41be" providerId="ADAL" clId="{F6B195CB-E32D-4932-B9E6-5AE2538D6184}" dt="2024-08-13T11:56:56.542" v="1517" actId="47"/>
        <pc:sldMkLst>
          <pc:docMk/>
          <pc:sldMk cId="1001666745" sldId="283"/>
        </pc:sldMkLst>
        <pc:spChg chg="mod">
          <ac:chgData name="Erica Beccarello" userId="4cfe7f98-5fdd-4436-b022-65f9c48a41be" providerId="ADAL" clId="{F6B195CB-E32D-4932-B9E6-5AE2538D6184}" dt="2024-08-08T14:58:25.050" v="325" actId="20577"/>
          <ac:spMkLst>
            <pc:docMk/>
            <pc:sldMk cId="1001666745" sldId="283"/>
            <ac:spMk id="2" creationId="{1D3D25A2-8A61-A882-2D55-59F6AD402AE0}"/>
          </ac:spMkLst>
        </pc:spChg>
        <pc:spChg chg="mod">
          <ac:chgData name="Erica Beccarello" userId="4cfe7f98-5fdd-4436-b022-65f9c48a41be" providerId="ADAL" clId="{F6B195CB-E32D-4932-B9E6-5AE2538D6184}" dt="2024-08-13T11:56:27.019" v="1513" actId="21"/>
          <ac:spMkLst>
            <pc:docMk/>
            <pc:sldMk cId="1001666745" sldId="283"/>
            <ac:spMk id="3" creationId="{03B907C9-4293-CB04-BCDE-D304A832E764}"/>
          </ac:spMkLst>
        </pc:spChg>
      </pc:sldChg>
      <pc:sldChg chg="addSp delSp modSp add mod ord">
        <pc:chgData name="Erica Beccarello" userId="4cfe7f98-5fdd-4436-b022-65f9c48a41be" providerId="ADAL" clId="{F6B195CB-E32D-4932-B9E6-5AE2538D6184}" dt="2024-08-13T10:10:27.623" v="866" actId="1076"/>
        <pc:sldMkLst>
          <pc:docMk/>
          <pc:sldMk cId="1913879469" sldId="284"/>
        </pc:sldMkLst>
        <pc:spChg chg="mod">
          <ac:chgData name="Erica Beccarello" userId="4cfe7f98-5fdd-4436-b022-65f9c48a41be" providerId="ADAL" clId="{F6B195CB-E32D-4932-B9E6-5AE2538D6184}" dt="2024-08-13T09:56:01.807" v="718" actId="1076"/>
          <ac:spMkLst>
            <pc:docMk/>
            <pc:sldMk cId="1913879469" sldId="284"/>
            <ac:spMk id="2" creationId="{B0186458-F5D1-02E4-3CB8-61BF5D4473FD}"/>
          </ac:spMkLst>
        </pc:spChg>
        <pc:spChg chg="add mod">
          <ac:chgData name="Erica Beccarello" userId="4cfe7f98-5fdd-4436-b022-65f9c48a41be" providerId="ADAL" clId="{F6B195CB-E32D-4932-B9E6-5AE2538D6184}" dt="2024-08-13T10:10:27.623" v="866" actId="1076"/>
          <ac:spMkLst>
            <pc:docMk/>
            <pc:sldMk cId="1913879469" sldId="284"/>
            <ac:spMk id="4" creationId="{E850FC47-F379-B7BB-AD7B-3E10E18AE0E0}"/>
          </ac:spMkLst>
        </pc:spChg>
        <pc:picChg chg="del mod">
          <ac:chgData name="Erica Beccarello" userId="4cfe7f98-5fdd-4436-b022-65f9c48a41be" providerId="ADAL" clId="{F6B195CB-E32D-4932-B9E6-5AE2538D6184}" dt="2024-08-13T09:56:04.828" v="719" actId="478"/>
          <ac:picMkLst>
            <pc:docMk/>
            <pc:sldMk cId="1913879469" sldId="284"/>
            <ac:picMk id="11" creationId="{451A6FDC-17ED-104B-7E4E-EA4665485E9C}"/>
          </ac:picMkLst>
        </pc:picChg>
      </pc:sldChg>
      <pc:sldChg chg="modSp add mod ord">
        <pc:chgData name="Erica Beccarello" userId="4cfe7f98-5fdd-4436-b022-65f9c48a41be" providerId="ADAL" clId="{F6B195CB-E32D-4932-B9E6-5AE2538D6184}" dt="2024-08-14T08:09:37.682" v="2259" actId="1076"/>
        <pc:sldMkLst>
          <pc:docMk/>
          <pc:sldMk cId="3545402202" sldId="285"/>
        </pc:sldMkLst>
        <pc:spChg chg="mod">
          <ac:chgData name="Erica Beccarello" userId="4cfe7f98-5fdd-4436-b022-65f9c48a41be" providerId="ADAL" clId="{F6B195CB-E32D-4932-B9E6-5AE2538D6184}" dt="2024-08-13T10:21:14.636" v="946" actId="20577"/>
          <ac:spMkLst>
            <pc:docMk/>
            <pc:sldMk cId="3545402202" sldId="285"/>
            <ac:spMk id="2" creationId="{B0186458-F5D1-02E4-3CB8-61BF5D4473FD}"/>
          </ac:spMkLst>
        </pc:spChg>
        <pc:spChg chg="mod">
          <ac:chgData name="Erica Beccarello" userId="4cfe7f98-5fdd-4436-b022-65f9c48a41be" providerId="ADAL" clId="{F6B195CB-E32D-4932-B9E6-5AE2538D6184}" dt="2024-08-14T08:09:37.682" v="2259" actId="1076"/>
          <ac:spMkLst>
            <pc:docMk/>
            <pc:sldMk cId="3545402202" sldId="285"/>
            <ac:spMk id="4" creationId="{E850FC47-F379-B7BB-AD7B-3E10E18AE0E0}"/>
          </ac:spMkLst>
        </pc:spChg>
      </pc:sldChg>
      <pc:sldChg chg="addSp delSp modSp add mod ord">
        <pc:chgData name="Erica Beccarello" userId="4cfe7f98-5fdd-4436-b022-65f9c48a41be" providerId="ADAL" clId="{F6B195CB-E32D-4932-B9E6-5AE2538D6184}" dt="2024-08-13T10:41:41.106" v="1212" actId="20577"/>
        <pc:sldMkLst>
          <pc:docMk/>
          <pc:sldMk cId="2309941164" sldId="286"/>
        </pc:sldMkLst>
        <pc:spChg chg="mod">
          <ac:chgData name="Erica Beccarello" userId="4cfe7f98-5fdd-4436-b022-65f9c48a41be" providerId="ADAL" clId="{F6B195CB-E32D-4932-B9E6-5AE2538D6184}" dt="2024-08-13T10:35:19.111" v="1048" actId="26606"/>
          <ac:spMkLst>
            <pc:docMk/>
            <pc:sldMk cId="2309941164" sldId="286"/>
            <ac:spMk id="2" creationId="{A9539E9B-87B9-CDC4-18D1-1C0B9889C472}"/>
          </ac:spMkLst>
        </pc:spChg>
        <pc:spChg chg="mod ord">
          <ac:chgData name="Erica Beccarello" userId="4cfe7f98-5fdd-4436-b022-65f9c48a41be" providerId="ADAL" clId="{F6B195CB-E32D-4932-B9E6-5AE2538D6184}" dt="2024-08-13T10:41:41.106" v="1212" actId="20577"/>
          <ac:spMkLst>
            <pc:docMk/>
            <pc:sldMk cId="2309941164" sldId="286"/>
            <ac:spMk id="3" creationId="{716B54D4-B2F7-95FB-0F08-DAFCF608BBF5}"/>
          </ac:spMkLst>
        </pc:spChg>
        <pc:spChg chg="add del">
          <ac:chgData name="Erica Beccarello" userId="4cfe7f98-5fdd-4436-b022-65f9c48a41be" providerId="ADAL" clId="{F6B195CB-E32D-4932-B9E6-5AE2538D6184}" dt="2024-08-13T10:35:19.111" v="1048" actId="26606"/>
          <ac:spMkLst>
            <pc:docMk/>
            <pc:sldMk cId="2309941164" sldId="286"/>
            <ac:spMk id="28" creationId="{F13C74B1-5B17-4795-BED0-7140497B445A}"/>
          </ac:spMkLst>
        </pc:spChg>
        <pc:spChg chg="add del">
          <ac:chgData name="Erica Beccarello" userId="4cfe7f98-5fdd-4436-b022-65f9c48a41be" providerId="ADAL" clId="{F6B195CB-E32D-4932-B9E6-5AE2538D6184}" dt="2024-08-13T10:35:19.111" v="1048" actId="26606"/>
          <ac:spMkLst>
            <pc:docMk/>
            <pc:sldMk cId="2309941164" sldId="286"/>
            <ac:spMk id="30" creationId="{D4974D33-8DC5-464E-8C6D-BE58F0669C17}"/>
          </ac:spMkLst>
        </pc:spChg>
        <pc:spChg chg="add del">
          <ac:chgData name="Erica Beccarello" userId="4cfe7f98-5fdd-4436-b022-65f9c48a41be" providerId="ADAL" clId="{F6B195CB-E32D-4932-B9E6-5AE2538D6184}" dt="2024-08-13T10:35:19.111" v="1048" actId="26606"/>
          <ac:spMkLst>
            <pc:docMk/>
            <pc:sldMk cId="2309941164" sldId="286"/>
            <ac:spMk id="35" creationId="{2EB492CD-616E-47F8-933B-5E2D952A0593}"/>
          </ac:spMkLst>
        </pc:spChg>
        <pc:spChg chg="add del">
          <ac:chgData name="Erica Beccarello" userId="4cfe7f98-5fdd-4436-b022-65f9c48a41be" providerId="ADAL" clId="{F6B195CB-E32D-4932-B9E6-5AE2538D6184}" dt="2024-08-13T10:35:19.111" v="1048" actId="26606"/>
          <ac:spMkLst>
            <pc:docMk/>
            <pc:sldMk cId="2309941164" sldId="286"/>
            <ac:spMk id="37" creationId="{59383CF9-23B5-4335-9B21-1791C4CF1C75}"/>
          </ac:spMkLst>
        </pc:spChg>
        <pc:spChg chg="add del">
          <ac:chgData name="Erica Beccarello" userId="4cfe7f98-5fdd-4436-b022-65f9c48a41be" providerId="ADAL" clId="{F6B195CB-E32D-4932-B9E6-5AE2538D6184}" dt="2024-08-13T10:35:19.111" v="1048" actId="26606"/>
          <ac:spMkLst>
            <pc:docMk/>
            <pc:sldMk cId="2309941164" sldId="286"/>
            <ac:spMk id="39" creationId="{0007FE00-9498-4706-B255-6437B0252C02}"/>
          </ac:spMkLst>
        </pc:spChg>
        <pc:picChg chg="add mod ord modCrop">
          <ac:chgData name="Erica Beccarello" userId="4cfe7f98-5fdd-4436-b022-65f9c48a41be" providerId="ADAL" clId="{F6B195CB-E32D-4932-B9E6-5AE2538D6184}" dt="2024-08-13T10:39:32.012" v="1124" actId="732"/>
          <ac:picMkLst>
            <pc:docMk/>
            <pc:sldMk cId="2309941164" sldId="286"/>
            <ac:picMk id="4" creationId="{B6F4A903-7044-EC38-25B2-A70DF5D1BED9}"/>
          </ac:picMkLst>
        </pc:picChg>
        <pc:picChg chg="add del mod">
          <ac:chgData name="Erica Beccarello" userId="4cfe7f98-5fdd-4436-b022-65f9c48a41be" providerId="ADAL" clId="{F6B195CB-E32D-4932-B9E6-5AE2538D6184}" dt="2024-08-13T10:35:19.111" v="1048" actId="26606"/>
          <ac:picMkLst>
            <pc:docMk/>
            <pc:sldMk cId="2309941164" sldId="286"/>
            <ac:picMk id="5" creationId="{F99FFE79-BDDD-EDB6-73F6-F618859FEC19}"/>
          </ac:picMkLst>
        </pc:picChg>
        <pc:picChg chg="add del mod">
          <ac:chgData name="Erica Beccarello" userId="4cfe7f98-5fdd-4436-b022-65f9c48a41be" providerId="ADAL" clId="{F6B195CB-E32D-4932-B9E6-5AE2538D6184}" dt="2024-08-13T10:35:53.037" v="1052" actId="478"/>
          <ac:picMkLst>
            <pc:docMk/>
            <pc:sldMk cId="2309941164" sldId="286"/>
            <ac:picMk id="6" creationId="{BB6AF034-6143-AA50-9A82-63A1D9091157}"/>
          </ac:picMkLst>
        </pc:picChg>
      </pc:sldChg>
      <pc:sldChg chg="modSp add mod ord">
        <pc:chgData name="Erica Beccarello" userId="4cfe7f98-5fdd-4436-b022-65f9c48a41be" providerId="ADAL" clId="{F6B195CB-E32D-4932-B9E6-5AE2538D6184}" dt="2024-08-13T10:52:00.287" v="1335" actId="1076"/>
        <pc:sldMkLst>
          <pc:docMk/>
          <pc:sldMk cId="1857013477" sldId="287"/>
        </pc:sldMkLst>
        <pc:spChg chg="mod">
          <ac:chgData name="Erica Beccarello" userId="4cfe7f98-5fdd-4436-b022-65f9c48a41be" providerId="ADAL" clId="{F6B195CB-E32D-4932-B9E6-5AE2538D6184}" dt="2024-08-13T10:52:00.287" v="1335" actId="1076"/>
          <ac:spMkLst>
            <pc:docMk/>
            <pc:sldMk cId="1857013477" sldId="287"/>
            <ac:spMk id="2" creationId="{B0186458-F5D1-02E4-3CB8-61BF5D4473FD}"/>
          </ac:spMkLst>
        </pc:spChg>
        <pc:spChg chg="mod">
          <ac:chgData name="Erica Beccarello" userId="4cfe7f98-5fdd-4436-b022-65f9c48a41be" providerId="ADAL" clId="{F6B195CB-E32D-4932-B9E6-5AE2538D6184}" dt="2024-08-13T10:51:29.025" v="1330" actId="20577"/>
          <ac:spMkLst>
            <pc:docMk/>
            <pc:sldMk cId="1857013477" sldId="287"/>
            <ac:spMk id="4" creationId="{E850FC47-F379-B7BB-AD7B-3E10E18AE0E0}"/>
          </ac:spMkLst>
        </pc:spChg>
      </pc:sldChg>
      <pc:sldChg chg="modSp add mod ord">
        <pc:chgData name="Erica Beccarello" userId="4cfe7f98-5fdd-4436-b022-65f9c48a41be" providerId="ADAL" clId="{F6B195CB-E32D-4932-B9E6-5AE2538D6184}" dt="2024-08-14T09:04:20.684" v="2262"/>
        <pc:sldMkLst>
          <pc:docMk/>
          <pc:sldMk cId="3018485725" sldId="288"/>
        </pc:sldMkLst>
        <pc:spChg chg="mod">
          <ac:chgData name="Erica Beccarello" userId="4cfe7f98-5fdd-4436-b022-65f9c48a41be" providerId="ADAL" clId="{F6B195CB-E32D-4932-B9E6-5AE2538D6184}" dt="2024-08-13T11:58:24.528" v="1544" actId="1076"/>
          <ac:spMkLst>
            <pc:docMk/>
            <pc:sldMk cId="3018485725" sldId="288"/>
            <ac:spMk id="2" creationId="{7EBD6DBA-FB79-B5B4-43F4-DF83EC58B8C1}"/>
          </ac:spMkLst>
        </pc:spChg>
        <pc:spChg chg="mod">
          <ac:chgData name="Erica Beccarello" userId="4cfe7f98-5fdd-4436-b022-65f9c48a41be" providerId="ADAL" clId="{F6B195CB-E32D-4932-B9E6-5AE2538D6184}" dt="2024-08-14T09:04:20.684" v="2262"/>
          <ac:spMkLst>
            <pc:docMk/>
            <pc:sldMk cId="3018485725" sldId="288"/>
            <ac:spMk id="3" creationId="{E209D68D-BD69-4D3D-21F7-EE1F4F9DC1A6}"/>
          </ac:spMkLst>
        </pc:spChg>
      </pc:sldChg>
      <pc:sldChg chg="addSp delSp modSp add mod ord">
        <pc:chgData name="Erica Beccarello" userId="4cfe7f98-5fdd-4436-b022-65f9c48a41be" providerId="ADAL" clId="{F6B195CB-E32D-4932-B9E6-5AE2538D6184}" dt="2024-08-13T12:56:55.804" v="2117" actId="1076"/>
        <pc:sldMkLst>
          <pc:docMk/>
          <pc:sldMk cId="961441289" sldId="289"/>
        </pc:sldMkLst>
        <pc:spChg chg="mod">
          <ac:chgData name="Erica Beccarello" userId="4cfe7f98-5fdd-4436-b022-65f9c48a41be" providerId="ADAL" clId="{F6B195CB-E32D-4932-B9E6-5AE2538D6184}" dt="2024-08-13T12:55:08.300" v="2037" actId="1076"/>
          <ac:spMkLst>
            <pc:docMk/>
            <pc:sldMk cId="961441289" sldId="289"/>
            <ac:spMk id="2" creationId="{A9539E9B-87B9-CDC4-18D1-1C0B9889C472}"/>
          </ac:spMkLst>
        </pc:spChg>
        <pc:spChg chg="add del mod ord">
          <ac:chgData name="Erica Beccarello" userId="4cfe7f98-5fdd-4436-b022-65f9c48a41be" providerId="ADAL" clId="{F6B195CB-E32D-4932-B9E6-5AE2538D6184}" dt="2024-08-13T12:55:24.211" v="2041" actId="1076"/>
          <ac:spMkLst>
            <pc:docMk/>
            <pc:sldMk cId="961441289" sldId="289"/>
            <ac:spMk id="3" creationId="{716B54D4-B2F7-95FB-0F08-DAFCF608BBF5}"/>
          </ac:spMkLst>
        </pc:spChg>
        <pc:spChg chg="add mod">
          <ac:chgData name="Erica Beccarello" userId="4cfe7f98-5fdd-4436-b022-65f9c48a41be" providerId="ADAL" clId="{F6B195CB-E32D-4932-B9E6-5AE2538D6184}" dt="2024-08-13T12:56:55.804" v="2117" actId="1076"/>
          <ac:spMkLst>
            <pc:docMk/>
            <pc:sldMk cId="961441289" sldId="289"/>
            <ac:spMk id="7" creationId="{668745F8-F8F4-629D-3C48-8ABFDAE0297A}"/>
          </ac:spMkLst>
        </pc:spChg>
        <pc:spChg chg="del">
          <ac:chgData name="Erica Beccarello" userId="4cfe7f98-5fdd-4436-b022-65f9c48a41be" providerId="ADAL" clId="{F6B195CB-E32D-4932-B9E6-5AE2538D6184}" dt="2024-08-13T12:52:12.595" v="1979" actId="26606"/>
          <ac:spMkLst>
            <pc:docMk/>
            <pc:sldMk cId="961441289" sldId="289"/>
            <ac:spMk id="28" creationId="{F13C74B1-5B17-4795-BED0-7140497B445A}"/>
          </ac:spMkLst>
        </pc:spChg>
        <pc:spChg chg="del">
          <ac:chgData name="Erica Beccarello" userId="4cfe7f98-5fdd-4436-b022-65f9c48a41be" providerId="ADAL" clId="{F6B195CB-E32D-4932-B9E6-5AE2538D6184}" dt="2024-08-13T12:52:12.595" v="1979" actId="26606"/>
          <ac:spMkLst>
            <pc:docMk/>
            <pc:sldMk cId="961441289" sldId="289"/>
            <ac:spMk id="30" creationId="{D4974D33-8DC5-464E-8C6D-BE58F0669C17}"/>
          </ac:spMkLst>
        </pc:spChg>
        <pc:spChg chg="add">
          <ac:chgData name="Erica Beccarello" userId="4cfe7f98-5fdd-4436-b022-65f9c48a41be" providerId="ADAL" clId="{F6B195CB-E32D-4932-B9E6-5AE2538D6184}" dt="2024-08-13T12:52:12.595" v="1979" actId="26606"/>
          <ac:spMkLst>
            <pc:docMk/>
            <pc:sldMk cId="961441289" sldId="289"/>
            <ac:spMk id="35" creationId="{53E60C6D-4E85-4E14-BCDF-BF15C241F7CA}"/>
          </ac:spMkLst>
        </pc:spChg>
        <pc:spChg chg="add">
          <ac:chgData name="Erica Beccarello" userId="4cfe7f98-5fdd-4436-b022-65f9c48a41be" providerId="ADAL" clId="{F6B195CB-E32D-4932-B9E6-5AE2538D6184}" dt="2024-08-13T12:52:12.595" v="1979" actId="26606"/>
          <ac:spMkLst>
            <pc:docMk/>
            <pc:sldMk cId="961441289" sldId="289"/>
            <ac:spMk id="37" creationId="{7D42D292-4C48-479B-9E59-E29CD9871C0C}"/>
          </ac:spMkLst>
        </pc:spChg>
        <pc:spChg chg="add">
          <ac:chgData name="Erica Beccarello" userId="4cfe7f98-5fdd-4436-b022-65f9c48a41be" providerId="ADAL" clId="{F6B195CB-E32D-4932-B9E6-5AE2538D6184}" dt="2024-08-13T12:52:12.595" v="1979" actId="26606"/>
          <ac:spMkLst>
            <pc:docMk/>
            <pc:sldMk cId="961441289" sldId="289"/>
            <ac:spMk id="39" creationId="{533DF362-939D-4EEE-8DC4-6B54607E5611}"/>
          </ac:spMkLst>
        </pc:spChg>
        <pc:graphicFrameChg chg="add del">
          <ac:chgData name="Erica Beccarello" userId="4cfe7f98-5fdd-4436-b022-65f9c48a41be" providerId="ADAL" clId="{F6B195CB-E32D-4932-B9E6-5AE2538D6184}" dt="2024-08-13T12:12:25.053" v="1936" actId="26606"/>
          <ac:graphicFrameMkLst>
            <pc:docMk/>
            <pc:sldMk cId="961441289" sldId="289"/>
            <ac:graphicFrameMk id="32" creationId="{E939CC14-8EB1-BF49-9AC8-8451CA12FC86}"/>
          </ac:graphicFrameMkLst>
        </pc:graphicFrameChg>
        <pc:graphicFrameChg chg="add del">
          <ac:chgData name="Erica Beccarello" userId="4cfe7f98-5fdd-4436-b022-65f9c48a41be" providerId="ADAL" clId="{F6B195CB-E32D-4932-B9E6-5AE2538D6184}" dt="2024-08-13T12:12:31.244" v="1938" actId="26606"/>
          <ac:graphicFrameMkLst>
            <pc:docMk/>
            <pc:sldMk cId="961441289" sldId="289"/>
            <ac:graphicFrameMk id="34" creationId="{0D85BD32-8B82-37FE-F51A-7337C805C023}"/>
          </ac:graphicFrameMkLst>
        </pc:graphicFrameChg>
        <pc:graphicFrameChg chg="add del">
          <ac:chgData name="Erica Beccarello" userId="4cfe7f98-5fdd-4436-b022-65f9c48a41be" providerId="ADAL" clId="{F6B195CB-E32D-4932-B9E6-5AE2538D6184}" dt="2024-08-13T12:12:32.893" v="1940" actId="26606"/>
          <ac:graphicFrameMkLst>
            <pc:docMk/>
            <pc:sldMk cId="961441289" sldId="289"/>
            <ac:graphicFrameMk id="36" creationId="{7CEEF9EF-37E2-6E78-54F3-CD807D92845D}"/>
          </ac:graphicFrameMkLst>
        </pc:graphicFrameChg>
        <pc:graphicFrameChg chg="add del">
          <ac:chgData name="Erica Beccarello" userId="4cfe7f98-5fdd-4436-b022-65f9c48a41be" providerId="ADAL" clId="{F6B195CB-E32D-4932-B9E6-5AE2538D6184}" dt="2024-08-13T12:12:42.239" v="1942" actId="26606"/>
          <ac:graphicFrameMkLst>
            <pc:docMk/>
            <pc:sldMk cId="961441289" sldId="289"/>
            <ac:graphicFrameMk id="38" creationId="{C1698291-7BE9-4959-82AF-0E4E75D2259E}"/>
          </ac:graphicFrameMkLst>
        </pc:graphicFrameChg>
        <pc:picChg chg="add mod">
          <ac:chgData name="Erica Beccarello" userId="4cfe7f98-5fdd-4436-b022-65f9c48a41be" providerId="ADAL" clId="{F6B195CB-E32D-4932-B9E6-5AE2538D6184}" dt="2024-08-13T12:52:21.730" v="1980"/>
          <ac:picMkLst>
            <pc:docMk/>
            <pc:sldMk cId="961441289" sldId="289"/>
            <ac:picMk id="4" creationId="{4502809E-6428-FA5C-98FA-45B6D5965CAD}"/>
          </ac:picMkLst>
        </pc:picChg>
        <pc:picChg chg="del mod">
          <ac:chgData name="Erica Beccarello" userId="4cfe7f98-5fdd-4436-b022-65f9c48a41be" providerId="ADAL" clId="{F6B195CB-E32D-4932-B9E6-5AE2538D6184}" dt="2024-08-13T12:52:24.055" v="1981" actId="478"/>
          <ac:picMkLst>
            <pc:docMk/>
            <pc:sldMk cId="961441289" sldId="289"/>
            <ac:picMk id="5" creationId="{F99FFE79-BDDD-EDB6-73F6-F618859FEC19}"/>
          </ac:picMkLst>
        </pc:picChg>
        <pc:picChg chg="del">
          <ac:chgData name="Erica Beccarello" userId="4cfe7f98-5fdd-4436-b022-65f9c48a41be" providerId="ADAL" clId="{F6B195CB-E32D-4932-B9E6-5AE2538D6184}" dt="2024-08-13T12:50:35.879" v="1964" actId="478"/>
          <ac:picMkLst>
            <pc:docMk/>
            <pc:sldMk cId="961441289" sldId="289"/>
            <ac:picMk id="6" creationId="{BB6AF034-6143-AA50-9A82-63A1D9091157}"/>
          </ac:picMkLst>
        </pc:picChg>
        <pc:picChg chg="add mod">
          <ac:chgData name="Erica Beccarello" userId="4cfe7f98-5fdd-4436-b022-65f9c48a41be" providerId="ADAL" clId="{F6B195CB-E32D-4932-B9E6-5AE2538D6184}" dt="2024-08-13T12:55:26.524" v="2042" actId="1076"/>
          <ac:picMkLst>
            <pc:docMk/>
            <pc:sldMk cId="961441289" sldId="289"/>
            <ac:picMk id="13" creationId="{3C557C6F-C5D7-F3DA-5882-C70BEA448F13}"/>
          </ac:picMkLst>
        </pc:picChg>
      </pc:sldChg>
      <pc:sldChg chg="modSp add mod ord modAnim">
        <pc:chgData name="Erica Beccarello" userId="4cfe7f98-5fdd-4436-b022-65f9c48a41be" providerId="ADAL" clId="{F6B195CB-E32D-4932-B9E6-5AE2538D6184}" dt="2024-08-13T13:44:52.735" v="2247" actId="255"/>
        <pc:sldMkLst>
          <pc:docMk/>
          <pc:sldMk cId="2175259858" sldId="290"/>
        </pc:sldMkLst>
        <pc:spChg chg="mod">
          <ac:chgData name="Erica Beccarello" userId="4cfe7f98-5fdd-4436-b022-65f9c48a41be" providerId="ADAL" clId="{F6B195CB-E32D-4932-B9E6-5AE2538D6184}" dt="2024-08-13T13:44:52.735" v="2247" actId="255"/>
          <ac:spMkLst>
            <pc:docMk/>
            <pc:sldMk cId="2175259858" sldId="290"/>
            <ac:spMk id="2" creationId="{0CCD35EE-208E-746E-B39D-6C4B7F64B88F}"/>
          </ac:spMkLst>
        </pc:spChg>
        <pc:spChg chg="mod">
          <ac:chgData name="Erica Beccarello" userId="4cfe7f98-5fdd-4436-b022-65f9c48a41be" providerId="ADAL" clId="{F6B195CB-E32D-4932-B9E6-5AE2538D6184}" dt="2024-08-13T13:30:43.594" v="2166" actId="5793"/>
          <ac:spMkLst>
            <pc:docMk/>
            <pc:sldMk cId="2175259858" sldId="290"/>
            <ac:spMk id="3" creationId="{75C24CA4-B95C-AC56-3660-EA395C1ED85E}"/>
          </ac:spMkLst>
        </pc:spChg>
      </pc:sldChg>
    </pc:docChg>
  </pc:docChgLst>
  <pc:docChgLst>
    <pc:chgData name="Helena, Comms - ActionAid Ireland" userId="S::comms.ireland@actionaid.org::de6448a9-8ed2-4067-83a9-ed341f0e0013" providerId="AD" clId="Web-{6526C03A-3352-371C-751E-46713DB89048}"/>
    <pc:docChg chg="modSld sldOrd">
      <pc:chgData name="Helena, Comms - ActionAid Ireland" userId="S::comms.ireland@actionaid.org::de6448a9-8ed2-4067-83a9-ed341f0e0013" providerId="AD" clId="Web-{6526C03A-3352-371C-751E-46713DB89048}" dt="2024-09-16T11:46:21.176" v="37" actId="20577"/>
      <pc:docMkLst>
        <pc:docMk/>
      </pc:docMkLst>
      <pc:sldChg chg="ord">
        <pc:chgData name="Helena, Comms - ActionAid Ireland" userId="S::comms.ireland@actionaid.org::de6448a9-8ed2-4067-83a9-ed341f0e0013" providerId="AD" clId="Web-{6526C03A-3352-371C-751E-46713DB89048}" dt="2024-09-16T11:28:27.367" v="18"/>
        <pc:sldMkLst>
          <pc:docMk/>
          <pc:sldMk cId="2516668485" sldId="258"/>
        </pc:sldMkLst>
      </pc:sldChg>
      <pc:sldChg chg="modSp ord">
        <pc:chgData name="Helena, Comms - ActionAid Ireland" userId="S::comms.ireland@actionaid.org::de6448a9-8ed2-4067-83a9-ed341f0e0013" providerId="AD" clId="Web-{6526C03A-3352-371C-751E-46713DB89048}" dt="2024-09-16T11:43:55.531" v="33" actId="20577"/>
        <pc:sldMkLst>
          <pc:docMk/>
          <pc:sldMk cId="3065956228" sldId="265"/>
        </pc:sldMkLst>
        <pc:graphicFrameChg chg="modGraphic">
          <ac:chgData name="Helena, Comms - ActionAid Ireland" userId="S::comms.ireland@actionaid.org::de6448a9-8ed2-4067-83a9-ed341f0e0013" providerId="AD" clId="Web-{6526C03A-3352-371C-751E-46713DB89048}" dt="2024-09-16T11:43:55.531" v="33" actId="20577"/>
          <ac:graphicFrameMkLst>
            <pc:docMk/>
            <pc:sldMk cId="3065956228" sldId="265"/>
            <ac:graphicFrameMk id="5" creationId="{4F8B9369-6FFA-84B9-56B8-32A2949AA1DF}"/>
          </ac:graphicFrameMkLst>
        </pc:graphicFrameChg>
      </pc:sldChg>
      <pc:sldChg chg="modSp">
        <pc:chgData name="Helena, Comms - ActionAid Ireland" userId="S::comms.ireland@actionaid.org::de6448a9-8ed2-4067-83a9-ed341f0e0013" providerId="AD" clId="Web-{6526C03A-3352-371C-751E-46713DB89048}" dt="2024-09-16T11:46:15.238" v="36" actId="1076"/>
        <pc:sldMkLst>
          <pc:docMk/>
          <pc:sldMk cId="3737457157" sldId="272"/>
        </pc:sldMkLst>
        <pc:graphicFrameChg chg="mod">
          <ac:chgData name="Helena, Comms - ActionAid Ireland" userId="S::comms.ireland@actionaid.org::de6448a9-8ed2-4067-83a9-ed341f0e0013" providerId="AD" clId="Web-{6526C03A-3352-371C-751E-46713DB89048}" dt="2024-09-16T11:46:15.238" v="36" actId="1076"/>
          <ac:graphicFrameMkLst>
            <pc:docMk/>
            <pc:sldMk cId="3737457157" sldId="272"/>
            <ac:graphicFrameMk id="5" creationId="{4F8B9369-6FFA-84B9-56B8-32A2949AA1DF}"/>
          </ac:graphicFrameMkLst>
        </pc:graphicFrameChg>
      </pc:sldChg>
      <pc:sldChg chg="modSp">
        <pc:chgData name="Helena, Comms - ActionAid Ireland" userId="S::comms.ireland@actionaid.org::de6448a9-8ed2-4067-83a9-ed341f0e0013" providerId="AD" clId="Web-{6526C03A-3352-371C-751E-46713DB89048}" dt="2024-09-16T11:46:21.176" v="37" actId="20577"/>
        <pc:sldMkLst>
          <pc:docMk/>
          <pc:sldMk cId="653770758" sldId="273"/>
        </pc:sldMkLst>
        <pc:graphicFrameChg chg="modGraphic">
          <ac:chgData name="Helena, Comms - ActionAid Ireland" userId="S::comms.ireland@actionaid.org::de6448a9-8ed2-4067-83a9-ed341f0e0013" providerId="AD" clId="Web-{6526C03A-3352-371C-751E-46713DB89048}" dt="2024-09-16T11:46:21.176" v="37" actId="20577"/>
          <ac:graphicFrameMkLst>
            <pc:docMk/>
            <pc:sldMk cId="653770758" sldId="273"/>
            <ac:graphicFrameMk id="5" creationId="{4F8B9369-6FFA-84B9-56B8-32A2949AA1DF}"/>
          </ac:graphicFrameMkLst>
        </pc:graphicFrameChg>
      </pc:sldChg>
      <pc:sldChg chg="modSp">
        <pc:chgData name="Helena, Comms - ActionAid Ireland" userId="S::comms.ireland@actionaid.org::de6448a9-8ed2-4067-83a9-ed341f0e0013" providerId="AD" clId="Web-{6526C03A-3352-371C-751E-46713DB89048}" dt="2024-09-16T11:17:50.663" v="15" actId="20577"/>
        <pc:sldMkLst>
          <pc:docMk/>
          <pc:sldMk cId="3545402202" sldId="285"/>
        </pc:sldMkLst>
        <pc:spChg chg="mod">
          <ac:chgData name="Helena, Comms - ActionAid Ireland" userId="S::comms.ireland@actionaid.org::de6448a9-8ed2-4067-83a9-ed341f0e0013" providerId="AD" clId="Web-{6526C03A-3352-371C-751E-46713DB89048}" dt="2024-09-16T11:17:50.663" v="15" actId="20577"/>
          <ac:spMkLst>
            <pc:docMk/>
            <pc:sldMk cId="3545402202" sldId="285"/>
            <ac:spMk id="4" creationId="{E850FC47-F379-B7BB-AD7B-3E10E18AE0E0}"/>
          </ac:spMkLst>
        </pc:spChg>
      </pc:sldChg>
      <pc:sldChg chg="modSp">
        <pc:chgData name="Helena, Comms - ActionAid Ireland" userId="S::comms.ireland@actionaid.org::de6448a9-8ed2-4067-83a9-ed341f0e0013" providerId="AD" clId="Web-{6526C03A-3352-371C-751E-46713DB89048}" dt="2024-09-16T11:41:26.402" v="24" actId="20577"/>
        <pc:sldMkLst>
          <pc:docMk/>
          <pc:sldMk cId="961441289" sldId="289"/>
        </pc:sldMkLst>
        <pc:spChg chg="mod">
          <ac:chgData name="Helena, Comms - ActionAid Ireland" userId="S::comms.ireland@actionaid.org::de6448a9-8ed2-4067-83a9-ed341f0e0013" providerId="AD" clId="Web-{6526C03A-3352-371C-751E-46713DB89048}" dt="2024-09-16T11:41:26.402" v="24" actId="20577"/>
          <ac:spMkLst>
            <pc:docMk/>
            <pc:sldMk cId="961441289" sldId="289"/>
            <ac:spMk id="3" creationId="{716B54D4-B2F7-95FB-0F08-DAFCF608BBF5}"/>
          </ac:spMkLst>
        </pc:spChg>
      </pc:sldChg>
      <pc:sldChg chg="modSp">
        <pc:chgData name="Helena, Comms - ActionAid Ireland" userId="S::comms.ireland@actionaid.org::de6448a9-8ed2-4067-83a9-ed341f0e0013" providerId="AD" clId="Web-{6526C03A-3352-371C-751E-46713DB89048}" dt="2024-09-16T11:16:09.426" v="13" actId="20577"/>
        <pc:sldMkLst>
          <pc:docMk/>
          <pc:sldMk cId="2388504972" sldId="291"/>
        </pc:sldMkLst>
        <pc:spChg chg="mod">
          <ac:chgData name="Helena, Comms - ActionAid Ireland" userId="S::comms.ireland@actionaid.org::de6448a9-8ed2-4067-83a9-ed341f0e0013" providerId="AD" clId="Web-{6526C03A-3352-371C-751E-46713DB89048}" dt="2024-09-16T11:16:09.426" v="13" actId="20577"/>
          <ac:spMkLst>
            <pc:docMk/>
            <pc:sldMk cId="2388504972" sldId="291"/>
            <ac:spMk id="4" creationId="{E850FC47-F379-B7BB-AD7B-3E10E18AE0E0}"/>
          </ac:spMkLst>
        </pc:spChg>
      </pc:sldChg>
      <pc:sldChg chg="modSp">
        <pc:chgData name="Helena, Comms - ActionAid Ireland" userId="S::comms.ireland@actionaid.org::de6448a9-8ed2-4067-83a9-ed341f0e0013" providerId="AD" clId="Web-{6526C03A-3352-371C-751E-46713DB89048}" dt="2024-09-16T11:35:56.347" v="21" actId="1076"/>
        <pc:sldMkLst>
          <pc:docMk/>
          <pc:sldMk cId="1430740744" sldId="292"/>
        </pc:sldMkLst>
        <pc:spChg chg="mod">
          <ac:chgData name="Helena, Comms - ActionAid Ireland" userId="S::comms.ireland@actionaid.org::de6448a9-8ed2-4067-83a9-ed341f0e0013" providerId="AD" clId="Web-{6526C03A-3352-371C-751E-46713DB89048}" dt="2024-09-16T11:35:56.347" v="21" actId="1076"/>
          <ac:spMkLst>
            <pc:docMk/>
            <pc:sldMk cId="1430740744" sldId="292"/>
            <ac:spMk id="4" creationId="{E850FC47-F379-B7BB-AD7B-3E10E18AE0E0}"/>
          </ac:spMkLst>
        </pc:spChg>
      </pc:sldChg>
    </pc:docChg>
  </pc:docChgLst>
</pc:chgInfo>
</file>

<file path=ppt/comments/modernComment_11F_6EAFC6E5.xml><?xml version="1.0" encoding="utf-8"?>
<p188:cmLst xmlns:a="http://schemas.openxmlformats.org/drawingml/2006/main" xmlns:r="http://schemas.openxmlformats.org/officeDocument/2006/relationships" xmlns:p188="http://schemas.microsoft.com/office/powerpoint/2018/8/main">
  <p188:cm id="{F03F02B5-BD1B-4FA0-8B5B-8DBF47D19214}" authorId="{FB61030B-2053-455D-B6FA-00A2E6ABF84D}" status="resolved" created="2024-09-02T16:38:22.299" complete="100000">
    <ac:deMkLst xmlns:ac="http://schemas.microsoft.com/office/drawing/2013/main/command">
      <pc:docMk xmlns:pc="http://schemas.microsoft.com/office/powerpoint/2013/main/command"/>
      <pc:sldMk xmlns:pc="http://schemas.microsoft.com/office/powerpoint/2013/main/command" cId="1857013477" sldId="287"/>
      <ac:spMk id="4" creationId="{E850FC47-F379-B7BB-AD7B-3E10E18AE0E0}"/>
    </ac:deMkLst>
    <p188:replyLst>
      <p188:reply id="{41E71DA9-74B2-4278-B4A3-9FB16570A830}" authorId="{D8849F39-85E1-D757-F611-BA77449D967F}" created="2024-09-12T15:38:59.067">
        <p188:txBody>
          <a:bodyPr/>
          <a:lstStyle/>
          <a:p>
            <a:r>
              <a:rPr lang="en-IE"/>
              <a:t>Erica I agree with Grainne on changing the language here to something more simple.
 Suggestion below:
Women are key in responding to climate change because of their local knowledge and leadership in creating sustainable solutions in homes and communities.
When women are involved in politics, they address peoples' needs better, often bridging divides and helping create lasting peace. At the local level, when women lead, climate-related projects and policies are more successful.</a:t>
            </a:r>
          </a:p>
        </p188:txBody>
      </p188:reply>
    </p188:replyLst>
    <p188:txBody>
      <a:bodyPr/>
      <a:lstStyle/>
      <a:p>
        <a:r>
          <a:rPr lang="en-US"/>
          <a:t>This is a little jargon heavy i.e. sustainable resource management or sustainable practices....and sustainable peace maybe simpler language and include in another slide an example of women involved in climate campaign or COP? Mary Robinson has been a great pioneer so you could have her alongside one of the CSs like Tinebeb in Ethiopia or Farah in Bangladesh (although that would be 2 examples from Bangladesh) </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phldr="0" custT="1"/>
      <dgm:spPr/>
      <dgm:t>
        <a:bodyPr/>
        <a:lstStyle/>
        <a:p>
          <a:pPr rtl="0">
            <a:lnSpc>
              <a:spcPct val="100000"/>
            </a:lnSpc>
          </a:pPr>
          <a:r>
            <a:rPr lang="en-US" sz="2200">
              <a:solidFill>
                <a:srgbClr val="000000"/>
              </a:solidFill>
            </a:rPr>
            <a:t>What had you heard about climate change’s impact on women’s rights before and where?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phldr="0" custT="1"/>
      <dgm:spPr/>
      <dgm:t>
        <a:bodyPr/>
        <a:lstStyle/>
        <a:p>
          <a:pPr rtl="0">
            <a:lnSpc>
              <a:spcPct val="100000"/>
            </a:lnSpc>
          </a:pPr>
          <a:r>
            <a:rPr lang="en-US" sz="2200">
              <a:solidFill>
                <a:srgbClr val="000000"/>
              </a:solidFill>
            </a:rPr>
            <a:t>Who has the power and control regarding climate change’s impact on women’s rights? Who loses and who benefits?</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rtl="0">
            <a:lnSpc>
              <a:spcPct val="100000"/>
            </a:lnSpc>
          </a:pPr>
          <a:r>
            <a:rPr lang="en-US" sz="2200" b="0">
              <a:solidFill>
                <a:srgbClr val="000000"/>
              </a:solidFill>
            </a:rPr>
            <a:t>Whose perspectives do you usually hear from regarding climate change’s impact on women’s rights?</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pty battery with solid fill"/>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est sce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a:solidFill>
                <a:schemeClr val="tx1"/>
              </a:solidFill>
              <a:latin typeface="Arial"/>
              <a:cs typeface="Arial"/>
            </a:rPr>
            <a:t>Talk about the impact of climate change on women’s rights  with your friends and family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rtl="0">
            <a:lnSpc>
              <a:spcPct val="100000"/>
            </a:lnSpc>
          </a:pPr>
          <a:r>
            <a:rPr lang="en-US" sz="2200">
              <a:solidFill>
                <a:schemeClr val="tx1"/>
              </a:solidFill>
              <a:latin typeface="Arial" panose="020B0604020202020204" pitchFamily="34" charset="0"/>
              <a:cs typeface="Arial" panose="020B0604020202020204" pitchFamily="34" charset="0"/>
            </a:rPr>
            <a:t>Discuss as a class ways that you can work together with your community to take action</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a:solidFill>
                <a:schemeClr val="tx1"/>
              </a:solidFill>
              <a:latin typeface="Arial" panose="020B0604020202020204" pitchFamily="34" charset="0"/>
              <a:cs typeface="Arial" panose="020B0604020202020204" pitchFamily="34" charset="0"/>
            </a:rPr>
            <a:t>Write to your local politician or local newspaper outlining the changes that you would like to see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a:solidFill>
                <a:schemeClr val="tx1"/>
              </a:solidFill>
              <a:latin typeface="Arial" panose="020B0604020202020204" pitchFamily="34" charset="0"/>
              <a:cs typeface="Arial" panose="020B0604020202020204" pitchFamily="34" charset="0"/>
            </a:rPr>
            <a:t>Take part in ActionAid’s </a:t>
          </a:r>
          <a:r>
            <a:rPr lang="en-US" sz="2200" err="1">
              <a:solidFill>
                <a:schemeClr val="tx1"/>
              </a:solidFill>
              <a:latin typeface="Arial" panose="020B0604020202020204" pitchFamily="34" charset="0"/>
              <a:cs typeface="Arial" panose="020B0604020202020204" pitchFamily="34" charset="0"/>
            </a:rPr>
            <a:t>ActionTalks</a:t>
          </a:r>
          <a:r>
            <a:rPr lang="en-US" sz="2200">
              <a:solidFill>
                <a:schemeClr val="tx1"/>
              </a:solidFill>
              <a:latin typeface="Arial" panose="020B0604020202020204" pitchFamily="34" charset="0"/>
              <a:cs typeface="Arial" panose="020B0604020202020204" pitchFamily="34" charset="0"/>
            </a:rPr>
            <a:t> speech writing competition, writing a speech on the topic (see below):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phldr="0"/>
      <dgm:spPr/>
      <dgm:t>
        <a:bodyPr/>
        <a:lstStyle/>
        <a:p>
          <a:pPr rtl="0">
            <a:lnSpc>
              <a:spcPct val="100000"/>
            </a:lnSpc>
          </a:pPr>
          <a:r>
            <a:rPr lang="en-IE">
              <a:solidFill>
                <a:schemeClr val="tx1"/>
              </a:solidFill>
              <a:effectLst/>
              <a:latin typeface="Arial" panose="020B0604020202020204" pitchFamily="34" charset="0"/>
              <a:ea typeface="Aptos" panose="020B0004020202020204" pitchFamily="34" charset="0"/>
              <a:cs typeface="Arial" panose="020B0604020202020204" pitchFamily="34" charset="0"/>
            </a:rPr>
            <a:t>The climate crisis is causing devastation across the globe, affecting in particular countries in the Global South and particularly for women, driven by our dependence on fossil fuels. </a:t>
          </a:r>
          <a:r>
            <a:rPr lang="en-IE" b="1">
              <a:solidFill>
                <a:schemeClr val="tx1"/>
              </a:solidFill>
              <a:effectLst/>
              <a:latin typeface="Arial" panose="020B0604020202020204" pitchFamily="34" charset="0"/>
              <a:ea typeface="Aptos" panose="020B0004020202020204" pitchFamily="34" charset="0"/>
              <a:cs typeface="Arial" panose="020B0604020202020204" pitchFamily="34" charset="0"/>
            </a:rPr>
            <a:t>Unless the world urgently ends our reliance on fossil fuels, women’s rights will be denied and violated due to the impacts of climate change. Discuss.</a:t>
          </a:r>
          <a:endParaRPr lang="en-US">
            <a:solidFill>
              <a:schemeClr val="tx1"/>
            </a:solidFill>
            <a:latin typeface="Arial" panose="020B0604020202020204" pitchFamily="34" charset="0"/>
            <a:ea typeface="Calibri"/>
            <a:cs typeface="Arial" panose="020B0604020202020204" pitchFamily="34" charset="0"/>
          </a:endParaRP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a:solidFill>
                <a:schemeClr val="tx1"/>
              </a:solidFill>
              <a:latin typeface="Arial" panose="020B0604020202020204" pitchFamily="34" charset="0"/>
              <a:cs typeface="Arial" panose="020B0604020202020204" pitchFamily="34" charset="0"/>
            </a:rPr>
            <a:t>First prize is a €500 voucher – learn more at www.actionaid.ie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rgbClr val="000000"/>
              </a:solidFill>
            </a:rPr>
            <a:t>What had you heard about climate change’s impact on women’s rights before and where? (from media, friends and family, just around)</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rgbClr val="000000"/>
              </a:solidFill>
            </a:rPr>
            <a:t>Who has the power and control regarding climate change’s impact on women’s rights? Who loses and who benefits?</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b="0" kern="1200">
              <a:solidFill>
                <a:srgbClr val="000000"/>
              </a:solidFill>
            </a:rPr>
            <a:t>Whose perspectives do you usually hear from regarding climate change’s impact on women’s rights?</a:t>
          </a:r>
        </a:p>
      </dsp:txBody>
      <dsp:txXfrm>
        <a:off x="1331553" y="2882642"/>
        <a:ext cx="9184046" cy="1152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chemeClr val="tx1"/>
              </a:solidFill>
              <a:latin typeface="Arial"/>
              <a:cs typeface="Arial"/>
            </a:rPr>
            <a:t>Talk about the impact of climate change on women’s rights  with your friends and family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Discuss as a class ways that you can work together with your community to take action</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Write to your local politician or local newspaper outlining the changes that you would like to see</a:t>
          </a:r>
        </a:p>
      </dsp:txBody>
      <dsp:txXfrm>
        <a:off x="1331553" y="2882642"/>
        <a:ext cx="9184046" cy="115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Take part in ActionAid’s </a:t>
          </a:r>
          <a:r>
            <a:rPr lang="en-US" sz="2200" kern="1200" err="1">
              <a:solidFill>
                <a:schemeClr val="tx1"/>
              </a:solidFill>
              <a:latin typeface="Arial" panose="020B0604020202020204" pitchFamily="34" charset="0"/>
              <a:cs typeface="Arial" panose="020B0604020202020204" pitchFamily="34" charset="0"/>
            </a:rPr>
            <a:t>ActionTalks</a:t>
          </a:r>
          <a:r>
            <a:rPr lang="en-US" sz="2200" kern="1200">
              <a:solidFill>
                <a:schemeClr val="tx1"/>
              </a:solidFill>
              <a:latin typeface="Arial" panose="020B0604020202020204" pitchFamily="34" charset="0"/>
              <a:cs typeface="Arial" panose="020B0604020202020204" pitchFamily="34" charset="0"/>
            </a:rPr>
            <a:t> speech writing competition, writing a speech on the topic (see below):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666750" rtl="0">
            <a:lnSpc>
              <a:spcPct val="100000"/>
            </a:lnSpc>
            <a:spcBef>
              <a:spcPct val="0"/>
            </a:spcBef>
            <a:spcAft>
              <a:spcPct val="35000"/>
            </a:spcAft>
            <a:buNone/>
          </a:pPr>
          <a:r>
            <a:rPr lang="en-IE" sz="1500" kern="1200">
              <a:solidFill>
                <a:schemeClr val="tx1"/>
              </a:solidFill>
              <a:effectLst/>
              <a:latin typeface="Arial" panose="020B0604020202020204" pitchFamily="34" charset="0"/>
              <a:ea typeface="Aptos" panose="020B0004020202020204" pitchFamily="34" charset="0"/>
              <a:cs typeface="Arial" panose="020B0604020202020204" pitchFamily="34" charset="0"/>
            </a:rPr>
            <a:t>The climate crisis is causing devastation across the globe, affecting in particular countries in the Global South and particularly for women, driven by our dependence on fossil fuels. </a:t>
          </a:r>
          <a:r>
            <a:rPr lang="en-IE" sz="1500" b="1" kern="1200">
              <a:solidFill>
                <a:schemeClr val="tx1"/>
              </a:solidFill>
              <a:effectLst/>
              <a:latin typeface="Arial" panose="020B0604020202020204" pitchFamily="34" charset="0"/>
              <a:ea typeface="Aptos" panose="020B0004020202020204" pitchFamily="34" charset="0"/>
              <a:cs typeface="Arial" panose="020B0604020202020204" pitchFamily="34" charset="0"/>
            </a:rPr>
            <a:t>Unless the world urgently ends our reliance on fossil fuels, women’s rights will be denied and violated due to the impacts of climate change. Discuss.</a:t>
          </a:r>
          <a:endParaRPr lang="en-US" sz="1500" kern="1200">
            <a:solidFill>
              <a:schemeClr val="tx1"/>
            </a:solidFill>
            <a:latin typeface="Arial" panose="020B0604020202020204" pitchFamily="34" charset="0"/>
            <a:ea typeface="Calibri"/>
            <a:cs typeface="Arial" panose="020B0604020202020204" pitchFamily="34" charset="0"/>
          </a:endParaRP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a:solidFill>
                <a:schemeClr val="tx1"/>
              </a:solidFill>
              <a:latin typeface="Arial" panose="020B0604020202020204" pitchFamily="34" charset="0"/>
              <a:cs typeface="Arial" panose="020B0604020202020204" pitchFamily="34" charset="0"/>
            </a:rPr>
            <a:t>First prize is a €500 voucher – learn more at www.actionaid.ie</a:t>
          </a:r>
        </a:p>
      </dsp:txBody>
      <dsp:txXfrm>
        <a:off x="1331553" y="2882642"/>
        <a:ext cx="9184046" cy="115285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57289-98F7-4474-852E-7365BAF72362}" type="datetimeFigureOut">
              <a:rPr lang="en-IE" smtClean="0"/>
              <a:t>15/10/2024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00B62-D92E-49E2-AD2F-28058BB1BEDE}" type="slidenum">
              <a:rPr lang="en-IE" smtClean="0"/>
              <a:t>‹#›</a:t>
            </a:fld>
            <a:endParaRPr lang="en-IE"/>
          </a:p>
        </p:txBody>
      </p:sp>
    </p:spTree>
    <p:extLst>
      <p:ext uri="{BB962C8B-B14F-4D97-AF65-F5344CB8AC3E}">
        <p14:creationId xmlns:p14="http://schemas.microsoft.com/office/powerpoint/2010/main" val="2228271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5</a:t>
            </a:fld>
            <a:endParaRPr lang="en-IE"/>
          </a:p>
        </p:txBody>
      </p:sp>
    </p:spTree>
    <p:extLst>
      <p:ext uri="{BB962C8B-B14F-4D97-AF65-F5344CB8AC3E}">
        <p14:creationId xmlns:p14="http://schemas.microsoft.com/office/powerpoint/2010/main" val="266329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6</a:t>
            </a:fld>
            <a:endParaRPr lang="en-IE"/>
          </a:p>
        </p:txBody>
      </p:sp>
    </p:spTree>
    <p:extLst>
      <p:ext uri="{BB962C8B-B14F-4D97-AF65-F5344CB8AC3E}">
        <p14:creationId xmlns:p14="http://schemas.microsoft.com/office/powerpoint/2010/main" val="3354799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15/10/2024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A7FC44-530E-401A-B09E-F1787681A2F9}" type="datetimeFigureOut">
              <a:rPr lang="en-IE" smtClean="0"/>
              <a:t>15/10/2024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15/10/2024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A7FC44-530E-401A-B09E-F1787681A2F9}" type="datetimeFigureOut">
              <a:rPr lang="en-IE" smtClean="0"/>
              <a:t>15/10/2024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15/10/2024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15/10/2024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15/10/2024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15/10/2024</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dition.cnn.com/videos/world/2023/11/24/climate-change-women-impact-explained-as-equals-lon-orig.cnn"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hyperlink" Target="https://unfccc.int/news/five-reasons-why-climate-action-needs-women#:~:text=The%20Gender%20Action%20Plan%20agreed,making%20and%20in%20climate%20action" TargetMode="External"/><Relationship Id="rId2" Type="http://schemas.openxmlformats.org/officeDocument/2006/relationships/image" Target="../media/image7.jpeg"/><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hyperlink" Target="https://www.un.org/en/climatechange/science/climate-issues/wome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1F_6EAFC6E5.xml"/><Relationship Id="rId1" Type="http://schemas.openxmlformats.org/officeDocument/2006/relationships/slideLayout" Target="../slideLayouts/slideLayout2.xml"/><Relationship Id="rId4" Type="http://schemas.openxmlformats.org/officeDocument/2006/relationships/hyperlink" Target="https://unfccc.int/gender"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actionaid.ie/photo-book-of-inspiring-female-farmers/" TargetMode="External"/><Relationship Id="rId2" Type="http://schemas.openxmlformats.org/officeDocument/2006/relationships/image" Target="../media/image8.jpeg"/><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8" Type="http://schemas.openxmlformats.org/officeDocument/2006/relationships/hyperlink" Target="https://youtu.be/luO8phhdfsA" TargetMode="External"/><Relationship Id="rId3" Type="http://schemas.openxmlformats.org/officeDocument/2006/relationships/hyperlink" Target="https://www.actionaid.org.uk/our-work/emergencies-disasters-humanitarian-response/climate-change-and-gender" TargetMode="External"/><Relationship Id="rId7" Type="http://schemas.openxmlformats.org/officeDocument/2006/relationships/hyperlink" Target="https://environmentalsolutions.mit.edu/wp-content/uploads/2023/10/A-Starter-Guide-for-Teaching-Climate-Environmental-Justice.pdf" TargetMode="External"/><Relationship Id="rId2" Type="http://schemas.openxmlformats.org/officeDocument/2006/relationships/hyperlink" Target="https://youtu.be/2njn71TqkjA?feature=shared" TargetMode="External"/><Relationship Id="rId1" Type="http://schemas.openxmlformats.org/officeDocument/2006/relationships/slideLayout" Target="../slideLayouts/slideLayout2.xml"/><Relationship Id="rId6" Type="http://schemas.openxmlformats.org/officeDocument/2006/relationships/hyperlink" Target="https://www.youth.ie/programmes/projects-initiatives/climate-justice/" TargetMode="External"/><Relationship Id="rId5" Type="http://schemas.openxmlformats.org/officeDocument/2006/relationships/hyperlink" Target="https://adulteducationcityofdublinetb.ie/wp-content/uploads/2023/06/138530-CDETB-Climate-Justice-book-WEB-Version.pdf" TargetMode="External"/><Relationship Id="rId4" Type="http://schemas.openxmlformats.org/officeDocument/2006/relationships/hyperlink" Target="https://youtu.be/CCcmS-foy3Q?si=3FPolcgNGnhvWYnV" TargetMode="External"/><Relationship Id="rId9" Type="http://schemas.openxmlformats.org/officeDocument/2006/relationships/hyperlink" Target="https://youtu.be/XIiSZ1hFLl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un.org/en/climatechange/what-is-climate-change" TargetMode="Externa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limatepromise.undp.org/news-and-stories/climate-dictionary-everyday-guide-climate-change"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youtu.be/EtW2rrLHs08" TargetMode="Externa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www.unep.org/resources/emissions-gap-report-2023"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unep.org/news-and-stories/story/debunking-eight-common-myths-about-climate-change#:~:text=Myth%20%234%3A%20An%20increase%20in,weather%20conditions%20in%20a%20region"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limatepromise.undp.org/news-and-stories/climate-change-matter-justice-heres-why"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areclimatechange.org/evicted-by-climate-change/" TargetMode="External"/><Relationship Id="rId4" Type="http://schemas.openxmlformats.org/officeDocument/2006/relationships/hyperlink" Target="http://Whttps:/www.nwci.ie/images/uploads/NWC_CWI_FeministClimateJusticeReport_Web_%28compressed%29.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ootprintcalculator.org/en/quiz/0/food/category"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education.nationalgeographic.org/resource/test-your-knowledge-climate-change/" TargetMode="External"/><Relationship Id="rId4" Type="http://schemas.openxmlformats.org/officeDocument/2006/relationships/hyperlink" Target="https://ed.ted.com/quizzes/big-picture?theme_id=earth-school-202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unwomen.org/en/news-stories/explainer/2022/02/explainer-how-gender-inequality-and-climate-change-are-interconnected"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unfpa.org/press/global-climate-crisis-putting-women-and-girls-extreme-danger-unfpa-warns-new-dat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4038600" y="2163556"/>
            <a:ext cx="7644627" cy="2751086"/>
          </a:xfrm>
        </p:spPr>
        <p:txBody>
          <a:bodyPr>
            <a:normAutofit/>
          </a:bodyPr>
          <a:lstStyle/>
          <a:p>
            <a:pPr algn="r"/>
            <a:r>
              <a:rPr lang="en-US">
                <a:latin typeface="Auxilia Black" panose="02000000000000000000" pitchFamily="50" charset="0"/>
                <a:cs typeface="Auxilia Black" panose="02000000000000000000" pitchFamily="50" charset="0"/>
              </a:rPr>
              <a:t>The impacts of climate change on women’s rights</a:t>
            </a:r>
          </a:p>
        </p:txBody>
      </p:sp>
      <p:pic>
        <p:nvPicPr>
          <p:cNvPr id="3" name="Picture 2" descr="A red and black logo&#10;&#10;Description automatically generated">
            <a:extLst>
              <a:ext uri="{FF2B5EF4-FFF2-40B4-BE49-F238E27FC236}">
                <a16:creationId xmlns:a16="http://schemas.microsoft.com/office/drawing/2014/main" id="{A9C93686-0599-5BE0-245C-D4BB3E036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CE2FA9-1A98-35B1-CF6E-8B3DF3256419}"/>
              </a:ext>
            </a:extLst>
          </p:cNvPr>
          <p:cNvSpPr>
            <a:spLocks noGrp="1"/>
          </p:cNvSpPr>
          <p:nvPr>
            <p:ph type="title"/>
          </p:nvPr>
        </p:nvSpPr>
        <p:spPr>
          <a:xfrm>
            <a:off x="640080" y="325369"/>
            <a:ext cx="5387094" cy="1956841"/>
          </a:xfrm>
        </p:spPr>
        <p:txBody>
          <a:bodyPr vert="horz" lIns="91440" tIns="45720" rIns="91440" bIns="45720" rtlCol="0" anchor="b">
            <a:normAutofit/>
          </a:bodyPr>
          <a:lstStyle/>
          <a:p>
            <a:r>
              <a:rPr lang="en-US" sz="3200" b="1" i="0">
                <a:solidFill>
                  <a:srgbClr val="0C0C0C"/>
                </a:solidFill>
                <a:effectLst/>
                <a:highlight>
                  <a:srgbClr val="FFFFFF"/>
                </a:highlight>
                <a:latin typeface="Auxilia Black" panose="02000000000000000000" pitchFamily="50" charset="0"/>
                <a:cs typeface="Auxilia Black" panose="02000000000000000000" pitchFamily="50" charset="0"/>
              </a:rPr>
              <a:t>Four reasons why women are more impacted by climate change </a:t>
            </a:r>
            <a:endParaRPr lang="en-US" sz="3200">
              <a:latin typeface="Auxilia Black" panose="02000000000000000000" pitchFamily="50" charset="0"/>
              <a:cs typeface="Auxilia Black" panose="02000000000000000000" pitchFamily="50" charset="0"/>
            </a:endParaRP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56BD031-EABF-9280-1AAD-87C40F60B636}"/>
              </a:ext>
            </a:extLst>
          </p:cNvPr>
          <p:cNvSpPr txBox="1"/>
          <p:nvPr/>
        </p:nvSpPr>
        <p:spPr>
          <a:xfrm>
            <a:off x="640080" y="2910066"/>
            <a:ext cx="4243589" cy="1207488"/>
          </a:xfrm>
          <a:prstGeom prst="rect">
            <a:avLst/>
          </a:prstGeom>
        </p:spPr>
        <p:txBody>
          <a:bodyPr vert="horz" lIns="91440" tIns="45720" rIns="91440" bIns="45720" rtlCol="0">
            <a:normAutofit/>
          </a:bodyPr>
          <a:lstStyle/>
          <a:p>
            <a:pPr defTabSz="914400">
              <a:lnSpc>
                <a:spcPct val="90000"/>
              </a:lnSpc>
              <a:spcAft>
                <a:spcPts val="600"/>
              </a:spcAft>
            </a:pPr>
            <a:r>
              <a:rPr lang="en-US" sz="2200" b="1" i="0">
                <a:solidFill>
                  <a:srgbClr val="0C0C0C"/>
                </a:solidFill>
                <a:effectLst/>
                <a:highlight>
                  <a:srgbClr val="FFFFFF"/>
                </a:highlight>
                <a:latin typeface="Auxilia Black" panose="02000000000000000000" pitchFamily="50" charset="0"/>
                <a:cs typeface="Auxilia Black" panose="02000000000000000000" pitchFamily="50" charset="0"/>
                <a:hlinkClick r:id="rId2"/>
              </a:rPr>
              <a:t>Watch here</a:t>
            </a:r>
            <a:endParaRPr lang="en-US" sz="2200" b="1" i="0">
              <a:solidFill>
                <a:srgbClr val="0C0C0C"/>
              </a:solidFill>
              <a:effectLst/>
              <a:highlight>
                <a:srgbClr val="FFFFFF"/>
              </a:highlight>
              <a:latin typeface="Auxilia Black" panose="02000000000000000000" pitchFamily="50" charset="0"/>
              <a:cs typeface="Auxilia Black" panose="02000000000000000000" pitchFamily="50" charset="0"/>
            </a:endParaRPr>
          </a:p>
          <a:p>
            <a:pPr defTabSz="914400">
              <a:lnSpc>
                <a:spcPct val="90000"/>
              </a:lnSpc>
              <a:spcAft>
                <a:spcPts val="600"/>
              </a:spcAft>
            </a:pPr>
            <a:endParaRPr lang="en-US" sz="2400" b="1">
              <a:solidFill>
                <a:srgbClr val="0C0C0C"/>
              </a:solidFill>
              <a:highlight>
                <a:srgbClr val="FFFFFF"/>
              </a:highlight>
              <a:latin typeface="Auxilia Black" panose="02000000000000000000" pitchFamily="50" charset="0"/>
              <a:cs typeface="Auxilia Black" panose="02000000000000000000" pitchFamily="50" charset="0"/>
            </a:endParaRPr>
          </a:p>
          <a:p>
            <a:pPr defTabSz="914400">
              <a:lnSpc>
                <a:spcPct val="90000"/>
              </a:lnSpc>
              <a:spcAft>
                <a:spcPts val="600"/>
              </a:spcAft>
            </a:pPr>
            <a:endParaRPr lang="en-US" sz="2400" b="1">
              <a:solidFill>
                <a:srgbClr val="0C0C0C"/>
              </a:solidFill>
              <a:highlight>
                <a:srgbClr val="FFFFFF"/>
              </a:highlight>
              <a:latin typeface="Auxilia Black" panose="02000000000000000000" pitchFamily="50" charset="0"/>
              <a:cs typeface="Auxilia Black" panose="02000000000000000000" pitchFamily="50" charset="0"/>
            </a:endParaRPr>
          </a:p>
          <a:p>
            <a:pPr defTabSz="914400">
              <a:lnSpc>
                <a:spcPct val="90000"/>
              </a:lnSpc>
              <a:spcAft>
                <a:spcPts val="600"/>
              </a:spcAft>
            </a:pPr>
            <a:endParaRPr lang="en-US" sz="2200">
              <a:latin typeface="Auxilia Black" panose="02000000000000000000" pitchFamily="50" charset="0"/>
              <a:cs typeface="Auxilia Black" panose="02000000000000000000" pitchFamily="50" charset="0"/>
            </a:endParaRPr>
          </a:p>
          <a:p>
            <a:pPr defTabSz="914400">
              <a:lnSpc>
                <a:spcPct val="90000"/>
              </a:lnSpc>
              <a:spcAft>
                <a:spcPts val="600"/>
              </a:spcAft>
            </a:pPr>
            <a:endParaRPr lang="en-US" sz="2200">
              <a:latin typeface="Auxilia Black" panose="02000000000000000000" pitchFamily="50" charset="0"/>
              <a:cs typeface="Auxilia Black" panose="02000000000000000000" pitchFamily="50" charset="0"/>
            </a:endParaRPr>
          </a:p>
        </p:txBody>
      </p:sp>
      <p:pic>
        <p:nvPicPr>
          <p:cNvPr id="6" name="Picture 5">
            <a:extLst>
              <a:ext uri="{FF2B5EF4-FFF2-40B4-BE49-F238E27FC236}">
                <a16:creationId xmlns:a16="http://schemas.microsoft.com/office/drawing/2014/main" id="{6520CBC2-7C3A-9922-0B4C-B3BF0072DB1D}"/>
              </a:ext>
            </a:extLst>
          </p:cNvPr>
          <p:cNvPicPr>
            <a:picLocks noChangeAspect="1"/>
          </p:cNvPicPr>
          <p:nvPr/>
        </p:nvPicPr>
        <p:blipFill rotWithShape="1">
          <a:blip r:embed="rId3"/>
          <a:srcRect l="31013" t="-1" r="21663" b="-1"/>
          <a:stretch/>
        </p:blipFill>
        <p:spPr>
          <a:xfrm>
            <a:off x="6370655" y="10"/>
            <a:ext cx="582134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3" name="Picture 2" descr="A red and black logo&#10;&#10;Description automatically generated">
            <a:extLst>
              <a:ext uri="{FF2B5EF4-FFF2-40B4-BE49-F238E27FC236}">
                <a16:creationId xmlns:a16="http://schemas.microsoft.com/office/drawing/2014/main" id="{1F457750-B67F-CDC5-FCE3-9912636704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3705171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eople holding plants">
            <a:extLst>
              <a:ext uri="{FF2B5EF4-FFF2-40B4-BE49-F238E27FC236}">
                <a16:creationId xmlns:a16="http://schemas.microsoft.com/office/drawing/2014/main" id="{B6F4A903-7044-EC38-25B2-A70DF5D1BED9}"/>
              </a:ext>
            </a:extLst>
          </p:cNvPr>
          <p:cNvPicPr>
            <a:picLocks noChangeAspect="1"/>
          </p:cNvPicPr>
          <p:nvPr/>
        </p:nvPicPr>
        <p:blipFill rotWithShape="1">
          <a:blip r:embed="rId2">
            <a:extLst>
              <a:ext uri="{28A0092B-C50C-407E-A947-70E740481C1C}">
                <a14:useLocalDpi xmlns:a14="http://schemas.microsoft.com/office/drawing/2010/main" val="0"/>
              </a:ext>
            </a:extLst>
          </a:blip>
          <a:srcRect l="30530" r="33350"/>
          <a:stretch/>
        </p:blipFill>
        <p:spPr>
          <a:xfrm>
            <a:off x="8470760" y="10"/>
            <a:ext cx="3718192"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Why climate action needs women</a:t>
            </a:r>
          </a:p>
        </p:txBody>
      </p:sp>
      <p:sp>
        <p:nvSpPr>
          <p:cNvPr id="3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640079" y="2872899"/>
            <a:ext cx="7550191" cy="3320668"/>
          </a:xfrm>
        </p:spPr>
        <p:txBody>
          <a:bodyPr vert="horz" lIns="91440" tIns="45720" rIns="91440" bIns="45720" rtlCol="0">
            <a:noAutofit/>
          </a:bodyPr>
          <a:lstStyle/>
          <a:p>
            <a:pPr indent="-228600">
              <a:buFont typeface="Arial" panose="020B0604020202020204" pitchFamily="34" charset="0"/>
              <a:buChar char="•"/>
            </a:pPr>
            <a:r>
              <a:rPr lang="en-US" b="0" i="0">
                <a:effectLst/>
                <a:highlight>
                  <a:srgbClr val="FFFFFF"/>
                </a:highlight>
                <a:latin typeface="Arial" panose="020B0604020202020204" pitchFamily="34" charset="0"/>
                <a:cs typeface="Arial" panose="020B0604020202020204" pitchFamily="34" charset="0"/>
              </a:rPr>
              <a:t>Women are crucial in building climate resilience in communities. They are usually first responders in community responses to natural disasters, leaders in disaster risk-reduction, and contribute to post recovery by addressing the early recovery needs of their families and communities.</a:t>
            </a:r>
          </a:p>
          <a:p>
            <a:pPr indent="-228600">
              <a:buFont typeface="Arial" panose="020B0604020202020204" pitchFamily="34" charset="0"/>
              <a:buChar char="•"/>
            </a:pPr>
            <a:r>
              <a:rPr lang="en-US" b="0" i="0">
                <a:effectLst/>
                <a:highlight>
                  <a:srgbClr val="FFFFFF"/>
                </a:highlight>
                <a:latin typeface="Arial" panose="020B0604020202020204" pitchFamily="34" charset="0"/>
                <a:cs typeface="Arial" panose="020B0604020202020204" pitchFamily="34" charset="0"/>
              </a:rPr>
              <a:t>Women often face higher risks and greater burdens from the impacts of climate change in situations of poverty and due to existing roles, responsibilities and cultural norms.</a:t>
            </a:r>
          </a:p>
          <a:p>
            <a:pPr indent="-228600">
              <a:buFont typeface="Arial" panose="020B0604020202020204" pitchFamily="34" charset="0"/>
              <a:buChar char="•"/>
            </a:pPr>
            <a:r>
              <a:rPr lang="en-US" b="0" i="0">
                <a:effectLst/>
                <a:highlight>
                  <a:srgbClr val="FFFFFF"/>
                </a:highlight>
                <a:latin typeface="Arial" panose="020B0604020202020204" pitchFamily="34" charset="0"/>
                <a:cs typeface="Arial" panose="020B0604020202020204" pitchFamily="34" charset="0"/>
              </a:rPr>
              <a:t>Investing in gender equality and women's empowerment has far-reaching benefits, including environmental conservation and poverty reduction.</a:t>
            </a:r>
          </a:p>
          <a:p>
            <a:r>
              <a:rPr lang="en-US" sz="1400" b="1">
                <a:highlight>
                  <a:srgbClr val="F4BC03"/>
                </a:highlight>
                <a:latin typeface="Arial" panose="020B0604020202020204" pitchFamily="34" charset="0"/>
                <a:cs typeface="Arial" panose="020B0604020202020204" pitchFamily="34" charset="0"/>
              </a:rPr>
              <a:t>Source: </a:t>
            </a:r>
            <a:r>
              <a:rPr lang="en-US" sz="1400">
                <a:highlight>
                  <a:srgbClr val="F4BC03"/>
                </a:highlight>
                <a:latin typeface="Arial" panose="020B0604020202020204" pitchFamily="34" charset="0"/>
                <a:cs typeface="Arial" panose="020B0604020202020204" pitchFamily="34" charset="0"/>
                <a:hlinkClick r:id="rId3"/>
              </a:rPr>
              <a:t>https://unfccc.int/news/five-reasons-why-climate-action-needs-women#:~:text=The%20Gender%20Action%20Plan%20agreed,making%20and%20in%20climate%20action</a:t>
            </a:r>
            <a:r>
              <a:rPr lang="en-US" sz="1400">
                <a:highlight>
                  <a:srgbClr val="F4BC03"/>
                </a:highlight>
                <a:latin typeface="Arial" panose="020B0604020202020204" pitchFamily="34" charset="0"/>
                <a:cs typeface="Arial" panose="020B0604020202020204" pitchFamily="34" charset="0"/>
              </a:rPr>
              <a:t> </a:t>
            </a:r>
          </a:p>
          <a:p>
            <a:r>
              <a:rPr lang="en-US">
                <a:latin typeface="Arial" panose="020B0604020202020204" pitchFamily="34" charset="0"/>
                <a:cs typeface="Arial" panose="020B0604020202020204" pitchFamily="34" charset="0"/>
                <a:hlinkClick r:id="rId4"/>
              </a:rPr>
              <a:t>More information here</a:t>
            </a:r>
            <a:endParaRPr lang="en-US">
              <a:latin typeface="Arial" panose="020B0604020202020204" pitchFamily="34" charset="0"/>
              <a:cs typeface="Arial" panose="020B0604020202020204" pitchFamily="34" charset="0"/>
            </a:endParaRPr>
          </a:p>
        </p:txBody>
      </p:sp>
      <p:pic>
        <p:nvPicPr>
          <p:cNvPr id="5" name="Picture 4" descr="A red and black logo&#10;&#10;Description automatically generated">
            <a:extLst>
              <a:ext uri="{FF2B5EF4-FFF2-40B4-BE49-F238E27FC236}">
                <a16:creationId xmlns:a16="http://schemas.microsoft.com/office/drawing/2014/main" id="{F99FFE79-BDDD-EDB6-73F6-F618859FEC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309941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206455" y="2377836"/>
            <a:ext cx="4167269" cy="2366595"/>
          </a:xfrm>
        </p:spPr>
        <p:txBody>
          <a:bodyPr>
            <a:normAutofit/>
          </a:bodyPr>
          <a:lstStyle/>
          <a:p>
            <a:r>
              <a:rPr lang="en-US" sz="3200">
                <a:latin typeface="Auxilia Black" panose="02000000000000000000" pitchFamily="50" charset="0"/>
                <a:cs typeface="Auxilia Black" panose="02000000000000000000" pitchFamily="50" charset="0"/>
              </a:rPr>
              <a:t>Why climate action needs women –</a:t>
            </a:r>
            <a:br>
              <a:rPr lang="en-US" sz="3200">
                <a:latin typeface="Auxilia Black" panose="02000000000000000000" pitchFamily="50" charset="0"/>
                <a:cs typeface="Auxilia Black" panose="02000000000000000000" pitchFamily="50" charset="0"/>
              </a:rPr>
            </a:br>
            <a:r>
              <a:rPr lang="en-US" sz="3200">
                <a:latin typeface="Auxilia Black" panose="02000000000000000000" pitchFamily="50" charset="0"/>
                <a:cs typeface="Auxilia Black" panose="02000000000000000000" pitchFamily="50" charset="0"/>
              </a:rPr>
              <a:t>video</a:t>
            </a:r>
            <a:endParaRPr lang="en-IE" sz="22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C76B7DEA-8D1B-77D1-8208-4508FE1C07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E850FC47-F379-B7BB-AD7B-3E10E18AE0E0}"/>
              </a:ext>
            </a:extLst>
          </p:cNvPr>
          <p:cNvSpPr>
            <a:spLocks noGrp="1"/>
          </p:cNvSpPr>
          <p:nvPr>
            <p:ph idx="1"/>
          </p:nvPr>
        </p:nvSpPr>
        <p:spPr>
          <a:xfrm>
            <a:off x="5035735" y="1892011"/>
            <a:ext cx="6420405" cy="2270414"/>
          </a:xfrm>
        </p:spPr>
        <p:txBody>
          <a:bodyPr vert="horz" lIns="91440" tIns="45720" rIns="91440" bIns="45720" rtlCol="0" anchor="t">
            <a:noAutofit/>
          </a:bodyPr>
          <a:lstStyle/>
          <a:p>
            <a:pPr marL="0" indent="0">
              <a:lnSpc>
                <a:spcPct val="100000"/>
              </a:lnSpc>
              <a:buNone/>
            </a:pPr>
            <a:r>
              <a:rPr lang="en-US" sz="1600" b="0" i="0">
                <a:solidFill>
                  <a:srgbClr val="000000"/>
                </a:solidFill>
                <a:effectLst/>
                <a:latin typeface="Arial"/>
                <a:cs typeface="Arial"/>
              </a:rPr>
              <a:t>Women </a:t>
            </a:r>
            <a:r>
              <a:rPr lang="en-US" sz="1600">
                <a:solidFill>
                  <a:srgbClr val="000000"/>
                </a:solidFill>
                <a:latin typeface="Arial"/>
                <a:cs typeface="Arial"/>
              </a:rPr>
              <a:t>are key </a:t>
            </a:r>
            <a:r>
              <a:rPr lang="en-US" sz="1600" b="0" i="0">
                <a:solidFill>
                  <a:srgbClr val="000000"/>
                </a:solidFill>
                <a:effectLst/>
                <a:latin typeface="Arial"/>
                <a:cs typeface="Arial"/>
              </a:rPr>
              <a:t>in </a:t>
            </a:r>
            <a:r>
              <a:rPr lang="en-US" sz="1600">
                <a:solidFill>
                  <a:srgbClr val="000000"/>
                </a:solidFill>
                <a:latin typeface="Arial"/>
                <a:cs typeface="Arial"/>
              </a:rPr>
              <a:t>responding </a:t>
            </a:r>
            <a:r>
              <a:rPr lang="en-US" sz="1600" b="0" i="0">
                <a:solidFill>
                  <a:srgbClr val="000000"/>
                </a:solidFill>
                <a:effectLst/>
                <a:latin typeface="Arial"/>
                <a:cs typeface="Arial"/>
              </a:rPr>
              <a:t>to climate change </a:t>
            </a:r>
            <a:r>
              <a:rPr lang="en-US" sz="1600">
                <a:solidFill>
                  <a:srgbClr val="000000"/>
                </a:solidFill>
                <a:latin typeface="Arial"/>
                <a:cs typeface="Arial"/>
              </a:rPr>
              <a:t>because of </a:t>
            </a:r>
            <a:r>
              <a:rPr lang="en-US" sz="1600" b="0" i="0">
                <a:solidFill>
                  <a:srgbClr val="000000"/>
                </a:solidFill>
                <a:effectLst/>
                <a:latin typeface="Arial"/>
                <a:cs typeface="Arial"/>
              </a:rPr>
              <a:t>their local knowledge and leadership in </a:t>
            </a:r>
            <a:r>
              <a:rPr lang="en-US" sz="1600">
                <a:solidFill>
                  <a:srgbClr val="000000"/>
                </a:solidFill>
                <a:latin typeface="Arial"/>
                <a:cs typeface="Arial"/>
              </a:rPr>
              <a:t>creating </a:t>
            </a:r>
            <a:r>
              <a:rPr lang="en-US" sz="1600" b="0" i="0">
                <a:solidFill>
                  <a:srgbClr val="000000"/>
                </a:solidFill>
                <a:effectLst/>
                <a:latin typeface="Arial"/>
                <a:cs typeface="Arial"/>
              </a:rPr>
              <a:t>sustainable </a:t>
            </a:r>
            <a:r>
              <a:rPr lang="en-US" sz="1600">
                <a:solidFill>
                  <a:srgbClr val="000000"/>
                </a:solidFill>
                <a:latin typeface="Arial"/>
                <a:cs typeface="Arial"/>
              </a:rPr>
              <a:t>solutions in homes </a:t>
            </a:r>
            <a:r>
              <a:rPr lang="en-US" sz="1600" b="0" i="0">
                <a:solidFill>
                  <a:srgbClr val="000000"/>
                </a:solidFill>
                <a:effectLst/>
                <a:latin typeface="Arial"/>
                <a:cs typeface="Arial"/>
              </a:rPr>
              <a:t>and </a:t>
            </a:r>
            <a:r>
              <a:rPr lang="en-US" sz="1600">
                <a:solidFill>
                  <a:srgbClr val="000000"/>
                </a:solidFill>
                <a:latin typeface="Arial"/>
                <a:cs typeface="Arial"/>
              </a:rPr>
              <a:t>communities</a:t>
            </a:r>
            <a:r>
              <a:rPr lang="en-US" sz="1600" b="0" i="0">
                <a:solidFill>
                  <a:srgbClr val="000000"/>
                </a:solidFill>
                <a:effectLst/>
                <a:latin typeface="Arial"/>
                <a:cs typeface="Arial"/>
              </a:rPr>
              <a:t>.</a:t>
            </a:r>
            <a:endParaRPr lang="en-US"/>
          </a:p>
          <a:p>
            <a:pPr marL="0" indent="0">
              <a:lnSpc>
                <a:spcPct val="100000"/>
              </a:lnSpc>
              <a:buNone/>
            </a:pPr>
            <a:r>
              <a:rPr lang="en-US" sz="1600">
                <a:latin typeface="Arial"/>
                <a:cs typeface="Arial"/>
              </a:rPr>
              <a:t>When women are involved</a:t>
            </a:r>
            <a:r>
              <a:rPr lang="en-US" sz="1600">
                <a:solidFill>
                  <a:srgbClr val="000000"/>
                </a:solidFill>
                <a:latin typeface="Arial"/>
                <a:cs typeface="Arial"/>
              </a:rPr>
              <a:t> </a:t>
            </a:r>
            <a:r>
              <a:rPr lang="en-US" sz="1600" b="0" i="0">
                <a:solidFill>
                  <a:srgbClr val="000000"/>
                </a:solidFill>
                <a:effectLst/>
                <a:latin typeface="Arial"/>
                <a:cs typeface="Arial"/>
              </a:rPr>
              <a:t>in </a:t>
            </a:r>
            <a:r>
              <a:rPr lang="en-US" sz="1600">
                <a:solidFill>
                  <a:srgbClr val="000000"/>
                </a:solidFill>
                <a:latin typeface="Arial"/>
                <a:cs typeface="Arial"/>
              </a:rPr>
              <a:t>politics, they address peoples' </a:t>
            </a:r>
            <a:r>
              <a:rPr lang="en-US" sz="1600" b="0" i="0">
                <a:solidFill>
                  <a:srgbClr val="000000"/>
                </a:solidFill>
                <a:effectLst/>
                <a:latin typeface="Arial"/>
                <a:cs typeface="Arial"/>
              </a:rPr>
              <a:t>needs</a:t>
            </a:r>
            <a:r>
              <a:rPr lang="en-US" sz="1600">
                <a:solidFill>
                  <a:srgbClr val="000000"/>
                </a:solidFill>
                <a:latin typeface="Arial"/>
                <a:cs typeface="Arial"/>
              </a:rPr>
              <a:t> better</a:t>
            </a:r>
            <a:r>
              <a:rPr lang="en-US" sz="1600" b="0" i="0">
                <a:solidFill>
                  <a:srgbClr val="000000"/>
                </a:solidFill>
                <a:effectLst/>
                <a:latin typeface="Arial"/>
                <a:cs typeface="Arial"/>
              </a:rPr>
              <a:t>, often </a:t>
            </a:r>
            <a:r>
              <a:rPr lang="en-US" sz="1600">
                <a:solidFill>
                  <a:srgbClr val="000000"/>
                </a:solidFill>
                <a:latin typeface="Arial"/>
                <a:cs typeface="Arial"/>
              </a:rPr>
              <a:t>bridging divides </a:t>
            </a:r>
            <a:r>
              <a:rPr lang="en-US" sz="1600" b="0" i="0">
                <a:solidFill>
                  <a:srgbClr val="000000"/>
                </a:solidFill>
                <a:effectLst/>
                <a:latin typeface="Arial"/>
                <a:cs typeface="Arial"/>
              </a:rPr>
              <a:t>and </a:t>
            </a:r>
            <a:r>
              <a:rPr lang="en-US" sz="1600">
                <a:solidFill>
                  <a:srgbClr val="000000"/>
                </a:solidFill>
                <a:latin typeface="Arial"/>
                <a:cs typeface="Arial"/>
              </a:rPr>
              <a:t>helping create lasting </a:t>
            </a:r>
            <a:r>
              <a:rPr lang="en-US" sz="1600" b="0" i="0">
                <a:solidFill>
                  <a:srgbClr val="000000"/>
                </a:solidFill>
                <a:effectLst/>
                <a:latin typeface="Arial"/>
                <a:cs typeface="Arial"/>
              </a:rPr>
              <a:t>peace. At the local level, </a:t>
            </a:r>
            <a:r>
              <a:rPr lang="en-US" sz="1600">
                <a:solidFill>
                  <a:srgbClr val="000000"/>
                </a:solidFill>
                <a:latin typeface="Arial"/>
                <a:cs typeface="Arial"/>
              </a:rPr>
              <a:t>when women </a:t>
            </a:r>
            <a:r>
              <a:rPr lang="en-US" sz="1600" b="0" i="0">
                <a:solidFill>
                  <a:srgbClr val="000000"/>
                </a:solidFill>
                <a:effectLst/>
                <a:latin typeface="Arial"/>
                <a:cs typeface="Arial"/>
              </a:rPr>
              <a:t>lead</a:t>
            </a:r>
            <a:r>
              <a:rPr lang="en-US" sz="1600">
                <a:solidFill>
                  <a:srgbClr val="000000"/>
                </a:solidFill>
                <a:latin typeface="Arial"/>
                <a:cs typeface="Arial"/>
              </a:rPr>
              <a:t>, climate-related </a:t>
            </a:r>
            <a:r>
              <a:rPr lang="en-US" sz="1600" b="0" i="0">
                <a:solidFill>
                  <a:srgbClr val="000000"/>
                </a:solidFill>
                <a:effectLst/>
                <a:latin typeface="Arial"/>
                <a:cs typeface="Arial"/>
              </a:rPr>
              <a:t>projects and policies</a:t>
            </a:r>
            <a:r>
              <a:rPr lang="en-US" sz="1600">
                <a:solidFill>
                  <a:srgbClr val="000000"/>
                </a:solidFill>
                <a:latin typeface="Arial"/>
                <a:cs typeface="Arial"/>
              </a:rPr>
              <a:t> are more successful</a:t>
            </a:r>
            <a:r>
              <a:rPr lang="en-US" sz="1600" b="0" i="0">
                <a:solidFill>
                  <a:srgbClr val="000000"/>
                </a:solidFill>
                <a:effectLst/>
                <a:latin typeface="Arial"/>
                <a:cs typeface="Arial"/>
              </a:rPr>
              <a:t>.</a:t>
            </a:r>
            <a:endParaRPr lang="en-US"/>
          </a:p>
          <a:p>
            <a:pPr marL="0" indent="0">
              <a:lnSpc>
                <a:spcPct val="100000"/>
              </a:lnSpc>
              <a:buNone/>
            </a:pPr>
            <a:r>
              <a:rPr lang="en-US" sz="2200">
                <a:latin typeface="Arial"/>
                <a:cs typeface="Arial"/>
                <a:hlinkClick r:id="rId4">
                  <a:extLst>
                    <a:ext uri="{A12FA001-AC4F-418D-AE19-62706E023703}">
                      <ahyp:hlinkClr xmlns:ahyp="http://schemas.microsoft.com/office/drawing/2018/hyperlinkcolor" val="tx"/>
                    </a:ext>
                  </a:extLst>
                </a:hlinkClick>
              </a:rPr>
              <a:t>Watch here</a:t>
            </a:r>
            <a:r>
              <a:rPr lang="en-US" sz="2200">
                <a:latin typeface="Arial"/>
                <a:cs typeface="Arial"/>
              </a:rPr>
              <a:t> </a:t>
            </a:r>
            <a:endParaRPr lang="en-US"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7013477"/>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206455" y="2377836"/>
            <a:ext cx="4167269" cy="2366595"/>
          </a:xfrm>
        </p:spPr>
        <p:txBody>
          <a:bodyPr>
            <a:normAutofit/>
          </a:bodyPr>
          <a:lstStyle/>
          <a:p>
            <a:r>
              <a:rPr lang="en-US" sz="3200">
                <a:latin typeface="Auxilia Black" panose="02000000000000000000" pitchFamily="50" charset="0"/>
                <a:cs typeface="Auxilia Black" panose="02000000000000000000" pitchFamily="50" charset="0"/>
              </a:rPr>
              <a:t>Why climate action needs women –</a:t>
            </a:r>
            <a:br>
              <a:rPr lang="en-US" sz="3200">
                <a:latin typeface="Auxilia Black" panose="02000000000000000000" pitchFamily="50" charset="0"/>
                <a:cs typeface="Auxilia Black" panose="02000000000000000000" pitchFamily="50" charset="0"/>
              </a:rPr>
            </a:br>
            <a:r>
              <a:rPr lang="en-US" sz="3200">
                <a:latin typeface="Auxilia Black" panose="02000000000000000000" pitchFamily="50" charset="0"/>
                <a:cs typeface="Auxilia Black" panose="02000000000000000000" pitchFamily="50" charset="0"/>
              </a:rPr>
              <a:t>EXAMPLES</a:t>
            </a:r>
            <a:endParaRPr lang="en-IE" sz="22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C76B7DEA-8D1B-77D1-8208-4508FE1C0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E850FC47-F379-B7BB-AD7B-3E10E18AE0E0}"/>
              </a:ext>
            </a:extLst>
          </p:cNvPr>
          <p:cNvSpPr>
            <a:spLocks noGrp="1"/>
          </p:cNvSpPr>
          <p:nvPr>
            <p:ph idx="1"/>
          </p:nvPr>
        </p:nvSpPr>
        <p:spPr>
          <a:xfrm>
            <a:off x="4463044" y="1316550"/>
            <a:ext cx="3654050" cy="1669123"/>
          </a:xfrm>
        </p:spPr>
        <p:txBody>
          <a:bodyPr>
            <a:noAutofit/>
          </a:bodyPr>
          <a:lstStyle/>
          <a:p>
            <a:pPr marL="0" indent="0">
              <a:lnSpc>
                <a:spcPct val="100000"/>
              </a:lnSpc>
              <a:buNone/>
            </a:pPr>
            <a:r>
              <a:rPr lang="en-US" sz="1500" b="0" i="0">
                <a:effectLst/>
                <a:latin typeface="Arial" panose="020B0604020202020204" pitchFamily="34" charset="0"/>
                <a:cs typeface="Arial" panose="020B0604020202020204" pitchFamily="34" charset="0"/>
              </a:rPr>
              <a:t>Mary Robinson, Ireland's first female President (1990-1997), is a renowned advocate for human rights, democracy, gender equality and climate justice. As UN High Commissioner for Human Rights (1997-2002), she gained recognition for her work investigating and exposing global human rights abuses across the world.</a:t>
            </a:r>
          </a:p>
          <a:p>
            <a:pPr marL="0" indent="0">
              <a:lnSpc>
                <a:spcPct val="100000"/>
              </a:lnSpc>
              <a:buNone/>
            </a:pPr>
            <a:r>
              <a:rPr lang="en-US" sz="1500" b="0" i="0">
                <a:effectLst/>
                <a:latin typeface="Arial" panose="020B0604020202020204" pitchFamily="34" charset="0"/>
                <a:cs typeface="Arial" panose="020B0604020202020204" pitchFamily="34" charset="0"/>
              </a:rPr>
              <a:t>A strong voice for climate justice, Robinson served as the UN Secretary General's Special Envoy from 2013 to 2016, addressing issues in Africa’s Great Lakes region, climate change, and the impacts of extreme weather on vulnerable communities. She continued in this post until the end of December 2015 which saw the successful conclusion of the COP21 Climate Summit and the historic Paris Agreement on Climate Change.</a:t>
            </a:r>
          </a:p>
          <a:p>
            <a:pPr marL="0" indent="0">
              <a:lnSpc>
                <a:spcPct val="100000"/>
              </a:lnSpc>
              <a:buNone/>
            </a:pPr>
            <a:endParaRPr lang="en-US" sz="2200"/>
          </a:p>
        </p:txBody>
      </p:sp>
      <p:sp>
        <p:nvSpPr>
          <p:cNvPr id="3" name="Title 1">
            <a:extLst>
              <a:ext uri="{FF2B5EF4-FFF2-40B4-BE49-F238E27FC236}">
                <a16:creationId xmlns:a16="http://schemas.microsoft.com/office/drawing/2014/main" id="{4DCA9D6C-BA88-36B2-10D4-34CB716F65A0}"/>
              </a:ext>
            </a:extLst>
          </p:cNvPr>
          <p:cNvSpPr txBox="1">
            <a:spLocks/>
          </p:cNvSpPr>
          <p:nvPr/>
        </p:nvSpPr>
        <p:spPr>
          <a:xfrm>
            <a:off x="4370680" y="619042"/>
            <a:ext cx="1921992" cy="5698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uxilia" panose="02000000000000000000" pitchFamily="50" charset="0"/>
                <a:ea typeface="+mj-ea"/>
                <a:cs typeface="Auxilia" panose="02000000000000000000" pitchFamily="50" charset="0"/>
              </a:defRPr>
            </a:lvl1pPr>
          </a:lstStyle>
          <a:p>
            <a:r>
              <a:rPr lang="en-US" sz="1800">
                <a:latin typeface="Auxilia Black" panose="02000000000000000000" pitchFamily="50" charset="0"/>
                <a:cs typeface="Auxilia Black" panose="02000000000000000000" pitchFamily="50" charset="0"/>
              </a:rPr>
              <a:t>Mary Robinson</a:t>
            </a:r>
            <a:endParaRPr lang="en-IE" sz="1800"/>
          </a:p>
        </p:txBody>
      </p:sp>
      <p:sp>
        <p:nvSpPr>
          <p:cNvPr id="7" name="Title 1">
            <a:extLst>
              <a:ext uri="{FF2B5EF4-FFF2-40B4-BE49-F238E27FC236}">
                <a16:creationId xmlns:a16="http://schemas.microsoft.com/office/drawing/2014/main" id="{D83702CA-5936-2F4A-A173-6B598D66C166}"/>
              </a:ext>
            </a:extLst>
          </p:cNvPr>
          <p:cNvSpPr txBox="1">
            <a:spLocks/>
          </p:cNvSpPr>
          <p:nvPr/>
        </p:nvSpPr>
        <p:spPr>
          <a:xfrm>
            <a:off x="8331495" y="628450"/>
            <a:ext cx="2084198" cy="5698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uxilia" panose="02000000000000000000" pitchFamily="50" charset="0"/>
                <a:ea typeface="+mj-ea"/>
                <a:cs typeface="Auxilia" panose="02000000000000000000" pitchFamily="50" charset="0"/>
              </a:defRPr>
            </a:lvl1pPr>
          </a:lstStyle>
          <a:p>
            <a:r>
              <a:rPr lang="en-IE" sz="1800" b="1" i="0">
                <a:solidFill>
                  <a:srgbClr val="1C1C1C"/>
                </a:solidFill>
                <a:effectLst/>
                <a:latin typeface="Auxilia Black" panose="02000000000000000000" pitchFamily="50" charset="0"/>
                <a:cs typeface="Auxilia Black" panose="02000000000000000000" pitchFamily="50" charset="0"/>
              </a:rPr>
              <a:t>Tinebeb Berhane</a:t>
            </a:r>
            <a:endParaRPr lang="en-IE" sz="1800">
              <a:latin typeface="Auxilia Black" panose="02000000000000000000" pitchFamily="50" charset="0"/>
              <a:cs typeface="Auxilia Black" panose="02000000000000000000" pitchFamily="50" charset="0"/>
            </a:endParaRPr>
          </a:p>
        </p:txBody>
      </p:sp>
      <p:sp>
        <p:nvSpPr>
          <p:cNvPr id="9" name="Content Placeholder 3">
            <a:extLst>
              <a:ext uri="{FF2B5EF4-FFF2-40B4-BE49-F238E27FC236}">
                <a16:creationId xmlns:a16="http://schemas.microsoft.com/office/drawing/2014/main" id="{2403F349-E31B-1B6B-8795-CF8BB76AEA8D}"/>
              </a:ext>
            </a:extLst>
          </p:cNvPr>
          <p:cNvSpPr txBox="1">
            <a:spLocks/>
          </p:cNvSpPr>
          <p:nvPr/>
        </p:nvSpPr>
        <p:spPr>
          <a:xfrm>
            <a:off x="8331495" y="1188918"/>
            <a:ext cx="3427886" cy="16691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uxilia" panose="02000000000000000000" pitchFamily="50" charset="0"/>
                <a:ea typeface="+mn-ea"/>
                <a:cs typeface="Auxilia" panose="020000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uxilia" panose="02000000000000000000" pitchFamily="50" charset="0"/>
                <a:ea typeface="+mn-ea"/>
                <a:cs typeface="Auxilia" panose="02000000000000000000"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uxilia" panose="02000000000000000000" pitchFamily="50" charset="0"/>
                <a:ea typeface="+mn-ea"/>
                <a:cs typeface="Auxilia" panose="02000000000000000000"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uxilia" panose="02000000000000000000" pitchFamily="50" charset="0"/>
                <a:ea typeface="+mn-ea"/>
                <a:cs typeface="Auxilia" panose="02000000000000000000"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uxilia" panose="02000000000000000000" pitchFamily="50" charset="0"/>
                <a:ea typeface="+mn-ea"/>
                <a:cs typeface="Auxilia" panose="020000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500">
                <a:solidFill>
                  <a:srgbClr val="1C1C1C"/>
                </a:solidFill>
                <a:effectLst/>
                <a:latin typeface="Arial" panose="020B0604020202020204" pitchFamily="34" charset="0"/>
                <a:cs typeface="Arial" panose="020B0604020202020204" pitchFamily="34" charset="0"/>
              </a:rPr>
              <a:t>Tinebeb Berhane is a professional woman with demonstrated passion for development and fighting injustice and experience in supporting women, girls, young people and vulnerable groups to fight for their rights and play a leadership role in their own development. She has strategically supported civil society in Ethiopia to challenge shrinking civic space. </a:t>
            </a:r>
          </a:p>
          <a:p>
            <a:pPr marL="0" indent="0">
              <a:lnSpc>
                <a:spcPct val="100000"/>
              </a:lnSpc>
              <a:buFont typeface="Arial" panose="020B0604020202020204" pitchFamily="34" charset="0"/>
              <a:buNone/>
            </a:pPr>
            <a:r>
              <a:rPr lang="en-US" sz="1500">
                <a:solidFill>
                  <a:srgbClr val="1C1C1C"/>
                </a:solidFill>
                <a:latin typeface="Arial" panose="020B0604020202020204" pitchFamily="34" charset="0"/>
                <a:cs typeface="Arial" panose="020B0604020202020204" pitchFamily="34" charset="0"/>
              </a:rPr>
              <a:t>As </a:t>
            </a:r>
            <a:r>
              <a:rPr lang="en-US" sz="1500">
                <a:solidFill>
                  <a:srgbClr val="1C1C1C"/>
                </a:solidFill>
                <a:effectLst/>
                <a:latin typeface="Arial" panose="020B0604020202020204" pitchFamily="34" charset="0"/>
                <a:cs typeface="Arial" panose="020B0604020202020204" pitchFamily="34" charset="0"/>
              </a:rPr>
              <a:t>Program and Country Director for </a:t>
            </a:r>
            <a:r>
              <a:rPr lang="en-US" sz="1500" u="none" strike="noStrike">
                <a:effectLst/>
                <a:latin typeface="Arial" panose="020B0604020202020204" pitchFamily="34" charset="0"/>
                <a:cs typeface="Arial" panose="020B0604020202020204" pitchFamily="34" charset="0"/>
              </a:rPr>
              <a:t>ActionAid Ethiopia</a:t>
            </a:r>
            <a:r>
              <a:rPr lang="en-US" sz="1500">
                <a:solidFill>
                  <a:srgbClr val="1C1C1C"/>
                </a:solidFill>
                <a:effectLst/>
                <a:latin typeface="Arial" panose="020B0604020202020204" pitchFamily="34" charset="0"/>
                <a:cs typeface="Arial" panose="020B0604020202020204" pitchFamily="34" charset="0"/>
              </a:rPr>
              <a:t>, she was part of a national Climate Justice Campaign, and her work focuses in calling up on the global polluting powers to pay attention to the rapidly deteriorating climate that is devastating the lives of world population.</a:t>
            </a:r>
            <a:endParaRPr lang="en-US" sz="15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0740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6159883" y="228747"/>
            <a:ext cx="5397237" cy="1325563"/>
          </a:xfrm>
        </p:spPr>
        <p:txBody>
          <a:bodyPr vert="horz" lIns="91440" tIns="45720" rIns="91440" bIns="45720" rtlCol="0" anchor="ctr">
            <a:normAutofit/>
          </a:bodyPr>
          <a:lstStyle/>
          <a:p>
            <a:r>
              <a:rPr lang="en-US">
                <a:latin typeface="Auxilia Black" panose="02000000000000000000" pitchFamily="50" charset="0"/>
                <a:cs typeface="Auxilia Black" panose="02000000000000000000" pitchFamily="50" charset="0"/>
              </a:rPr>
              <a:t>Case study</a:t>
            </a:r>
          </a:p>
        </p:txBody>
      </p:sp>
      <p:sp>
        <p:nvSpPr>
          <p:cNvPr id="37" name="Freeform: Shape 36">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Content Placeholder 12" descr="A person planting plants in the dirt&#10;&#10;Description automatically generated">
            <a:extLst>
              <a:ext uri="{FF2B5EF4-FFF2-40B4-BE49-F238E27FC236}">
                <a16:creationId xmlns:a16="http://schemas.microsoft.com/office/drawing/2014/main" id="{3C557C6F-C5D7-F3DA-5882-C70BEA448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595" y="1698042"/>
            <a:ext cx="5179488" cy="3461915"/>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5951541" y="1449759"/>
            <a:ext cx="5924420" cy="4351338"/>
          </a:xfrm>
        </p:spPr>
        <p:txBody>
          <a:bodyPr vert="horz" lIns="91440" tIns="45720" rIns="91440" bIns="45720" rtlCol="0" anchor="t">
            <a:noAutofit/>
          </a:bodyPr>
          <a:lstStyle/>
          <a:p>
            <a:pPr>
              <a:lnSpc>
                <a:spcPct val="100000"/>
              </a:lnSpc>
            </a:pPr>
            <a:r>
              <a:rPr lang="en-US" sz="1400">
                <a:latin typeface="Arial"/>
                <a:cs typeface="Arial"/>
              </a:rPr>
              <a:t>Despite their central role in agriculture, women farmers in Bangladesh face marginalization. To address their challenges ActionAid Bangladesh has completed a project </a:t>
            </a:r>
            <a:r>
              <a:rPr lang="en-US" sz="1400" i="1">
                <a:latin typeface="Arial"/>
                <a:cs typeface="Arial"/>
              </a:rPr>
              <a:t>‘Women-led Solutions to Food Insecurity and Livelihood in the Face of Climate Change’</a:t>
            </a:r>
            <a:r>
              <a:rPr lang="en-US" sz="1400">
                <a:latin typeface="Arial"/>
                <a:cs typeface="Arial"/>
              </a:rPr>
              <a:t> .</a:t>
            </a:r>
          </a:p>
          <a:p>
            <a:pPr>
              <a:lnSpc>
                <a:spcPct val="100000"/>
              </a:lnSpc>
            </a:pPr>
            <a:r>
              <a:rPr lang="en-US" sz="1400">
                <a:latin typeface="Arial"/>
                <a:cs typeface="Arial"/>
              </a:rPr>
              <a:t>For years, crops on Gulshan Ara’s farm were destroyed by floods and drought. But today, Gulshan is a winner of two prestigious awards and is building a better future for her family, and her community.</a:t>
            </a:r>
          </a:p>
          <a:p>
            <a:pPr>
              <a:lnSpc>
                <a:spcPct val="100000"/>
              </a:lnSpc>
            </a:pPr>
            <a:r>
              <a:rPr lang="en-US" sz="1400" i="1">
                <a:latin typeface="Arial"/>
                <a:cs typeface="Arial"/>
              </a:rPr>
              <a:t>“Now when I look back to the days when two meals were a luxury, the reality of today seems like a dream. We can have fish, meat and eggs any day we want. I never thought we would see a day like today.”</a:t>
            </a:r>
            <a:endParaRPr lang="en-US" sz="1400">
              <a:latin typeface="Arial"/>
              <a:cs typeface="Arial"/>
            </a:endParaRPr>
          </a:p>
          <a:p>
            <a:pPr>
              <a:lnSpc>
                <a:spcPct val="100000"/>
              </a:lnSpc>
            </a:pPr>
            <a:r>
              <a:rPr lang="en-US" sz="1400">
                <a:latin typeface="Arial"/>
                <a:cs typeface="Arial"/>
              </a:rPr>
              <a:t>Gulshan enrolled her grandchild in an ActionAid Bangladesh programme, Child Space. From there she enrolled in the ActionAid climate change agriculture project where she learnt about cultivating diversified plants and vegetables. This allowed her grow enough to meet the food needs of her family, and with a surplus she was able to save money and buy an extra plot of land.</a:t>
            </a:r>
          </a:p>
          <a:p>
            <a:pPr>
              <a:lnSpc>
                <a:spcPct val="100000"/>
              </a:lnSpc>
            </a:pPr>
            <a:r>
              <a:rPr lang="en-US" sz="1400">
                <a:latin typeface="Arial"/>
                <a:cs typeface="Arial"/>
                <a:hlinkClick r:id="rId3"/>
              </a:rPr>
              <a:t>More stories here.</a:t>
            </a:r>
            <a:endParaRPr lang="en-US" sz="1400">
              <a:latin typeface="Arial"/>
              <a:cs typeface="Arial"/>
            </a:endParaRPr>
          </a:p>
          <a:p>
            <a:pPr marL="0" indent="-228600">
              <a:lnSpc>
                <a:spcPct val="100000"/>
              </a:lnSpc>
              <a:buFont typeface="Arial" panose="020B0604020202020204" pitchFamily="34" charset="0"/>
              <a:buChar char="•"/>
            </a:pPr>
            <a:endParaRPr lang="en-US" sz="1400"/>
          </a:p>
        </p:txBody>
      </p:sp>
      <p:sp>
        <p:nvSpPr>
          <p:cNvPr id="39" name="Arc 38">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descr="A red and black logo&#10;&#10;Description automatically generated">
            <a:extLst>
              <a:ext uri="{FF2B5EF4-FFF2-40B4-BE49-F238E27FC236}">
                <a16:creationId xmlns:a16="http://schemas.microsoft.com/office/drawing/2014/main" id="{4502809E-6428-FA5C-98FA-45B6D5965C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
        <p:nvSpPr>
          <p:cNvPr id="7" name="Content Placeholder 2">
            <a:extLst>
              <a:ext uri="{FF2B5EF4-FFF2-40B4-BE49-F238E27FC236}">
                <a16:creationId xmlns:a16="http://schemas.microsoft.com/office/drawing/2014/main" id="{668745F8-F8F4-629D-3C48-8ABFDAE0297A}"/>
              </a:ext>
            </a:extLst>
          </p:cNvPr>
          <p:cNvSpPr txBox="1">
            <a:spLocks/>
          </p:cNvSpPr>
          <p:nvPr/>
        </p:nvSpPr>
        <p:spPr>
          <a:xfrm>
            <a:off x="508773" y="5196447"/>
            <a:ext cx="5488291" cy="10816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1200">
                <a:latin typeface="Auxilia" panose="02000000000000000000" pitchFamily="50" charset="0"/>
                <a:cs typeface="Auxilia" panose="02000000000000000000" pitchFamily="50" charset="0"/>
              </a:rPr>
              <a:t>ActionAid Bangladesh | Gulshan Ara, small farmer in Bangladesh</a:t>
            </a:r>
          </a:p>
          <a:p>
            <a:pPr indent="-228600">
              <a:lnSpc>
                <a:spcPct val="100000"/>
              </a:lnSpc>
              <a:buFont typeface="Arial" panose="020B0604020202020204" pitchFamily="34" charset="0"/>
              <a:buChar char="•"/>
            </a:pPr>
            <a:endParaRPr lang="en-US" sz="1400"/>
          </a:p>
        </p:txBody>
      </p:sp>
    </p:spTree>
    <p:extLst>
      <p:ext uri="{BB962C8B-B14F-4D97-AF65-F5344CB8AC3E}">
        <p14:creationId xmlns:p14="http://schemas.microsoft.com/office/powerpoint/2010/main" val="961441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6DBA-FB79-B5B4-43F4-DF83EC58B8C1}"/>
              </a:ext>
            </a:extLst>
          </p:cNvPr>
          <p:cNvSpPr>
            <a:spLocks noGrp="1"/>
          </p:cNvSpPr>
          <p:nvPr>
            <p:ph type="title"/>
          </p:nvPr>
        </p:nvSpPr>
        <p:spPr>
          <a:xfrm>
            <a:off x="406798" y="1153571"/>
            <a:ext cx="3760474" cy="4461163"/>
          </a:xfrm>
        </p:spPr>
        <p:txBody>
          <a:bodyPr>
            <a:normAutofit/>
          </a:bodyPr>
          <a:lstStyle/>
          <a:p>
            <a:r>
              <a:rPr lang="en-US" sz="3200">
                <a:latin typeface="Auxilia Black" panose="02000000000000000000" pitchFamily="50" charset="0"/>
                <a:cs typeface="Auxilia Black" panose="02000000000000000000" pitchFamily="50" charset="0"/>
              </a:rPr>
              <a:t>Class discussion </a:t>
            </a:r>
            <a:endParaRPr lang="en-IE" sz="3200">
              <a:latin typeface="Auxilia Black" panose="02000000000000000000" pitchFamily="50" charset="0"/>
              <a:cs typeface="Auxilia Black" panose="02000000000000000000" pitchFamily="50" charset="0"/>
            </a:endParaRP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09D68D-BD69-4D3D-21F7-EE1F4F9DC1A6}"/>
              </a:ext>
            </a:extLst>
          </p:cNvPr>
          <p:cNvSpPr>
            <a:spLocks noGrp="1"/>
          </p:cNvSpPr>
          <p:nvPr>
            <p:ph idx="1"/>
          </p:nvPr>
        </p:nvSpPr>
        <p:spPr>
          <a:xfrm>
            <a:off x="4447308" y="591344"/>
            <a:ext cx="6906491" cy="5585619"/>
          </a:xfrm>
        </p:spPr>
        <p:txBody>
          <a:bodyPr anchor="ctr">
            <a:normAutofit fontScale="92500" lnSpcReduction="20000"/>
          </a:bodyPr>
          <a:lstStyle/>
          <a:p>
            <a:pPr marL="342900" lvl="0" indent="-342900">
              <a:lnSpc>
                <a:spcPct val="107000"/>
              </a:lnSpc>
              <a:buFont typeface="Calibri" panose="020F0502020204030204" pitchFamily="34" charset="0"/>
              <a:buChar char="-"/>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Do you think women have a role in finding a solution to the climate crisis? </a:t>
            </a:r>
            <a:endParaRPr lang="en-IE" sz="28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How can they help?</a:t>
            </a:r>
            <a:endParaRPr lang="en-IE" sz="28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What are the challenges of climate change for women’s rights? </a:t>
            </a:r>
          </a:p>
          <a:p>
            <a:pPr marL="342900" lvl="0" indent="-342900">
              <a:lnSpc>
                <a:spcPct val="107000"/>
              </a:lnSpc>
              <a:buFont typeface="Calibri" panose="020F0502020204030204" pitchFamily="34" charset="0"/>
              <a:buChar char="-"/>
            </a:pP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What do consumers need to do to support women’s rights and cut down on emissions? </a:t>
            </a:r>
          </a:p>
          <a:p>
            <a:pPr marL="342900" lvl="0" indent="-342900">
              <a:lnSpc>
                <a:spcPct val="107000"/>
              </a:lnSpc>
              <a:buFont typeface="Calibri" panose="020F0502020204030204" pitchFamily="34" charset="0"/>
              <a:buChar char="-"/>
            </a:pPr>
            <a:r>
              <a:rPr lang="en-US">
                <a:solidFill>
                  <a:srgbClr val="000000"/>
                </a:solidFill>
                <a:latin typeface="Arial" panose="020B0604020202020204" pitchFamily="34" charset="0"/>
                <a:ea typeface="Calibri" panose="020F0502020204030204" pitchFamily="34" charset="0"/>
                <a:cs typeface="Arial" panose="020B0604020202020204" pitchFamily="34" charset="0"/>
              </a:rPr>
              <a:t>What kind of actions can we take to combat climate change</a:t>
            </a:r>
            <a:r>
              <a:rPr lang="en-US" sz="2800">
                <a:solidFill>
                  <a:srgbClr val="000000"/>
                </a:solidFill>
                <a:effectLst/>
                <a:latin typeface="Arial" panose="020B0604020202020204" pitchFamily="34" charset="0"/>
                <a:ea typeface="Calibri" panose="020F0502020204030204" pitchFamily="34" charset="0"/>
                <a:cs typeface="Arial" panose="020B0604020202020204" pitchFamily="34" charset="0"/>
              </a:rPr>
              <a:t>?</a:t>
            </a:r>
          </a:p>
          <a:p>
            <a:pPr marL="342900" lvl="0" indent="-342900">
              <a:lnSpc>
                <a:spcPct val="107000"/>
              </a:lnSpc>
              <a:buFont typeface="Calibri" panose="020F0502020204030204" pitchFamily="34" charset="0"/>
              <a:buChar char="-"/>
            </a:pPr>
            <a:r>
              <a:rPr lang="en-US" sz="2800">
                <a:solidFill>
                  <a:srgbClr val="333333"/>
                </a:solidFill>
                <a:effectLst/>
                <a:latin typeface="Arial" panose="020B0604020202020204" pitchFamily="34" charset="0"/>
                <a:ea typeface="Auxilia" panose="02000000000000000000" pitchFamily="50" charset="0"/>
                <a:cs typeface="Arial" panose="020B0604020202020204" pitchFamily="34" charset="0"/>
              </a:rPr>
              <a:t>Do you think we can combat the impact of climate change in a way that is respectful of women’s rights? </a:t>
            </a:r>
            <a:r>
              <a:rPr lang="en-US" sz="2800">
                <a:effectLst/>
                <a:latin typeface="Arial" panose="020B0604020202020204" pitchFamily="34" charset="0"/>
                <a:ea typeface="Auxilia" panose="02000000000000000000" pitchFamily="50" charset="0"/>
                <a:cs typeface="Arial" panose="020B0604020202020204" pitchFamily="34" charset="0"/>
              </a:rPr>
              <a:t> </a:t>
            </a:r>
            <a:endParaRPr lang="en-IE" sz="280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16668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Reflection: Some questions to ask</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1641949476"/>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761890744"/>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885672731"/>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6DBA-FB79-B5B4-43F4-DF83EC58B8C1}"/>
              </a:ext>
            </a:extLst>
          </p:cNvPr>
          <p:cNvSpPr>
            <a:spLocks noGrp="1"/>
          </p:cNvSpPr>
          <p:nvPr>
            <p:ph type="title"/>
          </p:nvPr>
        </p:nvSpPr>
        <p:spPr>
          <a:xfrm>
            <a:off x="406798" y="1198417"/>
            <a:ext cx="3760474" cy="4461163"/>
          </a:xfrm>
        </p:spPr>
        <p:txBody>
          <a:bodyPr>
            <a:normAutofit/>
          </a:bodyPr>
          <a:lstStyle/>
          <a:p>
            <a:r>
              <a:rPr lang="en-US" sz="3200">
                <a:latin typeface="Auxilia Black" panose="02000000000000000000" pitchFamily="50" charset="0"/>
                <a:cs typeface="Auxilia Black" panose="02000000000000000000" pitchFamily="50" charset="0"/>
              </a:rPr>
              <a:t>Further resources</a:t>
            </a:r>
            <a:endParaRPr lang="en-IE" sz="3200">
              <a:latin typeface="Auxilia Black" panose="02000000000000000000" pitchFamily="50" charset="0"/>
              <a:cs typeface="Auxilia Black" panose="02000000000000000000" pitchFamily="50" charset="0"/>
            </a:endParaRP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09D68D-BD69-4D3D-21F7-EE1F4F9DC1A6}"/>
              </a:ext>
            </a:extLst>
          </p:cNvPr>
          <p:cNvSpPr>
            <a:spLocks noGrp="1"/>
          </p:cNvSpPr>
          <p:nvPr>
            <p:ph idx="1"/>
          </p:nvPr>
        </p:nvSpPr>
        <p:spPr>
          <a:xfrm>
            <a:off x="4431466" y="1044675"/>
            <a:ext cx="6906491" cy="5220932"/>
          </a:xfrm>
        </p:spPr>
        <p:txBody>
          <a:bodyPr anchor="ctr">
            <a:normAutofit fontScale="25000" lnSpcReduction="20000"/>
          </a:bodyPr>
          <a:lstStyle/>
          <a:p>
            <a:pPr>
              <a:lnSpc>
                <a:spcPct val="115000"/>
              </a:lnSpc>
              <a:spcAft>
                <a:spcPts val="800"/>
              </a:spcAft>
            </a:pPr>
            <a:endParaRPr lang="en-IE" sz="6400" kern="100">
              <a:effectLst/>
              <a:ea typeface="Aptos" panose="020B0004020202020204" pitchFamily="34" charset="0"/>
              <a:hlinkClick r:id="rId2"/>
            </a:endParaRPr>
          </a:p>
          <a:p>
            <a:pPr>
              <a:lnSpc>
                <a:spcPct val="115000"/>
              </a:lnSpc>
              <a:spcAft>
                <a:spcPts val="800"/>
              </a:spcAft>
            </a:pPr>
            <a:r>
              <a:rPr lang="en-IE" sz="6400" u="sng" kern="100">
                <a:solidFill>
                  <a:srgbClr val="0000FF"/>
                </a:solidFill>
                <a:effectLst/>
                <a:ea typeface="Times New Roman" panose="02020603050405020304" pitchFamily="18" charset="0"/>
                <a:hlinkClick r:id="rId3"/>
              </a:rPr>
              <a:t>https://www.actionaid.org.uk/our-work/emergencies-disasters-humanitarian-response/climate-change-and-gender</a:t>
            </a:r>
            <a:endParaRPr lang="en-IE" sz="6400" u="sng" kern="100">
              <a:solidFill>
                <a:srgbClr val="0000FF"/>
              </a:solidFill>
              <a:effectLst/>
              <a:ea typeface="Times New Roman" panose="02020603050405020304" pitchFamily="18" charset="0"/>
            </a:endParaRPr>
          </a:p>
          <a:p>
            <a:pPr>
              <a:lnSpc>
                <a:spcPct val="115000"/>
              </a:lnSpc>
              <a:spcAft>
                <a:spcPts val="800"/>
              </a:spcAft>
            </a:pPr>
            <a:r>
              <a:rPr lang="en-IE" sz="6400" u="sng" kern="100">
                <a:solidFill>
                  <a:srgbClr val="0000FF"/>
                </a:solidFill>
                <a:effectLst/>
                <a:ea typeface="Times New Roman" panose="02020603050405020304" pitchFamily="18" charset="0"/>
              </a:rPr>
              <a:t>https://www.undp.org/blog/women-are-hit-hardest-disasters-so-why-are-responses-too-often-gender-blind</a:t>
            </a:r>
          </a:p>
          <a:p>
            <a:pPr>
              <a:lnSpc>
                <a:spcPct val="115000"/>
              </a:lnSpc>
              <a:spcAft>
                <a:spcPts val="800"/>
              </a:spcAft>
            </a:pPr>
            <a:r>
              <a:rPr lang="en-IE" sz="6400" u="sng" kern="100">
                <a:solidFill>
                  <a:srgbClr val="0000FF"/>
                </a:solidFill>
                <a:effectLst/>
                <a:ea typeface="Times New Roman" panose="02020603050405020304" pitchFamily="18" charset="0"/>
                <a:hlinkClick r:id="rId4"/>
              </a:rPr>
              <a:t>https://youtu.be/CCcmS-foy3Q?si=3FPolcgNGnhvWYnV</a:t>
            </a:r>
            <a:endParaRPr lang="en-IE" sz="6400" u="sng" kern="100">
              <a:solidFill>
                <a:srgbClr val="0000FF"/>
              </a:solidFill>
              <a:effectLst/>
              <a:ea typeface="Times New Roman" panose="02020603050405020304" pitchFamily="18" charset="0"/>
            </a:endParaRPr>
          </a:p>
          <a:p>
            <a:pPr>
              <a:lnSpc>
                <a:spcPct val="115000"/>
              </a:lnSpc>
              <a:spcAft>
                <a:spcPts val="800"/>
              </a:spcAft>
            </a:pPr>
            <a:r>
              <a:rPr lang="en-IE" sz="6400" u="sng" kern="100">
                <a:solidFill>
                  <a:srgbClr val="0000FF"/>
                </a:solidFill>
                <a:ea typeface="Times New Roman" panose="02020603050405020304" pitchFamily="18" charset="0"/>
              </a:rPr>
              <a:t>https://www.ohchr.org/sites/default/files/Documents/Issues/ClimateChange/materials/KMClimateChange.pdf</a:t>
            </a:r>
          </a:p>
          <a:p>
            <a:pPr>
              <a:lnSpc>
                <a:spcPct val="115000"/>
              </a:lnSpc>
              <a:spcAft>
                <a:spcPts val="800"/>
              </a:spcAft>
            </a:pPr>
            <a:r>
              <a:rPr lang="en-IE" sz="6400" b="1" kern="100">
                <a:effectLst/>
                <a:ea typeface="Aptos" panose="020B0004020202020204" pitchFamily="34" charset="0"/>
              </a:rPr>
              <a:t>Ideas for activities: </a:t>
            </a:r>
            <a:r>
              <a:rPr lang="en-IE" sz="6400" u="sng" kern="100">
                <a:solidFill>
                  <a:srgbClr val="0000FF"/>
                </a:solidFill>
                <a:effectLst/>
                <a:ea typeface="Times New Roman" panose="02020603050405020304" pitchFamily="18" charset="0"/>
                <a:hlinkClick r:id="rId5"/>
              </a:rPr>
              <a:t>https://adulteducationcityofdublinetb.ie/wp-content/uploads/2023/06/138530-CDETB-Climate-Justice-book-WEB-Version.pdf</a:t>
            </a:r>
            <a:endParaRPr lang="en-IE" sz="6400" u="sng" kern="100">
              <a:solidFill>
                <a:srgbClr val="0000FF"/>
              </a:solidFill>
              <a:effectLst/>
              <a:ea typeface="Times New Roman" panose="02020603050405020304" pitchFamily="18" charset="0"/>
            </a:endParaRPr>
          </a:p>
          <a:p>
            <a:pPr>
              <a:lnSpc>
                <a:spcPct val="115000"/>
              </a:lnSpc>
              <a:spcAft>
                <a:spcPts val="800"/>
              </a:spcAft>
            </a:pPr>
            <a:r>
              <a:rPr lang="en-IE" sz="6400" kern="100">
                <a:effectLst/>
                <a:ea typeface="Aptos" panose="020B0004020202020204" pitchFamily="34" charset="0"/>
                <a:hlinkClick r:id="rId6"/>
              </a:rPr>
              <a:t>https://www.youth.ie/programmes/projects-initiatives/climate-justice/</a:t>
            </a:r>
            <a:endParaRPr lang="en-IE" sz="6400" kern="100">
              <a:effectLst/>
              <a:ea typeface="Aptos" panose="020B0004020202020204" pitchFamily="34" charset="0"/>
            </a:endParaRPr>
          </a:p>
          <a:p>
            <a:pPr>
              <a:lnSpc>
                <a:spcPct val="115000"/>
              </a:lnSpc>
              <a:spcAft>
                <a:spcPts val="800"/>
              </a:spcAft>
            </a:pPr>
            <a:r>
              <a:rPr lang="en-IE" sz="6400" kern="100">
                <a:effectLst/>
                <a:ea typeface="Aptos" panose="020B0004020202020204" pitchFamily="34" charset="0"/>
                <a:hlinkClick r:id="rId7"/>
              </a:rPr>
              <a:t>https://environmentalsolutions.mit.edu/wp-content/uploads/2023/10/A-Starter-Guide-for-Teaching-Climate-Environmental-Justice.pdf</a:t>
            </a:r>
            <a:endParaRPr lang="en-IE" sz="6400" kern="100">
              <a:effectLst/>
              <a:ea typeface="Aptos" panose="020B0004020202020204" pitchFamily="34" charset="0"/>
            </a:endParaRPr>
          </a:p>
          <a:p>
            <a:pPr>
              <a:lnSpc>
                <a:spcPct val="115000"/>
              </a:lnSpc>
              <a:spcAft>
                <a:spcPts val="800"/>
              </a:spcAft>
            </a:pPr>
            <a:r>
              <a:rPr lang="en-IE" sz="6400" kern="100">
                <a:ea typeface="Aptos" panose="020B0004020202020204" pitchFamily="34" charset="0"/>
                <a:hlinkClick r:id="rId8"/>
              </a:rPr>
              <a:t>https://youtu.be/luO8phhdfsA</a:t>
            </a:r>
            <a:endParaRPr lang="en-IE" sz="6400" kern="100">
              <a:ea typeface="Aptos" panose="020B0004020202020204" pitchFamily="34" charset="0"/>
            </a:endParaRPr>
          </a:p>
          <a:p>
            <a:pPr>
              <a:lnSpc>
                <a:spcPct val="115000"/>
              </a:lnSpc>
              <a:spcAft>
                <a:spcPts val="800"/>
              </a:spcAft>
            </a:pPr>
            <a:r>
              <a:rPr lang="en-IE" sz="6400" kern="100">
                <a:effectLst/>
                <a:ea typeface="Aptos" panose="020B0004020202020204" pitchFamily="34" charset="0"/>
                <a:hlinkClick r:id="rId2"/>
              </a:rPr>
              <a:t>https://youtu.be/2njn71TqkjA?feature=shared</a:t>
            </a:r>
            <a:r>
              <a:rPr lang="en-IE" sz="6400" u="sng" kern="100">
                <a:solidFill>
                  <a:srgbClr val="0000FF"/>
                </a:solidFill>
                <a:ea typeface="Aptos" panose="020B0004020202020204" pitchFamily="34" charset="0"/>
              </a:rPr>
              <a:t> </a:t>
            </a:r>
          </a:p>
          <a:p>
            <a:pPr>
              <a:lnSpc>
                <a:spcPct val="115000"/>
              </a:lnSpc>
              <a:spcAft>
                <a:spcPts val="800"/>
              </a:spcAft>
            </a:pPr>
            <a:r>
              <a:rPr lang="en-IE" sz="6400" u="sng" kern="100">
                <a:solidFill>
                  <a:srgbClr val="0000FF"/>
                </a:solidFill>
                <a:ea typeface="Aptos" panose="020B0004020202020204" pitchFamily="34" charset="0"/>
                <a:hlinkClick r:id="rId9"/>
              </a:rPr>
              <a:t>https://youtu.be/XIiSZ1hFLlc</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US" sz="1100"/>
          </a:p>
          <a:p>
            <a:pPr>
              <a:lnSpc>
                <a:spcPct val="115000"/>
              </a:lnSpc>
              <a:spcAft>
                <a:spcPts val="800"/>
              </a:spcAft>
            </a:pPr>
            <a:endParaRPr lang="en-IE" sz="16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IE" sz="1600" u="sng" kern="100">
              <a:solidFill>
                <a:srgbClr val="0000FF"/>
              </a:solidFill>
              <a:effectLst/>
              <a:ea typeface="Times New Roman" panose="02020603050405020304" pitchFamily="18" charset="0"/>
            </a:endParaRPr>
          </a:p>
        </p:txBody>
      </p:sp>
    </p:spTree>
    <p:extLst>
      <p:ext uri="{BB962C8B-B14F-4D97-AF65-F5344CB8AC3E}">
        <p14:creationId xmlns:p14="http://schemas.microsoft.com/office/powerpoint/2010/main" val="3018485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Climate change</a:t>
            </a:r>
          </a:p>
        </p:txBody>
      </p:sp>
      <p:sp>
        <p:nvSpPr>
          <p:cNvPr id="3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640079" y="2872899"/>
            <a:ext cx="5848149" cy="3320668"/>
          </a:xfrm>
        </p:spPr>
        <p:txBody>
          <a:bodyPr vert="horz" lIns="91440" tIns="45720" rIns="91440" bIns="45720" rtlCol="0" anchor="t">
            <a:noAutofit/>
          </a:bodyPr>
          <a:lstStyle/>
          <a:p>
            <a:pPr indent="-228600">
              <a:buFont typeface="Arial" panose="020B0604020202020204" pitchFamily="34" charset="0"/>
              <a:buChar char="•"/>
            </a:pPr>
            <a:r>
              <a:rPr lang="en-US" b="0" i="0">
                <a:effectLst/>
                <a:highlight>
                  <a:srgbClr val="FFFFFF"/>
                </a:highlight>
                <a:latin typeface="Arial" panose="020B0604020202020204" pitchFamily="34" charset="0"/>
                <a:cs typeface="Arial" panose="020B0604020202020204" pitchFamily="34" charset="0"/>
              </a:rPr>
              <a:t>Climate change </a:t>
            </a:r>
            <a:r>
              <a:rPr lang="en-US">
                <a:highlight>
                  <a:srgbClr val="FFFFFF"/>
                </a:highlight>
                <a:latin typeface="Arial" panose="020B0604020202020204" pitchFamily="34" charset="0"/>
                <a:cs typeface="Arial" panose="020B0604020202020204" pitchFamily="34" charset="0"/>
              </a:rPr>
              <a:t>is </a:t>
            </a:r>
            <a:r>
              <a:rPr lang="en-US" b="0" i="0">
                <a:effectLst/>
                <a:highlight>
                  <a:srgbClr val="FFFFFF"/>
                </a:highlight>
                <a:latin typeface="Arial" panose="020B0604020202020204" pitchFamily="34" charset="0"/>
                <a:cs typeface="Arial" panose="020B0604020202020204" pitchFamily="34" charset="0"/>
              </a:rPr>
              <a:t>long-term change in the average </a:t>
            </a:r>
            <a:r>
              <a:rPr lang="en-US">
                <a:highlight>
                  <a:srgbClr val="FFFFFF"/>
                </a:highlight>
                <a:latin typeface="Arial" panose="020B0604020202020204" pitchFamily="34" charset="0"/>
                <a:cs typeface="Arial" panose="020B0604020202020204" pitchFamily="34" charset="0"/>
              </a:rPr>
              <a:t>weather and</a:t>
            </a:r>
            <a:r>
              <a:rPr lang="en-US" b="0" i="0">
                <a:effectLst/>
                <a:highlight>
                  <a:srgbClr val="FFFFFF"/>
                </a:highlight>
                <a:latin typeface="Arial" panose="020B0604020202020204" pitchFamily="34" charset="0"/>
                <a:cs typeface="Arial" panose="020B0604020202020204" pitchFamily="34" charset="0"/>
              </a:rPr>
              <a:t> </a:t>
            </a:r>
            <a:r>
              <a:rPr lang="en-US">
                <a:highlight>
                  <a:srgbClr val="FFFFFF"/>
                </a:highlight>
                <a:latin typeface="Arial" panose="020B0604020202020204" pitchFamily="34" charset="0"/>
                <a:cs typeface="Arial" panose="020B0604020202020204" pitchFamily="34" charset="0"/>
              </a:rPr>
              <a:t>temperature</a:t>
            </a:r>
            <a:r>
              <a:rPr lang="en-US" b="0" i="0">
                <a:effectLst/>
                <a:highlight>
                  <a:srgbClr val="FFFFFF"/>
                </a:highlight>
                <a:latin typeface="Arial" panose="020B0604020202020204" pitchFamily="34" charset="0"/>
                <a:cs typeface="Arial" panose="020B0604020202020204" pitchFamily="34" charset="0"/>
              </a:rPr>
              <a:t> patterns that have come to define Earth’s local, regional and global climates. </a:t>
            </a:r>
          </a:p>
          <a:p>
            <a:pPr indent="-228600">
              <a:buFont typeface="Arial" panose="020B0604020202020204" pitchFamily="34" charset="0"/>
              <a:buChar char="•"/>
            </a:pPr>
            <a:r>
              <a:rPr lang="en-US">
                <a:latin typeface="Arial" panose="020B0604020202020204" pitchFamily="34" charset="0"/>
                <a:cs typeface="Arial" panose="020B0604020202020204" pitchFamily="34" charset="0"/>
              </a:rPr>
              <a:t>Starting from the 1800s, human activities have been the main driver of climate change, primarily due to the burning of fossil fuels like coal, oil and gas.</a:t>
            </a:r>
          </a:p>
          <a:p>
            <a:pPr indent="-228600">
              <a:buFont typeface="Arial" panose="020B0604020202020204" pitchFamily="34" charset="0"/>
              <a:buChar char="•"/>
            </a:pPr>
            <a:r>
              <a:rPr lang="en-US" b="0" i="0">
                <a:effectLst/>
                <a:highlight>
                  <a:srgbClr val="FFFFFF"/>
                </a:highlight>
                <a:latin typeface="Arial" panose="020B0604020202020204" pitchFamily="34" charset="0"/>
                <a:cs typeface="Arial" panose="020B0604020202020204" pitchFamily="34" charset="0"/>
              </a:rPr>
              <a:t>The </a:t>
            </a:r>
            <a:r>
              <a:rPr lang="en-US" b="0" i="0" u="none" strike="noStrike">
                <a:effectLst/>
                <a:highlight>
                  <a:srgbClr val="FFFFFF"/>
                </a:highlight>
                <a:latin typeface="Arial" panose="020B0604020202020204" pitchFamily="34" charset="0"/>
                <a:cs typeface="Arial" panose="020B0604020202020204" pitchFamily="34" charset="0"/>
              </a:rPr>
              <a:t>consequences of climate change</a:t>
            </a:r>
            <a:r>
              <a:rPr lang="en-US" b="0" i="0">
                <a:effectLst/>
                <a:highlight>
                  <a:srgbClr val="FFFFFF"/>
                </a:highlight>
                <a:latin typeface="Arial" panose="020B0604020202020204" pitchFamily="34" charset="0"/>
                <a:cs typeface="Arial" panose="020B0604020202020204" pitchFamily="34" charset="0"/>
              </a:rPr>
              <a:t> include intense droughts, water scarcity, severe fires, rising sea levels, flooding, melting polar ice, catastrophic storms and declining biodiversity.</a:t>
            </a:r>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hlinkClick r:id="rId2"/>
              </a:rPr>
              <a:t>More information here</a:t>
            </a:r>
            <a:endParaRPr lang="en-US">
              <a:latin typeface="Arial" panose="020B0604020202020204" pitchFamily="34" charset="0"/>
              <a:cs typeface="Arial" panose="020B0604020202020204" pitchFamily="34" charset="0"/>
            </a:endParaRPr>
          </a:p>
        </p:txBody>
      </p:sp>
      <p:pic>
        <p:nvPicPr>
          <p:cNvPr id="6" name="Picture 5" descr="A plant growing in the gaps of a path">
            <a:extLst>
              <a:ext uri="{FF2B5EF4-FFF2-40B4-BE49-F238E27FC236}">
                <a16:creationId xmlns:a16="http://schemas.microsoft.com/office/drawing/2014/main" id="{BB6AF034-6143-AA50-9A82-63A1D9091157}"/>
              </a:ext>
            </a:extLst>
          </p:cNvPr>
          <p:cNvPicPr>
            <a:picLocks noChangeAspect="1"/>
          </p:cNvPicPr>
          <p:nvPr/>
        </p:nvPicPr>
        <p:blipFill rotWithShape="1">
          <a:blip r:embed="rId3"/>
          <a:srcRect l="26537" r="23656"/>
          <a:stretch/>
        </p:blipFill>
        <p:spPr>
          <a:xfrm>
            <a:off x="6993954" y="10"/>
            <a:ext cx="5194998"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Picture 4" descr="A red and black logo&#10;&#10;Description automatically generated">
            <a:extLst>
              <a:ext uri="{FF2B5EF4-FFF2-40B4-BE49-F238E27FC236}">
                <a16:creationId xmlns:a16="http://schemas.microsoft.com/office/drawing/2014/main" id="{F99FFE79-BDDD-EDB6-73F6-F618859FEC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649896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580366" cy="4461163"/>
          </a:xfrm>
        </p:spPr>
        <p:txBody>
          <a:bodyPr>
            <a:normAutofit/>
          </a:bodyPr>
          <a:lstStyle/>
          <a:p>
            <a:r>
              <a:rPr lang="en-US" sz="3200">
                <a:latin typeface="Auxilia Black" panose="02000000000000000000" pitchFamily="50" charset="0"/>
                <a:cs typeface="Auxilia Black" panose="02000000000000000000" pitchFamily="50" charset="0"/>
              </a:rPr>
              <a:t>Climate change- </a:t>
            </a:r>
            <a:br>
              <a:rPr lang="en-US" sz="3200">
                <a:latin typeface="Auxilia Black" panose="02000000000000000000" pitchFamily="50" charset="0"/>
                <a:cs typeface="Auxilia Black" panose="02000000000000000000" pitchFamily="50" charset="0"/>
              </a:rPr>
            </a:br>
            <a:r>
              <a:rPr lang="en-US" sz="3200">
                <a:latin typeface="Auxilia Black" panose="02000000000000000000" pitchFamily="50" charset="0"/>
                <a:cs typeface="Auxilia Black" panose="02000000000000000000" pitchFamily="50" charset="0"/>
              </a:rPr>
              <a:t>a dictionary</a:t>
            </a:r>
            <a:br>
              <a:rPr lang="en-US" sz="3200">
                <a:latin typeface="Auxilia Black" panose="02000000000000000000" pitchFamily="50" charset="0"/>
                <a:cs typeface="Auxilia Black" panose="02000000000000000000" pitchFamily="50" charset="0"/>
              </a:rPr>
            </a:br>
            <a:br>
              <a:rPr lang="en-US" sz="3200">
                <a:latin typeface="Auxilia Black" panose="02000000000000000000" pitchFamily="50" charset="0"/>
                <a:cs typeface="Auxilia Black" panose="02000000000000000000" pitchFamily="50" charset="0"/>
              </a:rPr>
            </a:br>
            <a:r>
              <a:rPr lang="en-US" sz="2200">
                <a:hlinkClick r:id="rId2"/>
              </a:rPr>
              <a:t>Discover the climate dictionary here</a:t>
            </a:r>
            <a:endParaRPr lang="en-IE" sz="22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1" name="Content Placeholder 10" descr="A white oval with words on it&#10;&#10;Description automatically generated">
            <a:extLst>
              <a:ext uri="{FF2B5EF4-FFF2-40B4-BE49-F238E27FC236}">
                <a16:creationId xmlns:a16="http://schemas.microsoft.com/office/drawing/2014/main" id="{451A6FDC-17ED-104B-7E4E-EA4665485E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83751" y="745411"/>
            <a:ext cx="7591770" cy="5367177"/>
          </a:xfrm>
        </p:spPr>
      </p:pic>
      <p:pic>
        <p:nvPicPr>
          <p:cNvPr id="13" name="Picture 12" descr="A red and black logo&#10;&#10;Description automatically generated">
            <a:extLst>
              <a:ext uri="{FF2B5EF4-FFF2-40B4-BE49-F238E27FC236}">
                <a16:creationId xmlns:a16="http://schemas.microsoft.com/office/drawing/2014/main" id="{C76B7DEA-8D1B-77D1-8208-4508FE1C07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809325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890337" y="640080"/>
            <a:ext cx="4714050" cy="3566160"/>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Climate change</a:t>
            </a:r>
            <a:br>
              <a:rPr lang="en-US">
                <a:latin typeface="Auxilia Black" panose="02000000000000000000" pitchFamily="50" charset="0"/>
                <a:cs typeface="Auxilia Black" panose="02000000000000000000" pitchFamily="50" charset="0"/>
              </a:rPr>
            </a:br>
            <a:r>
              <a:rPr lang="en-US">
                <a:latin typeface="Auxilia Black" panose="02000000000000000000" pitchFamily="50" charset="0"/>
                <a:cs typeface="Auxilia Black" panose="02000000000000000000" pitchFamily="50" charset="0"/>
              </a:rPr>
              <a:t>- video</a:t>
            </a:r>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890338" y="4636008"/>
            <a:ext cx="4301093" cy="1572768"/>
          </a:xfrm>
        </p:spPr>
        <p:txBody>
          <a:bodyPr vert="horz" lIns="91440" tIns="45720" rIns="91440" bIns="45720" rtlCol="0">
            <a:normAutofit/>
          </a:bodyPr>
          <a:lstStyle/>
          <a:p>
            <a:pPr>
              <a:spcAft>
                <a:spcPts val="600"/>
              </a:spcAft>
            </a:pPr>
            <a:r>
              <a:rPr lang="en-US" sz="2200">
                <a:latin typeface="Auxilia Black" panose="02000000000000000000" pitchFamily="50" charset="0"/>
                <a:cs typeface="Auxilia Black" panose="02000000000000000000" pitchFamily="50" charset="0"/>
                <a:hlinkClick r:id="rId2"/>
              </a:rPr>
              <a:t>Watch here</a:t>
            </a:r>
            <a:endParaRPr lang="en-US" sz="2200">
              <a:latin typeface="Auxilia Black" panose="02000000000000000000" pitchFamily="50" charset="0"/>
              <a:cs typeface="Auxilia Black" panose="02000000000000000000" pitchFamily="50" charset="0"/>
            </a:endParaRPr>
          </a:p>
        </p:txBody>
      </p:sp>
      <p:sp>
        <p:nvSpPr>
          <p:cNvPr id="1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person in a suit&#10;&#10;Description automatically generated">
            <a:extLst>
              <a:ext uri="{FF2B5EF4-FFF2-40B4-BE49-F238E27FC236}">
                <a16:creationId xmlns:a16="http://schemas.microsoft.com/office/drawing/2014/main" id="{D7091F11-05BD-408B-2A3B-0D8830FF0220}"/>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7220" r="21032"/>
          <a:stretch/>
        </p:blipFill>
        <p:spPr>
          <a:xfrm>
            <a:off x="6008914" y="10"/>
            <a:ext cx="6181563"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7" name="Picture 6" descr="A red and black logo&#10;&#10;Description automatically generated">
            <a:extLst>
              <a:ext uri="{FF2B5EF4-FFF2-40B4-BE49-F238E27FC236}">
                <a16:creationId xmlns:a16="http://schemas.microsoft.com/office/drawing/2014/main" id="{60D69305-F222-63F4-1FA1-26351B44CA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84240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3200">
                <a:latin typeface="Arial" panose="020B0604020202020204" pitchFamily="34" charset="0"/>
                <a:cs typeface="Arial" panose="020B0604020202020204" pitchFamily="34" charset="0"/>
              </a:rPr>
              <a:t>It is too late to avert a climate catastrophe, so we might as well keep burning fossil fuels.  </a:t>
            </a:r>
          </a:p>
          <a:p>
            <a:pPr marL="0" indent="0">
              <a:buNone/>
            </a:pPr>
            <a:r>
              <a:rPr lang="en-US" sz="3200" b="1">
                <a:latin typeface="Arial" panose="020B0604020202020204" pitchFamily="34" charset="0"/>
                <a:cs typeface="Arial" panose="020B0604020202020204" pitchFamily="34" charset="0"/>
              </a:rPr>
              <a:t>False</a:t>
            </a:r>
            <a:r>
              <a:rPr lang="en-US" sz="4800">
                <a:latin typeface="Arial" panose="020B0604020202020204" pitchFamily="34" charset="0"/>
                <a:cs typeface="Arial" panose="020B0604020202020204" pitchFamily="34" charset="0"/>
              </a:rPr>
              <a:t>. </a:t>
            </a:r>
            <a:r>
              <a:rPr lang="en-US">
                <a:latin typeface="Arial" panose="020B0604020202020204" pitchFamily="34" charset="0"/>
                <a:cs typeface="Arial" panose="020B0604020202020204" pitchFamily="34" charset="0"/>
              </a:rPr>
              <a:t>While the situation is dire, there is still a narrow window for humanity to avoid the worst of climate change.  UNEP’s latest Emissions Gap Report found that </a:t>
            </a:r>
            <a:r>
              <a:rPr lang="en-US">
                <a:latin typeface="Arial" panose="020B0604020202020204" pitchFamily="34" charset="0"/>
                <a:cs typeface="Arial" panose="020B0604020202020204" pitchFamily="34" charset="0"/>
                <a:hlinkClick r:id="rId3"/>
              </a:rPr>
              <a:t>cutting greenhouse gas emissions</a:t>
            </a:r>
            <a:r>
              <a:rPr lang="en-US">
                <a:latin typeface="Arial" panose="020B0604020202020204" pitchFamily="34" charset="0"/>
                <a:cs typeface="Arial" panose="020B0604020202020204" pitchFamily="34" charset="0"/>
              </a:rPr>
              <a:t> by 42 per cent by 2030, the world could limit global temperature rise to 1.5°C compared with pre-industrial levels.  </a:t>
            </a:r>
          </a:p>
          <a:p>
            <a:pPr marL="0" indent="0">
              <a:buNone/>
            </a:pPr>
            <a:r>
              <a:rPr lang="en-US" sz="1400" b="1">
                <a:highlight>
                  <a:srgbClr val="F4BC03"/>
                </a:highlight>
                <a:latin typeface="Arial" panose="020B0604020202020204" pitchFamily="34" charset="0"/>
                <a:cs typeface="Arial" panose="020B0604020202020204" pitchFamily="34" charset="0"/>
              </a:rPr>
              <a:t>Source: </a:t>
            </a:r>
            <a:r>
              <a:rPr lang="en-US" sz="1400">
                <a:highlight>
                  <a:srgbClr val="F4BC03"/>
                </a:highlight>
                <a:latin typeface="Arial" panose="020B0604020202020204" pitchFamily="34" charset="0"/>
                <a:cs typeface="Arial" panose="020B0604020202020204" pitchFamily="34" charset="0"/>
                <a:hlinkClick r:id="rId4"/>
              </a:rPr>
              <a:t>https://www.unep.org/news-and-stories/story/debunking-eight-common-myths-about-climate-change#:~:text=Myth%20%234%3A%20An%20increase%20in,weather%20conditions%20in%20a%20region</a:t>
            </a:r>
            <a:r>
              <a:rPr lang="en-US" sz="1400">
                <a:highlight>
                  <a:srgbClr val="F4BC03"/>
                </a:highlight>
                <a:latin typeface="Arial" panose="020B0604020202020204" pitchFamily="34" charset="0"/>
                <a:cs typeface="Arial" panose="020B0604020202020204" pitchFamily="34" charset="0"/>
              </a:rPr>
              <a:t>. </a:t>
            </a:r>
          </a:p>
        </p:txBody>
      </p:sp>
      <p:pic>
        <p:nvPicPr>
          <p:cNvPr id="4" name="Picture 3" descr="A red and black logo&#10;&#10;Description automatically generated">
            <a:extLst>
              <a:ext uri="{FF2B5EF4-FFF2-40B4-BE49-F238E27FC236}">
                <a16:creationId xmlns:a16="http://schemas.microsoft.com/office/drawing/2014/main" id="{CA9F3F51-68B2-3F18-65F0-4B7095EA7D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17525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28161" y="1713274"/>
            <a:ext cx="10515600" cy="4911725"/>
          </a:xfrm>
        </p:spPr>
        <p:txBody>
          <a:bodyPr vert="horz" lIns="91440" tIns="45720" rIns="91440" bIns="45720" rtlCol="0" anchor="t">
            <a:noAutofit/>
          </a:bodyPr>
          <a:lstStyle/>
          <a:p>
            <a:r>
              <a:rPr lang="en-US" sz="3200">
                <a:latin typeface="Arial" panose="020B0604020202020204" pitchFamily="34" charset="0"/>
                <a:cs typeface="Arial" panose="020B0604020202020204" pitchFamily="34" charset="0"/>
              </a:rPr>
              <a:t>Climate change affects everyone in the same way.</a:t>
            </a:r>
          </a:p>
          <a:p>
            <a:pPr marL="0" indent="0">
              <a:buNone/>
            </a:pPr>
            <a:r>
              <a:rPr lang="en-US" sz="3200" b="1">
                <a:latin typeface="Arial" panose="020B0604020202020204" pitchFamily="34" charset="0"/>
                <a:cs typeface="Arial" panose="020B0604020202020204" pitchFamily="34" charset="0"/>
              </a:rPr>
              <a:t>False</a:t>
            </a:r>
            <a:r>
              <a:rPr lang="en-US" sz="3200">
                <a:latin typeface="Arial" panose="020B0604020202020204" pitchFamily="34" charset="0"/>
                <a:cs typeface="Arial" panose="020B0604020202020204" pitchFamily="34" charset="0"/>
              </a:rPr>
              <a:t>. </a:t>
            </a:r>
            <a:r>
              <a:rPr lang="en-US" sz="1800">
                <a:latin typeface="Arial" panose="020B0604020202020204" pitchFamily="34" charset="0"/>
                <a:cs typeface="Arial" panose="020B0604020202020204" pitchFamily="34" charset="0"/>
              </a:rPr>
              <a:t>Even within the same country, the impacts of climate change may be felt unevenly due to structural inequalities based on race, ethnicity, gender, and socioeconomic status.</a:t>
            </a:r>
          </a:p>
          <a:p>
            <a:pPr marL="0" indent="0">
              <a:lnSpc>
                <a:spcPct val="100000"/>
              </a:lnSpc>
              <a:buNone/>
            </a:pPr>
            <a:r>
              <a:rPr lang="en-US" sz="1800">
                <a:latin typeface="Arial"/>
                <a:cs typeface="Arial"/>
              </a:rPr>
              <a:t>Example 1: </a:t>
            </a:r>
            <a:r>
              <a:rPr lang="en-US" sz="1800">
                <a:solidFill>
                  <a:srgbClr val="000000"/>
                </a:solidFill>
                <a:latin typeface="Arial"/>
                <a:cs typeface="Arial"/>
              </a:rPr>
              <a:t>In 2022, 19.1% of Ireland’s greenhouse gas emissions came from transportation. Reducing car use is crucial, but rural communities may be hit hardest since they depend on cars due to poor public transport. This can lead to "transport poverty," limiting access to social activities. Expanding public transport in these areas is essential to ensure everyone benefits fairly from climate actions. </a:t>
            </a:r>
          </a:p>
          <a:p>
            <a:pPr marL="0" indent="0">
              <a:lnSpc>
                <a:spcPct val="100000"/>
              </a:lnSpc>
              <a:buNone/>
            </a:pPr>
            <a:r>
              <a:rPr lang="en-US" sz="1800">
                <a:solidFill>
                  <a:srgbClr val="000000"/>
                </a:solidFill>
                <a:latin typeface="Arial"/>
                <a:cs typeface="Arial"/>
              </a:rPr>
              <a:t>Example 2: Women and children are 14 times more likely to die from climate disasters as men.</a:t>
            </a:r>
            <a:endParaRPr lang="en-US" sz="900">
              <a:solidFill>
                <a:srgbClr val="333333"/>
              </a:solidFill>
              <a:latin typeface="Segoe UI"/>
              <a:cs typeface="Segoe UI"/>
            </a:endParaRPr>
          </a:p>
          <a:p>
            <a:pPr marL="0" indent="0">
              <a:buNone/>
            </a:pPr>
            <a:r>
              <a:rPr lang="en-US" sz="1400" b="1">
                <a:highlight>
                  <a:srgbClr val="F4BC03"/>
                </a:highlight>
                <a:latin typeface="Arial"/>
                <a:cs typeface="Arial"/>
              </a:rPr>
              <a:t>Sources: </a:t>
            </a:r>
            <a:r>
              <a:rPr lang="en-US" sz="1400">
                <a:highlight>
                  <a:srgbClr val="F4BC03"/>
                </a:highlight>
                <a:latin typeface="Arial"/>
                <a:cs typeface="Arial"/>
                <a:hlinkClick r:id="rId3"/>
              </a:rPr>
              <a:t>https://climatepromise.undp.org/news-and-stories/climate-change-matter-justice-heres-why</a:t>
            </a:r>
            <a:r>
              <a:rPr lang="en-US" sz="1400">
                <a:highlight>
                  <a:srgbClr val="F4BC03"/>
                </a:highlight>
                <a:latin typeface="Arial"/>
                <a:cs typeface="Arial"/>
              </a:rPr>
              <a:t> </a:t>
            </a:r>
            <a:endParaRPr lang="en-US" sz="1400">
              <a:highlight>
                <a:srgbClr val="F4BC03"/>
              </a:highlight>
              <a:latin typeface="Arial" panose="020B0604020202020204" pitchFamily="34" charset="0"/>
              <a:cs typeface="Arial" panose="020B0604020202020204" pitchFamily="34" charset="0"/>
            </a:endParaRPr>
          </a:p>
          <a:p>
            <a:pPr marL="0" indent="0">
              <a:buNone/>
            </a:pPr>
            <a:r>
              <a:rPr lang="en-US" sz="1400">
                <a:highlight>
                  <a:srgbClr val="F4BC03"/>
                </a:highlight>
                <a:latin typeface="Arial"/>
                <a:cs typeface="Arial"/>
              </a:rPr>
              <a:t>Example 1: </a:t>
            </a:r>
            <a:r>
              <a:rPr lang="en-US" sz="1400">
                <a:highlight>
                  <a:srgbClr val="F4BC03"/>
                </a:highlight>
                <a:latin typeface="Arial"/>
                <a:cs typeface="Arial"/>
                <a:hlinkClick r:id="rId4"/>
              </a:rPr>
              <a:t>https://www.nwci.ie/images/uploads/NWC_CWI_FeministClimateJusticeReport_Web_%28compressed%29.pdf</a:t>
            </a:r>
            <a:r>
              <a:rPr lang="en-US" sz="1400">
                <a:highlight>
                  <a:srgbClr val="F4BC03"/>
                </a:highlight>
                <a:latin typeface="Arial"/>
                <a:cs typeface="Arial"/>
              </a:rPr>
              <a:t>  Example 2: </a:t>
            </a:r>
            <a:r>
              <a:rPr lang="en-US" sz="1400">
                <a:highlight>
                  <a:srgbClr val="F4BC03"/>
                </a:highlight>
                <a:latin typeface="Arial"/>
                <a:cs typeface="Arial"/>
                <a:hlinkClick r:id="rId5"/>
              </a:rPr>
              <a:t>https://careclimatechange.org/evicted-by-climate-change/</a:t>
            </a:r>
            <a:endParaRPr lang="en-US" sz="1400">
              <a:solidFill>
                <a:srgbClr val="000000"/>
              </a:solidFill>
              <a:highlight>
                <a:srgbClr val="F4BC03"/>
              </a:highlight>
              <a:latin typeface="Arial"/>
              <a:cs typeface="Arial"/>
            </a:endParaRPr>
          </a:p>
        </p:txBody>
      </p:sp>
      <p:pic>
        <p:nvPicPr>
          <p:cNvPr id="4" name="Picture 3" descr="A red and black logo&#10;&#10;Description automatically generated">
            <a:extLst>
              <a:ext uri="{FF2B5EF4-FFF2-40B4-BE49-F238E27FC236}">
                <a16:creationId xmlns:a16="http://schemas.microsoft.com/office/drawing/2014/main" id="{CA9F3F51-68B2-3F18-65F0-4B7095EA7D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41341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126395" y="1330553"/>
            <a:ext cx="4167270" cy="4461163"/>
          </a:xfrm>
        </p:spPr>
        <p:txBody>
          <a:bodyPr>
            <a:normAutofit/>
          </a:bodyPr>
          <a:lstStyle/>
          <a:p>
            <a:r>
              <a:rPr lang="en-US" sz="3200">
                <a:latin typeface="Auxilia Black" panose="02000000000000000000" pitchFamily="50" charset="0"/>
                <a:cs typeface="Auxilia Black" panose="02000000000000000000" pitchFamily="50" charset="0"/>
              </a:rPr>
              <a:t>Climate change- </a:t>
            </a:r>
            <a:br>
              <a:rPr lang="en-US" sz="3200">
                <a:latin typeface="Auxilia Black" panose="02000000000000000000" pitchFamily="50" charset="0"/>
                <a:cs typeface="Auxilia Black" panose="02000000000000000000" pitchFamily="50" charset="0"/>
              </a:rPr>
            </a:br>
            <a:r>
              <a:rPr lang="en-US" sz="3200">
                <a:latin typeface="Auxilia Black" panose="02000000000000000000" pitchFamily="50" charset="0"/>
                <a:cs typeface="Auxilia Black" panose="02000000000000000000" pitchFamily="50" charset="0"/>
              </a:rPr>
              <a:t>test your knowledge</a:t>
            </a:r>
            <a:br>
              <a:rPr lang="en-US" sz="3200">
                <a:latin typeface="Auxilia Black" panose="02000000000000000000" pitchFamily="50" charset="0"/>
                <a:cs typeface="Auxilia Black" panose="02000000000000000000" pitchFamily="50" charset="0"/>
              </a:rPr>
            </a:br>
            <a:endParaRPr lang="en-IE" sz="22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C76B7DEA-8D1B-77D1-8208-4508FE1C0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E850FC47-F379-B7BB-AD7B-3E10E18AE0E0}"/>
              </a:ext>
            </a:extLst>
          </p:cNvPr>
          <p:cNvSpPr>
            <a:spLocks noGrp="1"/>
          </p:cNvSpPr>
          <p:nvPr>
            <p:ph idx="1"/>
          </p:nvPr>
        </p:nvSpPr>
        <p:spPr>
          <a:xfrm>
            <a:off x="4365235" y="2594438"/>
            <a:ext cx="7755194" cy="1669123"/>
          </a:xfrm>
        </p:spPr>
        <p:txBody>
          <a:bodyPr/>
          <a:lstStyle/>
          <a:p>
            <a:r>
              <a:rPr lang="en-US" sz="2200">
                <a:latin typeface="Arial" panose="020B0604020202020204" pitchFamily="34" charset="0"/>
                <a:cs typeface="Arial" panose="020B0604020202020204" pitchFamily="34" charset="0"/>
                <a:hlinkClick r:id="rId3"/>
              </a:rPr>
              <a:t>Footprint calculator</a:t>
            </a:r>
            <a:endParaRPr lang="en-US" sz="2200">
              <a:latin typeface="Arial" panose="020B0604020202020204" pitchFamily="34" charset="0"/>
              <a:cs typeface="Arial" panose="020B0604020202020204" pitchFamily="34" charset="0"/>
            </a:endParaRPr>
          </a:p>
          <a:p>
            <a:r>
              <a:rPr lang="en-US" sz="2200">
                <a:latin typeface="Arial" panose="020B0604020202020204" pitchFamily="34" charset="0"/>
                <a:cs typeface="Arial" panose="020B0604020202020204" pitchFamily="34" charset="0"/>
                <a:hlinkClick r:id="rId4"/>
              </a:rPr>
              <a:t>How much do you know about the basics of climate change?</a:t>
            </a:r>
            <a:endParaRPr lang="en-US" sz="2200">
              <a:latin typeface="Arial" panose="020B0604020202020204" pitchFamily="34" charset="0"/>
              <a:cs typeface="Arial" panose="020B0604020202020204" pitchFamily="34" charset="0"/>
            </a:endParaRPr>
          </a:p>
          <a:p>
            <a:r>
              <a:rPr lang="en-US" sz="2200">
                <a:latin typeface="Arial" panose="020B0604020202020204" pitchFamily="34" charset="0"/>
                <a:cs typeface="Arial" panose="020B0604020202020204" pitchFamily="34" charset="0"/>
                <a:hlinkClick r:id="rId5"/>
              </a:rPr>
              <a:t>Test your knowledge on climate change</a:t>
            </a:r>
            <a:endParaRPr lang="en-IE"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3879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126395" y="1330553"/>
            <a:ext cx="4167269" cy="4461163"/>
          </a:xfrm>
        </p:spPr>
        <p:txBody>
          <a:bodyPr>
            <a:normAutofit/>
          </a:bodyPr>
          <a:lstStyle/>
          <a:p>
            <a:r>
              <a:rPr lang="en-US" sz="3200">
                <a:latin typeface="Auxilia Black" panose="02000000000000000000" pitchFamily="50" charset="0"/>
                <a:cs typeface="Auxilia Black" panose="02000000000000000000" pitchFamily="50" charset="0"/>
              </a:rPr>
              <a:t>Climate change and women’s rights</a:t>
            </a:r>
            <a:br>
              <a:rPr lang="en-US" sz="3200">
                <a:latin typeface="Auxilia Black" panose="02000000000000000000" pitchFamily="50" charset="0"/>
                <a:cs typeface="Auxilia Black" panose="02000000000000000000" pitchFamily="50" charset="0"/>
              </a:rPr>
            </a:br>
            <a:endParaRPr lang="en-IE" sz="22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C76B7DEA-8D1B-77D1-8208-4508FE1C0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E850FC47-F379-B7BB-AD7B-3E10E18AE0E0}"/>
              </a:ext>
            </a:extLst>
          </p:cNvPr>
          <p:cNvSpPr>
            <a:spLocks noGrp="1"/>
          </p:cNvSpPr>
          <p:nvPr>
            <p:ph idx="1"/>
          </p:nvPr>
        </p:nvSpPr>
        <p:spPr>
          <a:xfrm>
            <a:off x="4302538" y="786356"/>
            <a:ext cx="7444384" cy="1669123"/>
          </a:xfrm>
        </p:spPr>
        <p:txBody>
          <a:bodyPr vert="horz" lIns="91440" tIns="45720" rIns="91440" bIns="45720" rtlCol="0" anchor="t">
            <a:noAutofit/>
          </a:bodyPr>
          <a:lstStyle/>
          <a:p>
            <a:pPr marL="0" indent="0">
              <a:lnSpc>
                <a:spcPct val="100000"/>
              </a:lnSpc>
              <a:buNone/>
            </a:pPr>
            <a:r>
              <a:rPr lang="en-US" sz="1600">
                <a:latin typeface="Arial"/>
                <a:cs typeface="Arial"/>
              </a:rPr>
              <a:t>Women and girls experience the greatest impacts of climate change:</a:t>
            </a:r>
          </a:p>
          <a:p>
            <a:pPr>
              <a:lnSpc>
                <a:spcPct val="100000"/>
              </a:lnSpc>
            </a:pPr>
            <a:r>
              <a:rPr lang="en-US" sz="1600">
                <a:latin typeface="Arial"/>
                <a:cs typeface="Arial"/>
              </a:rPr>
              <a:t>Agriculture is the most important employment sector for women in low- and lower-middle income countries, during periods of drought and erratic rainfall, women work harder to secure income and resources for their families. This puts added pressure on girls, who often must leave school to help their mothers manage the increased burden.</a:t>
            </a:r>
          </a:p>
          <a:p>
            <a:pPr>
              <a:lnSpc>
                <a:spcPct val="100000"/>
              </a:lnSpc>
            </a:pPr>
            <a:r>
              <a:rPr lang="en-US" sz="1600">
                <a:latin typeface="Arial"/>
                <a:cs typeface="Arial"/>
              </a:rPr>
              <a:t>As climate change drives conflict across the world, women and girls face increased vulnerabilities to all forms of gender-based violence.</a:t>
            </a:r>
          </a:p>
          <a:p>
            <a:pPr>
              <a:lnSpc>
                <a:spcPct val="100000"/>
              </a:lnSpc>
            </a:pPr>
            <a:r>
              <a:rPr lang="en-US" sz="1600">
                <a:latin typeface="Arial"/>
                <a:cs typeface="Arial"/>
              </a:rPr>
              <a:t>When disasters strike, women are less likely to survive and more likely to be injured due to long standing gender inequalities that have created disparities in information, mobility, decision-making, and access to resources and training.</a:t>
            </a:r>
          </a:p>
          <a:p>
            <a:pPr>
              <a:lnSpc>
                <a:spcPct val="100000"/>
              </a:lnSpc>
            </a:pPr>
            <a:r>
              <a:rPr lang="en-US" sz="1600">
                <a:latin typeface="Arial"/>
                <a:cs typeface="Arial"/>
              </a:rPr>
              <a:t>Women’s and girls’ health is endangered by climate change and disasters by limiting access to services and health care and increasing risks related to maternal and child health. </a:t>
            </a:r>
          </a:p>
          <a:p>
            <a:pPr marL="0" indent="0">
              <a:lnSpc>
                <a:spcPct val="100000"/>
              </a:lnSpc>
              <a:buNone/>
            </a:pPr>
            <a:r>
              <a:rPr lang="en-US" sz="1400" b="1">
                <a:highlight>
                  <a:srgbClr val="F4BC03"/>
                </a:highlight>
                <a:latin typeface="Arial"/>
                <a:cs typeface="Arial"/>
              </a:rPr>
              <a:t>Source: </a:t>
            </a:r>
            <a:r>
              <a:rPr lang="en-US" sz="1400">
                <a:highlight>
                  <a:srgbClr val="F4BC03"/>
                </a:highlight>
                <a:latin typeface="Arial"/>
                <a:cs typeface="Arial"/>
                <a:hlinkClick r:id="rId3"/>
              </a:rPr>
              <a:t>https://www.unwomen.org/en/news-stories/explainer/2022/02/explainer-how-gender-inequality-and-climate-change-are-interconnected</a:t>
            </a:r>
            <a:endParaRPr lang="en-US" sz="1400">
              <a:highlight>
                <a:srgbClr val="F4BC03"/>
              </a:highlight>
              <a:latin typeface="Arial"/>
              <a:cs typeface="Arial"/>
            </a:endParaRPr>
          </a:p>
          <a:p>
            <a:pPr marL="0" indent="0">
              <a:lnSpc>
                <a:spcPct val="100000"/>
              </a:lnSpc>
              <a:buNone/>
            </a:pPr>
            <a:endParaRPr lang="en-US" sz="1600"/>
          </a:p>
        </p:txBody>
      </p:sp>
    </p:spTree>
    <p:extLst>
      <p:ext uri="{BB962C8B-B14F-4D97-AF65-F5344CB8AC3E}">
        <p14:creationId xmlns:p14="http://schemas.microsoft.com/office/powerpoint/2010/main" val="238850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126395" y="1330553"/>
            <a:ext cx="4167269" cy="4461163"/>
          </a:xfrm>
        </p:spPr>
        <p:txBody>
          <a:bodyPr>
            <a:normAutofit/>
          </a:bodyPr>
          <a:lstStyle/>
          <a:p>
            <a:r>
              <a:rPr lang="en-US" sz="3200">
                <a:latin typeface="Auxilia Black" panose="02000000000000000000" pitchFamily="50" charset="0"/>
                <a:cs typeface="Auxilia Black" panose="02000000000000000000" pitchFamily="50" charset="0"/>
              </a:rPr>
              <a:t>Climate change and women’s rights –</a:t>
            </a:r>
            <a:br>
              <a:rPr lang="en-US" sz="3200">
                <a:latin typeface="Auxilia Black" panose="02000000000000000000" pitchFamily="50" charset="0"/>
                <a:cs typeface="Auxilia Black" panose="02000000000000000000" pitchFamily="50" charset="0"/>
              </a:rPr>
            </a:br>
            <a:r>
              <a:rPr lang="en-US" sz="3200">
                <a:latin typeface="Auxilia Black" panose="02000000000000000000" pitchFamily="50" charset="0"/>
                <a:cs typeface="Auxilia Black" panose="02000000000000000000" pitchFamily="50" charset="0"/>
              </a:rPr>
              <a:t>EXAMPLES</a:t>
            </a:r>
            <a:br>
              <a:rPr lang="en-US" sz="3200">
                <a:latin typeface="Auxilia Black" panose="02000000000000000000" pitchFamily="50" charset="0"/>
                <a:cs typeface="Auxilia Black" panose="02000000000000000000" pitchFamily="50" charset="0"/>
              </a:rPr>
            </a:br>
            <a:endParaRPr lang="en-IE" sz="220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Picture 12" descr="A red and black logo&#10;&#10;Description automatically generated">
            <a:extLst>
              <a:ext uri="{FF2B5EF4-FFF2-40B4-BE49-F238E27FC236}">
                <a16:creationId xmlns:a16="http://schemas.microsoft.com/office/drawing/2014/main" id="{C76B7DEA-8D1B-77D1-8208-4508FE1C0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
        <p:nvSpPr>
          <p:cNvPr id="4" name="Content Placeholder 3">
            <a:extLst>
              <a:ext uri="{FF2B5EF4-FFF2-40B4-BE49-F238E27FC236}">
                <a16:creationId xmlns:a16="http://schemas.microsoft.com/office/drawing/2014/main" id="{E850FC47-F379-B7BB-AD7B-3E10E18AE0E0}"/>
              </a:ext>
            </a:extLst>
          </p:cNvPr>
          <p:cNvSpPr>
            <a:spLocks noGrp="1"/>
          </p:cNvSpPr>
          <p:nvPr>
            <p:ph idx="1"/>
          </p:nvPr>
        </p:nvSpPr>
        <p:spPr>
          <a:xfrm>
            <a:off x="4181060" y="987963"/>
            <a:ext cx="7444384" cy="1669123"/>
          </a:xfrm>
        </p:spPr>
        <p:txBody>
          <a:bodyPr vert="horz" lIns="91440" tIns="45720" rIns="91440" bIns="45720" rtlCol="0" anchor="t">
            <a:noAutofit/>
          </a:bodyPr>
          <a:lstStyle/>
          <a:p>
            <a:pPr marL="0" indent="0">
              <a:lnSpc>
                <a:spcPct val="100000"/>
              </a:lnSpc>
              <a:buNone/>
            </a:pPr>
            <a:r>
              <a:rPr lang="en-US" sz="1600" dirty="0">
                <a:latin typeface="Arial"/>
                <a:cs typeface="Arial"/>
              </a:rPr>
              <a:t>From a United Nations Population Fund (UNFPA) research, results shows that the countries most at risk of climate change are also those where women and girls are in greatest danger. Of the 10 countries most vulnerable to climate change: </a:t>
            </a:r>
            <a:endParaRPr lang="en-US" sz="1600">
              <a:latin typeface="Arial" panose="020B0604020202020204" pitchFamily="34" charset="0"/>
              <a:cs typeface="Arial" panose="020B0604020202020204" pitchFamily="34" charset="0"/>
            </a:endParaRPr>
          </a:p>
          <a:p>
            <a:pPr>
              <a:lnSpc>
                <a:spcPct val="100000"/>
              </a:lnSpc>
            </a:pPr>
            <a:r>
              <a:rPr lang="en-US" sz="1600" b="1" dirty="0">
                <a:latin typeface="Arial"/>
                <a:cs typeface="Arial"/>
              </a:rPr>
              <a:t>6</a:t>
            </a:r>
            <a:r>
              <a:rPr lang="en-US" sz="1600" dirty="0">
                <a:latin typeface="Arial"/>
                <a:cs typeface="Arial"/>
              </a:rPr>
              <a:t> also have the </a:t>
            </a:r>
            <a:r>
              <a:rPr lang="en-US" sz="1600" b="1" dirty="0">
                <a:latin typeface="Arial"/>
                <a:cs typeface="Arial"/>
              </a:rPr>
              <a:t>highest maternal death rates </a:t>
            </a:r>
            <a:r>
              <a:rPr lang="en-US" sz="1600" dirty="0">
                <a:latin typeface="Arial"/>
                <a:cs typeface="Arial"/>
              </a:rPr>
              <a:t>in the world </a:t>
            </a:r>
            <a:endParaRPr lang="en-US" sz="1600">
              <a:latin typeface="Arial" panose="020B0604020202020204" pitchFamily="34" charset="0"/>
              <a:cs typeface="Arial" panose="020B0604020202020204" pitchFamily="34" charset="0"/>
            </a:endParaRPr>
          </a:p>
          <a:p>
            <a:pPr>
              <a:lnSpc>
                <a:spcPct val="100000"/>
              </a:lnSpc>
            </a:pPr>
            <a:r>
              <a:rPr lang="en-US" sz="1600" b="1" dirty="0">
                <a:latin typeface="Arial"/>
                <a:cs typeface="Arial"/>
              </a:rPr>
              <a:t>5 </a:t>
            </a:r>
            <a:r>
              <a:rPr lang="en-US" sz="1600" dirty="0">
                <a:latin typeface="Arial"/>
                <a:cs typeface="Arial"/>
              </a:rPr>
              <a:t>have the highest </a:t>
            </a:r>
            <a:r>
              <a:rPr lang="en-US" sz="1600" b="1" dirty="0">
                <a:latin typeface="Arial"/>
                <a:cs typeface="Arial"/>
              </a:rPr>
              <a:t>adolescent birth rates</a:t>
            </a:r>
            <a:r>
              <a:rPr lang="en-US" sz="1600" dirty="0">
                <a:latin typeface="Arial"/>
                <a:cs typeface="Arial"/>
              </a:rPr>
              <a:t>.</a:t>
            </a:r>
          </a:p>
          <a:p>
            <a:pPr>
              <a:lnSpc>
                <a:spcPct val="100000"/>
              </a:lnSpc>
            </a:pPr>
            <a:r>
              <a:rPr lang="en-US" sz="1600" b="1" dirty="0">
                <a:latin typeface="Arial"/>
                <a:cs typeface="Arial"/>
              </a:rPr>
              <a:t>7 </a:t>
            </a:r>
            <a:r>
              <a:rPr lang="en-US" sz="1600" dirty="0">
                <a:latin typeface="Arial"/>
                <a:cs typeface="Arial"/>
              </a:rPr>
              <a:t>have the worst </a:t>
            </a:r>
            <a:r>
              <a:rPr lang="en-US" sz="1600" b="1" dirty="0">
                <a:latin typeface="Arial"/>
                <a:cs typeface="Arial"/>
              </a:rPr>
              <a:t>child marriage rates</a:t>
            </a:r>
            <a:r>
              <a:rPr lang="en-US" sz="1600" dirty="0">
                <a:latin typeface="Arial"/>
                <a:cs typeface="Arial"/>
              </a:rPr>
              <a:t>.</a:t>
            </a:r>
          </a:p>
          <a:p>
            <a:pPr>
              <a:lnSpc>
                <a:spcPct val="100000"/>
              </a:lnSpc>
            </a:pPr>
            <a:r>
              <a:rPr lang="en-US" sz="1600" b="1" dirty="0">
                <a:latin typeface="Arial"/>
                <a:cs typeface="Arial"/>
              </a:rPr>
              <a:t>4 </a:t>
            </a:r>
            <a:r>
              <a:rPr lang="en-US" sz="1600" dirty="0">
                <a:latin typeface="Arial"/>
                <a:cs typeface="Arial"/>
              </a:rPr>
              <a:t>have the highest rates </a:t>
            </a:r>
            <a:r>
              <a:rPr lang="en-US" sz="1600" b="1" dirty="0">
                <a:latin typeface="Arial"/>
                <a:cs typeface="Arial"/>
              </a:rPr>
              <a:t>of intimate partner violence.</a:t>
            </a:r>
          </a:p>
          <a:p>
            <a:pPr>
              <a:lnSpc>
                <a:spcPct val="100000"/>
              </a:lnSpc>
            </a:pPr>
            <a:r>
              <a:rPr lang="en-US" sz="1600" b="0" i="0" dirty="0">
                <a:effectLst/>
                <a:latin typeface="Roboto"/>
                <a:ea typeface="Roboto"/>
              </a:rPr>
              <a:t>Of the 14 countries most vulnerable to climate change </a:t>
            </a:r>
            <a:r>
              <a:rPr lang="en-US" sz="1600" b="1" dirty="0">
                <a:latin typeface="Arial"/>
                <a:cs typeface="Arial"/>
              </a:rPr>
              <a:t>13 are experiencing a humanitarian crisis</a:t>
            </a:r>
            <a:r>
              <a:rPr lang="en-US" sz="1600" dirty="0">
                <a:latin typeface="Arial"/>
                <a:cs typeface="Arial"/>
              </a:rPr>
              <a:t> requiring assistance at the beginning of 2024.</a:t>
            </a:r>
          </a:p>
          <a:p>
            <a:pPr marL="0" indent="0">
              <a:lnSpc>
                <a:spcPct val="100000"/>
              </a:lnSpc>
              <a:buNone/>
            </a:pPr>
            <a:endParaRPr lang="en-US" sz="1600" b="1" dirty="0">
              <a:highlight>
                <a:srgbClr val="F4BC03"/>
              </a:highlight>
              <a:latin typeface="Arial" panose="020B0604020202020204" pitchFamily="34" charset="0"/>
              <a:cs typeface="Arial" panose="020B0604020202020204" pitchFamily="34" charset="0"/>
            </a:endParaRPr>
          </a:p>
          <a:p>
            <a:pPr marL="0" indent="0">
              <a:lnSpc>
                <a:spcPct val="100000"/>
              </a:lnSpc>
              <a:buNone/>
            </a:pPr>
            <a:r>
              <a:rPr lang="en-US" sz="1400" dirty="0">
                <a:highlight>
                  <a:srgbClr val="F4BC03"/>
                </a:highlight>
                <a:latin typeface="Auxilia"/>
                <a:cs typeface="Arial"/>
                <a:hlinkClick r:id="rId3"/>
              </a:rPr>
              <a:t>source:The global climate crisis is putting women and girls in extreme danger, UNFPA warns in new data</a:t>
            </a:r>
            <a:endParaRPr lang="en-US" dirty="0"/>
          </a:p>
          <a:p>
            <a:pPr marL="0" indent="0">
              <a:lnSpc>
                <a:spcPct val="100000"/>
              </a:lnSpc>
              <a:buNone/>
            </a:pPr>
            <a:endParaRPr lang="en-US" sz="1600"/>
          </a:p>
        </p:txBody>
      </p:sp>
    </p:spTree>
    <p:extLst>
      <p:ext uri="{BB962C8B-B14F-4D97-AF65-F5344CB8AC3E}">
        <p14:creationId xmlns:p14="http://schemas.microsoft.com/office/powerpoint/2010/main" val="3545402202"/>
      </p:ext>
    </p:extLst>
  </p:cSld>
  <p:clrMapOvr>
    <a:masterClrMapping/>
  </p:clrMapOvr>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21" ma:contentTypeDescription="Create a new document." ma:contentTypeScope="" ma:versionID="88dc5bffca3392747fcd4c09bd741408">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1eb167b03b728f3ca0c2789968a5e68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Props1.xml><?xml version="1.0" encoding="utf-8"?>
<ds:datastoreItem xmlns:ds="http://schemas.openxmlformats.org/officeDocument/2006/customXml" ds:itemID="{4E187ADB-0FC6-47D5-88F9-0944B08A3784}">
  <ds:schemaRefs>
    <ds:schemaRef ds:uri="http://schemas.microsoft.com/sharepoint/v3/contenttype/forms"/>
  </ds:schemaRefs>
</ds:datastoreItem>
</file>

<file path=customXml/itemProps2.xml><?xml version="1.0" encoding="utf-8"?>
<ds:datastoreItem xmlns:ds="http://schemas.openxmlformats.org/officeDocument/2006/customXml" ds:itemID="{1D137889-8EB8-4427-BE7E-574AF12F0783}">
  <ds:schemaRefs>
    <ds:schemaRef ds:uri="2c116a8c-2560-4f4c-ab85-48c64df05a19"/>
    <ds:schemaRef ds:uri="8c4c1eac-08e8-4be8-836a-443b364691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Widescreen</PresentationFormat>
  <Slides>19</Slides>
  <Notes>2</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The impacts of climate change on women’s rights</vt:lpstr>
      <vt:lpstr>Climate change</vt:lpstr>
      <vt:lpstr>Climate change-  a dictionary  Discover the climate dictionary here</vt:lpstr>
      <vt:lpstr>Climate change - video</vt:lpstr>
      <vt:lpstr>True or false  </vt:lpstr>
      <vt:lpstr>True or false  </vt:lpstr>
      <vt:lpstr>Climate change-  test your knowledge </vt:lpstr>
      <vt:lpstr>Climate change and women’s rights </vt:lpstr>
      <vt:lpstr>Climate change and women’s rights – EXAMPLES </vt:lpstr>
      <vt:lpstr>Four reasons why women are more impacted by climate change </vt:lpstr>
      <vt:lpstr>Why climate action needs women</vt:lpstr>
      <vt:lpstr>Why climate action needs women – video</vt:lpstr>
      <vt:lpstr>Why climate action needs women – EXAMPLES</vt:lpstr>
      <vt:lpstr>Case study</vt:lpstr>
      <vt:lpstr>Class discussion </vt:lpstr>
      <vt:lpstr>Reflection: Some questions to ask</vt:lpstr>
      <vt:lpstr>Actions to take</vt:lpstr>
      <vt:lpstr>Actions to take</vt:lpstr>
      <vt:lpstr>Further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revision>9</cp:revision>
  <dcterms:created xsi:type="dcterms:W3CDTF">2022-08-04T08:34:17Z</dcterms:created>
  <dcterms:modified xsi:type="dcterms:W3CDTF">2024-10-15T11:42:50Z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