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changesInfos/changesInfo1.xml" ContentType="application/vnd.ms-powerpoint.changesinfo+xml"/>
  <Override PartName="/ppt/revisionInfo.xml" ContentType="application/vnd.ms-powerpoint.revision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63" r:id="rId4"/>
  </p:sldMasterIdLst>
  <p:notesMasterIdLst>
    <p:notesMasterId r:id="rId23"/>
  </p:notesMasterIdLst>
  <p:sldIdLst>
    <p:sldId id="256" r:id="rId5"/>
    <p:sldId id="294" r:id="rId6"/>
    <p:sldId id="292" r:id="rId7"/>
    <p:sldId id="287" r:id="rId8"/>
    <p:sldId id="295" r:id="rId9"/>
    <p:sldId id="278" r:id="rId10"/>
    <p:sldId id="283" r:id="rId11"/>
    <p:sldId id="284" r:id="rId12"/>
    <p:sldId id="285" r:id="rId13"/>
    <p:sldId id="296" r:id="rId14"/>
    <p:sldId id="289" r:id="rId15"/>
    <p:sldId id="268" r:id="rId16"/>
    <p:sldId id="297" r:id="rId17"/>
    <p:sldId id="290" r:id="rId18"/>
    <p:sldId id="265" r:id="rId19"/>
    <p:sldId id="273" r:id="rId20"/>
    <p:sldId id="272" r:id="rId21"/>
    <p:sldId id="281" r:id="rId22"/>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B61030B-2053-455D-B6FA-00A2E6ABF84D}" name="Gráinne Kilcullen" initials="GK" userId="S::grainne.kilcullen@actionaid.org::cfe751f3-5dbf-4354-bb1a-5d144b22c1f1" providerId="AD"/>
  <p188:author id="{108BE118-ADA6-0AA1-25AB-45A4C3FE046E}" name="Erica Beccarello" initials="EB" userId="S::erica.beccarello@actionaid.org::4cfe7f98-5fdd-4436-b022-65f9c48a41be" providerId="AD"/>
  <p188:author id="{D8849F39-85E1-D757-F611-BA77449D967F}" name="Cillian Quinn" initials="CQ" userId="S::Cillian.Quinn@actionaid.org::06f36ca4-9793-4a33-a4b8-f9614e5db7b1"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F4BC03"/>
    <a:srgbClr val="C6BDAE"/>
    <a:srgbClr val="8FB4BE"/>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10E28641-4848-429D-9DCD-17A585391864}" v="6" dt="2025-09-25T15:47:11.599"/>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0761" autoAdjust="0"/>
    <p:restoredTop sz="94660"/>
  </p:normalViewPr>
  <p:slideViewPr>
    <p:cSldViewPr snapToGrid="0">
      <p:cViewPr varScale="1">
        <p:scale>
          <a:sx n="78" d="100"/>
          <a:sy n="78" d="100"/>
        </p:scale>
        <p:origin x="154" y="62"/>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ableStyles" Target="tableStyles.xml"/><Relationship Id="rId30" Type="http://schemas.microsoft.com/office/2018/10/relationships/authors" Target="author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clId="Web-{B14F76F6-36D9-E7BE-3D9A-4FC50847C1FD}"/>
    <pc:docChg chg="modSld">
      <pc:chgData name="" userId="" providerId="" clId="Web-{B14F76F6-36D9-E7BE-3D9A-4FC50847C1FD}" dt="2024-04-16T08:58:00.800" v="0" actId="20577"/>
      <pc:docMkLst>
        <pc:docMk/>
      </pc:docMkLst>
      <pc:sldChg chg="modSp">
        <pc:chgData name="" userId="" providerId="" clId="Web-{B14F76F6-36D9-E7BE-3D9A-4FC50847C1FD}" dt="2024-04-16T08:58:00.800" v="0" actId="20577"/>
        <pc:sldMkLst>
          <pc:docMk/>
          <pc:sldMk cId="1021229630" sldId="256"/>
        </pc:sldMkLst>
      </pc:sldChg>
    </pc:docChg>
  </pc:docChgLst>
  <pc:docChgLst>
    <pc:chgData name="Erica Beccarello" userId="4cfe7f98-5fdd-4436-b022-65f9c48a41be" providerId="ADAL" clId="{793C71B1-E7C9-4159-8A40-5B5C5AEFBD14}"/>
    <pc:docChg chg="undo custSel addSld modSld">
      <pc:chgData name="Erica Beccarello" userId="4cfe7f98-5fdd-4436-b022-65f9c48a41be" providerId="ADAL" clId="{793C71B1-E7C9-4159-8A40-5B5C5AEFBD14}" dt="2024-09-10T09:02:12.163" v="323" actId="2711"/>
      <pc:docMkLst>
        <pc:docMk/>
      </pc:docMkLst>
      <pc:sldChg chg="addSp delSp modSp mod">
        <pc:chgData name="Erica Beccarello" userId="4cfe7f98-5fdd-4436-b022-65f9c48a41be" providerId="ADAL" clId="{793C71B1-E7C9-4159-8A40-5B5C5AEFBD14}" dt="2024-09-10T09:01:30.590" v="317" actId="2711"/>
        <pc:sldMkLst>
          <pc:docMk/>
          <pc:sldMk cId="3065956228" sldId="265"/>
        </pc:sldMkLst>
      </pc:sldChg>
      <pc:sldChg chg="addSp modSp mod addAnim delAnim modAnim">
        <pc:chgData name="Erica Beccarello" userId="4cfe7f98-5fdd-4436-b022-65f9c48a41be" providerId="ADAL" clId="{793C71B1-E7C9-4159-8A40-5B5C5AEFBD14}" dt="2024-09-10T09:01:04.616" v="313" actId="14100"/>
        <pc:sldMkLst>
          <pc:docMk/>
          <pc:sldMk cId="3027484557" sldId="268"/>
        </pc:sldMkLst>
      </pc:sldChg>
      <pc:sldChg chg="modSp modAnim">
        <pc:chgData name="Erica Beccarello" userId="4cfe7f98-5fdd-4436-b022-65f9c48a41be" providerId="ADAL" clId="{793C71B1-E7C9-4159-8A40-5B5C5AEFBD14}" dt="2024-09-10T08:51:58.248" v="291" actId="5793"/>
        <pc:sldMkLst>
          <pc:docMk/>
          <pc:sldMk cId="1809325934" sldId="270"/>
        </pc:sldMkLst>
      </pc:sldChg>
      <pc:sldChg chg="modSp">
        <pc:chgData name="Erica Beccarello" userId="4cfe7f98-5fdd-4436-b022-65f9c48a41be" providerId="ADAL" clId="{793C71B1-E7C9-4159-8A40-5B5C5AEFBD14}" dt="2024-09-10T09:02:12.163" v="323" actId="2711"/>
        <pc:sldMkLst>
          <pc:docMk/>
          <pc:sldMk cId="3737457157" sldId="272"/>
        </pc:sldMkLst>
      </pc:sldChg>
      <pc:sldChg chg="modSp">
        <pc:chgData name="Erica Beccarello" userId="4cfe7f98-5fdd-4436-b022-65f9c48a41be" providerId="ADAL" clId="{793C71B1-E7C9-4159-8A40-5B5C5AEFBD14}" dt="2024-09-10T09:01:49.468" v="320" actId="2711"/>
        <pc:sldMkLst>
          <pc:docMk/>
          <pc:sldMk cId="653770758" sldId="273"/>
        </pc:sldMkLst>
      </pc:sldChg>
      <pc:sldChg chg="modSp mod">
        <pc:chgData name="Erica Beccarello" userId="4cfe7f98-5fdd-4436-b022-65f9c48a41be" providerId="ADAL" clId="{793C71B1-E7C9-4159-8A40-5B5C5AEFBD14}" dt="2024-09-10T08:52:18.738" v="292" actId="2711"/>
        <pc:sldMkLst>
          <pc:docMk/>
          <pc:sldMk cId="2649896640" sldId="274"/>
        </pc:sldMkLst>
      </pc:sldChg>
      <pc:sldChg chg="modSp">
        <pc:chgData name="Erica Beccarello" userId="4cfe7f98-5fdd-4436-b022-65f9c48a41be" providerId="ADAL" clId="{793C71B1-E7C9-4159-8A40-5B5C5AEFBD14}" dt="2024-09-10T09:00:26.315" v="305" actId="2711"/>
        <pc:sldMkLst>
          <pc:docMk/>
          <pc:sldMk cId="4134100079" sldId="278"/>
        </pc:sldMkLst>
      </pc:sldChg>
      <pc:sldChg chg="modSp">
        <pc:chgData name="Erica Beccarello" userId="4cfe7f98-5fdd-4436-b022-65f9c48a41be" providerId="ADAL" clId="{793C71B1-E7C9-4159-8A40-5B5C5AEFBD14}" dt="2024-09-10T09:01:11.957" v="314" actId="2711"/>
        <pc:sldMkLst>
          <pc:docMk/>
          <pc:sldMk cId="520983611" sldId="280"/>
        </pc:sldMkLst>
      </pc:sldChg>
      <pc:sldChg chg="modSp modAnim">
        <pc:chgData name="Erica Beccarello" userId="4cfe7f98-5fdd-4436-b022-65f9c48a41be" providerId="ADAL" clId="{793C71B1-E7C9-4159-8A40-5B5C5AEFBD14}" dt="2024-09-10T08:56:05.550" v="296" actId="20577"/>
        <pc:sldMkLst>
          <pc:docMk/>
          <pc:sldMk cId="3269997000" sldId="281"/>
        </pc:sldMkLst>
      </pc:sldChg>
      <pc:sldChg chg="modSp modAnim">
        <pc:chgData name="Erica Beccarello" userId="4cfe7f98-5fdd-4436-b022-65f9c48a41be" providerId="ADAL" clId="{793C71B1-E7C9-4159-8A40-5B5C5AEFBD14}" dt="2024-09-10T09:00:43.042" v="310" actId="20577"/>
        <pc:sldMkLst>
          <pc:docMk/>
          <pc:sldMk cId="82091771" sldId="283"/>
        </pc:sldMkLst>
      </pc:sldChg>
      <pc:sldChg chg="modSp">
        <pc:chgData name="Erica Beccarello" userId="4cfe7f98-5fdd-4436-b022-65f9c48a41be" providerId="ADAL" clId="{793C71B1-E7C9-4159-8A40-5B5C5AEFBD14}" dt="2024-09-10T09:00:34.562" v="306" actId="2711"/>
        <pc:sldMkLst>
          <pc:docMk/>
          <pc:sldMk cId="3650639828" sldId="284"/>
        </pc:sldMkLst>
      </pc:sldChg>
      <pc:sldChg chg="addSp delSp modSp add mod">
        <pc:chgData name="Erica Beccarello" userId="4cfe7f98-5fdd-4436-b022-65f9c48a41be" providerId="ADAL" clId="{793C71B1-E7C9-4159-8A40-5B5C5AEFBD14}" dt="2024-09-10T09:00:13.958" v="304" actId="2711"/>
        <pc:sldMkLst>
          <pc:docMk/>
          <pc:sldMk cId="277446193" sldId="285"/>
        </pc:sldMkLst>
      </pc:sldChg>
    </pc:docChg>
  </pc:docChgLst>
  <pc:docChgLst>
    <pc:chgData name="Erica Beccarello" userId="4cfe7f98-5fdd-4436-b022-65f9c48a41be" providerId="ADAL" clId="{28BD881D-6B28-497F-B465-6203ACEB73A0}"/>
    <pc:docChg chg="undo custSel addSld delSld modSld">
      <pc:chgData name="Erica Beccarello" userId="4cfe7f98-5fdd-4436-b022-65f9c48a41be" providerId="ADAL" clId="{28BD881D-6B28-497F-B465-6203ACEB73A0}" dt="2024-08-08T15:31:57.023" v="51" actId="20577"/>
      <pc:docMkLst>
        <pc:docMk/>
      </pc:docMkLst>
      <pc:sldChg chg="modSp">
        <pc:chgData name="Erica Beccarello" userId="4cfe7f98-5fdd-4436-b022-65f9c48a41be" providerId="ADAL" clId="{28BD881D-6B28-497F-B465-6203ACEB73A0}" dt="2024-08-08T15:05:06.740" v="0"/>
        <pc:sldMkLst>
          <pc:docMk/>
          <pc:sldMk cId="1021229630" sldId="256"/>
        </pc:sldMkLst>
      </pc:sldChg>
      <pc:sldChg chg="modSp mod modAnim">
        <pc:chgData name="Erica Beccarello" userId="4cfe7f98-5fdd-4436-b022-65f9c48a41be" providerId="ADAL" clId="{28BD881D-6B28-497F-B465-6203ACEB73A0}" dt="2024-08-08T15:31:31.645" v="38" actId="20577"/>
        <pc:sldMkLst>
          <pc:docMk/>
          <pc:sldMk cId="3027484557" sldId="268"/>
        </pc:sldMkLst>
      </pc:sldChg>
      <pc:sldChg chg="addSp modSp mod">
        <pc:chgData name="Erica Beccarello" userId="4cfe7f98-5fdd-4436-b022-65f9c48a41be" providerId="ADAL" clId="{28BD881D-6B28-497F-B465-6203ACEB73A0}" dt="2024-08-08T15:22:49.204" v="6"/>
        <pc:sldMkLst>
          <pc:docMk/>
          <pc:sldMk cId="3705171854" sldId="271"/>
        </pc:sldMkLst>
      </pc:sldChg>
      <pc:sldChg chg="new del">
        <pc:chgData name="Erica Beccarello" userId="4cfe7f98-5fdd-4436-b022-65f9c48a41be" providerId="ADAL" clId="{28BD881D-6B28-497F-B465-6203ACEB73A0}" dt="2024-08-08T15:31:37.594" v="40" actId="680"/>
        <pc:sldMkLst>
          <pc:docMk/>
          <pc:sldMk cId="734350053" sldId="279"/>
        </pc:sldMkLst>
      </pc:sldChg>
      <pc:sldChg chg="modSp add">
        <pc:chgData name="Erica Beccarello" userId="4cfe7f98-5fdd-4436-b022-65f9c48a41be" providerId="ADAL" clId="{28BD881D-6B28-497F-B465-6203ACEB73A0}" dt="2024-08-08T15:31:57.023" v="51" actId="20577"/>
        <pc:sldMkLst>
          <pc:docMk/>
          <pc:sldMk cId="970831842" sldId="279"/>
        </pc:sldMkLst>
      </pc:sldChg>
    </pc:docChg>
  </pc:docChgLst>
  <pc:docChgLst>
    <pc:chgData name="Cillian Quinn" userId="06f36ca4-9793-4a33-a4b8-f9614e5db7b1" providerId="ADAL" clId="{E91DEBF7-54F7-478E-A2DF-2471A249526D}"/>
    <pc:docChg chg="modSld">
      <pc:chgData name="Cillian Quinn" userId="06f36ca4-9793-4a33-a4b8-f9614e5db7b1" providerId="ADAL" clId="{E91DEBF7-54F7-478E-A2DF-2471A249526D}" dt="2024-09-13T10:11:32.201" v="11" actId="20577"/>
      <pc:docMkLst>
        <pc:docMk/>
      </pc:docMkLst>
      <pc:sldChg chg="modSp">
        <pc:chgData name="Cillian Quinn" userId="06f36ca4-9793-4a33-a4b8-f9614e5db7b1" providerId="ADAL" clId="{E91DEBF7-54F7-478E-A2DF-2471A249526D}" dt="2024-09-13T10:00:53.687" v="3" actId="20577"/>
        <pc:sldMkLst>
          <pc:docMk/>
          <pc:sldMk cId="1809325934" sldId="270"/>
        </pc:sldMkLst>
      </pc:sldChg>
      <pc:sldChg chg="modSp">
        <pc:chgData name="Cillian Quinn" userId="06f36ca4-9793-4a33-a4b8-f9614e5db7b1" providerId="ADAL" clId="{E91DEBF7-54F7-478E-A2DF-2471A249526D}" dt="2024-09-13T10:11:32.201" v="11" actId="20577"/>
        <pc:sldMkLst>
          <pc:docMk/>
          <pc:sldMk cId="3650639828" sldId="284"/>
        </pc:sldMkLst>
      </pc:sldChg>
    </pc:docChg>
  </pc:docChgLst>
  <pc:docChgLst>
    <pc:chgData name="Erica Beccarello" userId="4cfe7f98-5fdd-4436-b022-65f9c48a41be" providerId="ADAL" clId="{72DE46B2-26B0-4047-882A-D83333D3B51F}"/>
    <pc:docChg chg="undo redo custSel addSld delSld modSld sldOrd">
      <pc:chgData name="Erica Beccarello" userId="4cfe7f98-5fdd-4436-b022-65f9c48a41be" providerId="ADAL" clId="{72DE46B2-26B0-4047-882A-D83333D3B51F}" dt="2024-08-14T09:08:31.183" v="993" actId="3626"/>
      <pc:docMkLst>
        <pc:docMk/>
      </pc:docMkLst>
      <pc:sldChg chg="addSp modSp mod">
        <pc:chgData name="Erica Beccarello" userId="4cfe7f98-5fdd-4436-b022-65f9c48a41be" providerId="ADAL" clId="{72DE46B2-26B0-4047-882A-D83333D3B51F}" dt="2024-08-13T13:40:04.722" v="3" actId="2711"/>
        <pc:sldMkLst>
          <pc:docMk/>
          <pc:sldMk cId="1021229630" sldId="256"/>
        </pc:sldMkLst>
      </pc:sldChg>
      <pc:sldChg chg="modSp del mod">
        <pc:chgData name="Erica Beccarello" userId="4cfe7f98-5fdd-4436-b022-65f9c48a41be" providerId="ADAL" clId="{72DE46B2-26B0-4047-882A-D83333D3B51F}" dt="2024-08-13T13:46:59.603" v="73" actId="47"/>
        <pc:sldMkLst>
          <pc:docMk/>
          <pc:sldMk cId="2516668485" sldId="258"/>
        </pc:sldMkLst>
      </pc:sldChg>
      <pc:sldChg chg="del">
        <pc:chgData name="Erica Beccarello" userId="4cfe7f98-5fdd-4436-b022-65f9c48a41be" providerId="ADAL" clId="{72DE46B2-26B0-4047-882A-D83333D3B51F}" dt="2024-08-13T13:47:17.792" v="93" actId="47"/>
        <pc:sldMkLst>
          <pc:docMk/>
          <pc:sldMk cId="403295427" sldId="264"/>
        </pc:sldMkLst>
      </pc:sldChg>
      <pc:sldChg chg="modSp mod">
        <pc:chgData name="Erica Beccarello" userId="4cfe7f98-5fdd-4436-b022-65f9c48a41be" providerId="ADAL" clId="{72DE46B2-26B0-4047-882A-D83333D3B51F}" dt="2024-08-13T13:46:11.505" v="57" actId="255"/>
        <pc:sldMkLst>
          <pc:docMk/>
          <pc:sldMk cId="3065956228" sldId="265"/>
        </pc:sldMkLst>
      </pc:sldChg>
      <pc:sldChg chg="addSp delSp modSp mod setBg modAnim">
        <pc:chgData name="Erica Beccarello" userId="4cfe7f98-5fdd-4436-b022-65f9c48a41be" providerId="ADAL" clId="{72DE46B2-26B0-4047-882A-D83333D3B51F}" dt="2024-08-13T16:01:55.083" v="778" actId="20577"/>
        <pc:sldMkLst>
          <pc:docMk/>
          <pc:sldMk cId="3027484557" sldId="268"/>
        </pc:sldMkLst>
      </pc:sldChg>
      <pc:sldChg chg="modSp mod modAnim">
        <pc:chgData name="Erica Beccarello" userId="4cfe7f98-5fdd-4436-b022-65f9c48a41be" providerId="ADAL" clId="{72DE46B2-26B0-4047-882A-D83333D3B51F}" dt="2024-08-13T14:16:04.584" v="349" actId="20577"/>
        <pc:sldMkLst>
          <pc:docMk/>
          <pc:sldMk cId="1809325934" sldId="270"/>
        </pc:sldMkLst>
      </pc:sldChg>
      <pc:sldChg chg="addSp delSp modSp mod setBg">
        <pc:chgData name="Erica Beccarello" userId="4cfe7f98-5fdd-4436-b022-65f9c48a41be" providerId="ADAL" clId="{72DE46B2-26B0-4047-882A-D83333D3B51F}" dt="2024-08-13T14:42:37.456" v="666" actId="1076"/>
        <pc:sldMkLst>
          <pc:docMk/>
          <pc:sldMk cId="3705171854" sldId="271"/>
        </pc:sldMkLst>
      </pc:sldChg>
      <pc:sldChg chg="modSp mod">
        <pc:chgData name="Erica Beccarello" userId="4cfe7f98-5fdd-4436-b022-65f9c48a41be" providerId="ADAL" clId="{72DE46B2-26B0-4047-882A-D83333D3B51F}" dt="2024-08-13T13:45:55.816" v="53" actId="255"/>
        <pc:sldMkLst>
          <pc:docMk/>
          <pc:sldMk cId="3737457157" sldId="272"/>
        </pc:sldMkLst>
      </pc:sldChg>
      <pc:sldChg chg="modSp mod">
        <pc:chgData name="Erica Beccarello" userId="4cfe7f98-5fdd-4436-b022-65f9c48a41be" providerId="ADAL" clId="{72DE46B2-26B0-4047-882A-D83333D3B51F}" dt="2024-08-13T13:46:03.220" v="55" actId="255"/>
        <pc:sldMkLst>
          <pc:docMk/>
          <pc:sldMk cId="653770758" sldId="273"/>
        </pc:sldMkLst>
      </pc:sldChg>
      <pc:sldChg chg="addSp delSp modSp mod">
        <pc:chgData name="Erica Beccarello" userId="4cfe7f98-5fdd-4436-b022-65f9c48a41be" providerId="ADAL" clId="{72DE46B2-26B0-4047-882A-D83333D3B51F}" dt="2024-08-13T14:38:24.056" v="623" actId="20577"/>
        <pc:sldMkLst>
          <pc:docMk/>
          <pc:sldMk cId="2649896640" sldId="274"/>
        </pc:sldMkLst>
      </pc:sldChg>
      <pc:sldChg chg="modSp mod ord modAnim">
        <pc:chgData name="Erica Beccarello" userId="4cfe7f98-5fdd-4436-b022-65f9c48a41be" providerId="ADAL" clId="{72DE46B2-26B0-4047-882A-D83333D3B51F}" dt="2024-08-14T08:58:37.421" v="976"/>
        <pc:sldMkLst>
          <pc:docMk/>
          <pc:sldMk cId="4134100079" sldId="278"/>
        </pc:sldMkLst>
      </pc:sldChg>
      <pc:sldChg chg="del">
        <pc:chgData name="Erica Beccarello" userId="4cfe7f98-5fdd-4436-b022-65f9c48a41be" providerId="ADAL" clId="{72DE46B2-26B0-4047-882A-D83333D3B51F}" dt="2024-08-13T14:43:01.429" v="667" actId="47"/>
        <pc:sldMkLst>
          <pc:docMk/>
          <pc:sldMk cId="970831842" sldId="279"/>
        </pc:sldMkLst>
      </pc:sldChg>
      <pc:sldChg chg="modSp add mod ord modAnim">
        <pc:chgData name="Erica Beccarello" userId="4cfe7f98-5fdd-4436-b022-65f9c48a41be" providerId="ADAL" clId="{72DE46B2-26B0-4047-882A-D83333D3B51F}" dt="2024-08-13T16:07:46.546" v="966" actId="20577"/>
        <pc:sldMkLst>
          <pc:docMk/>
          <pc:sldMk cId="520983611" sldId="280"/>
        </pc:sldMkLst>
      </pc:sldChg>
      <pc:sldChg chg="modSp add mod ord modAnim">
        <pc:chgData name="Erica Beccarello" userId="4cfe7f98-5fdd-4436-b022-65f9c48a41be" providerId="ADAL" clId="{72DE46B2-26B0-4047-882A-D83333D3B51F}" dt="2024-08-13T14:26:12.731" v="372" actId="20577"/>
        <pc:sldMkLst>
          <pc:docMk/>
          <pc:sldMk cId="3269997000" sldId="281"/>
        </pc:sldMkLst>
      </pc:sldChg>
      <pc:sldChg chg="modSp add del mod modAnim">
        <pc:chgData name="Erica Beccarello" userId="4cfe7f98-5fdd-4436-b022-65f9c48a41be" providerId="ADAL" clId="{72DE46B2-26B0-4047-882A-D83333D3B51F}" dt="2024-08-13T14:02:51.335" v="204" actId="47"/>
        <pc:sldMkLst>
          <pc:docMk/>
          <pc:sldMk cId="4014270476" sldId="282"/>
        </pc:sldMkLst>
      </pc:sldChg>
      <pc:sldChg chg="modSp add ord modAnim">
        <pc:chgData name="Erica Beccarello" userId="4cfe7f98-5fdd-4436-b022-65f9c48a41be" providerId="ADAL" clId="{72DE46B2-26B0-4047-882A-D83333D3B51F}" dt="2024-08-14T08:58:35.596" v="974"/>
        <pc:sldMkLst>
          <pc:docMk/>
          <pc:sldMk cId="82091771" sldId="283"/>
        </pc:sldMkLst>
      </pc:sldChg>
      <pc:sldChg chg="modSp add mod modAnim">
        <pc:chgData name="Erica Beccarello" userId="4cfe7f98-5fdd-4436-b022-65f9c48a41be" providerId="ADAL" clId="{72DE46B2-26B0-4047-882A-D83333D3B51F}" dt="2024-08-14T09:08:31.183" v="993" actId="3626"/>
        <pc:sldMkLst>
          <pc:docMk/>
          <pc:sldMk cId="3650639828" sldId="284"/>
        </pc:sldMkLst>
      </pc:sldChg>
    </pc:docChg>
  </pc:docChgLst>
  <pc:docChgLst>
    <pc:chgData name="Erica Beccarello" userId="4cfe7f98-5fdd-4436-b022-65f9c48a41be" providerId="ADAL" clId="{0035EBE9-1C9C-4DD1-8133-D5A2C7362D77}"/>
    <pc:docChg chg="undo custSel addSld delSld modSld sldOrd">
      <pc:chgData name="Erica Beccarello" userId="4cfe7f98-5fdd-4436-b022-65f9c48a41be" providerId="ADAL" clId="{0035EBE9-1C9C-4DD1-8133-D5A2C7362D77}" dt="2025-07-09T14:40:40.516" v="925" actId="20577"/>
      <pc:docMkLst>
        <pc:docMk/>
      </pc:docMkLst>
      <pc:sldChg chg="modSp mod">
        <pc:chgData name="Erica Beccarello" userId="4cfe7f98-5fdd-4436-b022-65f9c48a41be" providerId="ADAL" clId="{0035EBE9-1C9C-4DD1-8133-D5A2C7362D77}" dt="2025-07-09T14:09:05.854" v="853" actId="20577"/>
        <pc:sldMkLst>
          <pc:docMk/>
          <pc:sldMk cId="1021229630" sldId="256"/>
        </pc:sldMkLst>
      </pc:sldChg>
      <pc:sldChg chg="modSp">
        <pc:chgData name="Erica Beccarello" userId="4cfe7f98-5fdd-4436-b022-65f9c48a41be" providerId="ADAL" clId="{0035EBE9-1C9C-4DD1-8133-D5A2C7362D77}" dt="2025-07-09T14:33:35.019" v="911" actId="2711"/>
        <pc:sldMkLst>
          <pc:docMk/>
          <pc:sldMk cId="3065956228" sldId="265"/>
        </pc:sldMkLst>
      </pc:sldChg>
      <pc:sldChg chg="addSp delSp modSp mod delAnim modAnim">
        <pc:chgData name="Erica Beccarello" userId="4cfe7f98-5fdd-4436-b022-65f9c48a41be" providerId="ADAL" clId="{0035EBE9-1C9C-4DD1-8133-D5A2C7362D77}" dt="2025-07-09T14:02:48.098" v="600" actId="20577"/>
        <pc:sldMkLst>
          <pc:docMk/>
          <pc:sldMk cId="3027484557" sldId="268"/>
        </pc:sldMkLst>
      </pc:sldChg>
      <pc:sldChg chg="addSp delSp modSp del mod modAnim">
        <pc:chgData name="Erica Beccarello" userId="4cfe7f98-5fdd-4436-b022-65f9c48a41be" providerId="ADAL" clId="{0035EBE9-1C9C-4DD1-8133-D5A2C7362D77}" dt="2025-07-08T15:53:43.260" v="199" actId="47"/>
        <pc:sldMkLst>
          <pc:docMk/>
          <pc:sldMk cId="1809325934" sldId="270"/>
        </pc:sldMkLst>
      </pc:sldChg>
      <pc:sldChg chg="del">
        <pc:chgData name="Erica Beccarello" userId="4cfe7f98-5fdd-4436-b022-65f9c48a41be" providerId="ADAL" clId="{0035EBE9-1C9C-4DD1-8133-D5A2C7362D77}" dt="2025-07-08T11:17:54.110" v="57" actId="47"/>
        <pc:sldMkLst>
          <pc:docMk/>
          <pc:sldMk cId="3705171854" sldId="271"/>
        </pc:sldMkLst>
      </pc:sldChg>
      <pc:sldChg chg="modSp">
        <pc:chgData name="Erica Beccarello" userId="4cfe7f98-5fdd-4436-b022-65f9c48a41be" providerId="ADAL" clId="{0035EBE9-1C9C-4DD1-8133-D5A2C7362D77}" dt="2025-07-09T14:23:21.382" v="905" actId="20577"/>
        <pc:sldMkLst>
          <pc:docMk/>
          <pc:sldMk cId="3737457157" sldId="272"/>
        </pc:sldMkLst>
      </pc:sldChg>
      <pc:sldChg chg="modSp">
        <pc:chgData name="Erica Beccarello" userId="4cfe7f98-5fdd-4436-b022-65f9c48a41be" providerId="ADAL" clId="{0035EBE9-1C9C-4DD1-8133-D5A2C7362D77}" dt="2025-07-09T14:23:45.033" v="908" actId="2711"/>
        <pc:sldMkLst>
          <pc:docMk/>
          <pc:sldMk cId="653770758" sldId="273"/>
        </pc:sldMkLst>
      </pc:sldChg>
      <pc:sldChg chg="del">
        <pc:chgData name="Erica Beccarello" userId="4cfe7f98-5fdd-4436-b022-65f9c48a41be" providerId="ADAL" clId="{0035EBE9-1C9C-4DD1-8133-D5A2C7362D77}" dt="2025-07-08T11:08:08.192" v="42" actId="47"/>
        <pc:sldMkLst>
          <pc:docMk/>
          <pc:sldMk cId="2649896640" sldId="274"/>
        </pc:sldMkLst>
      </pc:sldChg>
      <pc:sldChg chg="modSp ord modAnim">
        <pc:chgData name="Erica Beccarello" userId="4cfe7f98-5fdd-4436-b022-65f9c48a41be" providerId="ADAL" clId="{0035EBE9-1C9C-4DD1-8133-D5A2C7362D77}" dt="2025-07-09T13:15:40.281" v="395" actId="2711"/>
        <pc:sldMkLst>
          <pc:docMk/>
          <pc:sldMk cId="4134100079" sldId="278"/>
        </pc:sldMkLst>
      </pc:sldChg>
      <pc:sldChg chg="modSp del mod ord modAnim">
        <pc:chgData name="Erica Beccarello" userId="4cfe7f98-5fdd-4436-b022-65f9c48a41be" providerId="ADAL" clId="{0035EBE9-1C9C-4DD1-8133-D5A2C7362D77}" dt="2025-07-09T13:19:26.520" v="419" actId="47"/>
        <pc:sldMkLst>
          <pc:docMk/>
          <pc:sldMk cId="520983611" sldId="280"/>
        </pc:sldMkLst>
      </pc:sldChg>
      <pc:sldChg chg="modSp mod modAnim">
        <pc:chgData name="Erica Beccarello" userId="4cfe7f98-5fdd-4436-b022-65f9c48a41be" providerId="ADAL" clId="{0035EBE9-1C9C-4DD1-8133-D5A2C7362D77}" dt="2025-07-09T14:40:40.516" v="925" actId="20577"/>
        <pc:sldMkLst>
          <pc:docMk/>
          <pc:sldMk cId="3269997000" sldId="281"/>
        </pc:sldMkLst>
      </pc:sldChg>
      <pc:sldChg chg="modSp ord modAnim">
        <pc:chgData name="Erica Beccarello" userId="4cfe7f98-5fdd-4436-b022-65f9c48a41be" providerId="ADAL" clId="{0035EBE9-1C9C-4DD1-8133-D5A2C7362D77}" dt="2025-07-09T13:15:58.696" v="397"/>
        <pc:sldMkLst>
          <pc:docMk/>
          <pc:sldMk cId="82091771" sldId="283"/>
        </pc:sldMkLst>
      </pc:sldChg>
      <pc:sldChg chg="modSp ord modAnim">
        <pc:chgData name="Erica Beccarello" userId="4cfe7f98-5fdd-4436-b022-65f9c48a41be" providerId="ADAL" clId="{0035EBE9-1C9C-4DD1-8133-D5A2C7362D77}" dt="2025-07-09T14:12:45.896" v="856" actId="20577"/>
        <pc:sldMkLst>
          <pc:docMk/>
          <pc:sldMk cId="3650639828" sldId="284"/>
        </pc:sldMkLst>
      </pc:sldChg>
      <pc:sldChg chg="addSp delSp modSp mod">
        <pc:chgData name="Erica Beccarello" userId="4cfe7f98-5fdd-4436-b022-65f9c48a41be" providerId="ADAL" clId="{0035EBE9-1C9C-4DD1-8133-D5A2C7362D77}" dt="2025-07-09T13:47:09.768" v="483" actId="1076"/>
        <pc:sldMkLst>
          <pc:docMk/>
          <pc:sldMk cId="277446193" sldId="285"/>
        </pc:sldMkLst>
      </pc:sldChg>
      <pc:sldChg chg="modSp add del mod modAnim">
        <pc:chgData name="Erica Beccarello" userId="4cfe7f98-5fdd-4436-b022-65f9c48a41be" providerId="ADAL" clId="{0035EBE9-1C9C-4DD1-8133-D5A2C7362D77}" dt="2025-07-09T12:54:04.013" v="339" actId="47"/>
        <pc:sldMkLst>
          <pc:docMk/>
          <pc:sldMk cId="2467752177" sldId="286"/>
        </pc:sldMkLst>
      </pc:sldChg>
      <pc:sldChg chg="modSp add mod modAnim">
        <pc:chgData name="Erica Beccarello" userId="4cfe7f98-5fdd-4436-b022-65f9c48a41be" providerId="ADAL" clId="{0035EBE9-1C9C-4DD1-8133-D5A2C7362D77}" dt="2025-07-09T12:54:01.080" v="338"/>
        <pc:sldMkLst>
          <pc:docMk/>
          <pc:sldMk cId="4150944492" sldId="287"/>
        </pc:sldMkLst>
      </pc:sldChg>
      <pc:sldChg chg="modSp add del mod">
        <pc:chgData name="Erica Beccarello" userId="4cfe7f98-5fdd-4436-b022-65f9c48a41be" providerId="ADAL" clId="{0035EBE9-1C9C-4DD1-8133-D5A2C7362D77}" dt="2025-07-09T14:11:32.534" v="854" actId="47"/>
        <pc:sldMkLst>
          <pc:docMk/>
          <pc:sldMk cId="3483266049" sldId="288"/>
        </pc:sldMkLst>
      </pc:sldChg>
      <pc:sldChg chg="modSp add mod modAnim">
        <pc:chgData name="Erica Beccarello" userId="4cfe7f98-5fdd-4436-b022-65f9c48a41be" providerId="ADAL" clId="{0035EBE9-1C9C-4DD1-8133-D5A2C7362D77}" dt="2025-07-09T13:58:33.818" v="558" actId="1076"/>
        <pc:sldMkLst>
          <pc:docMk/>
          <pc:sldMk cId="817342271" sldId="289"/>
        </pc:sldMkLst>
      </pc:sldChg>
      <pc:sldChg chg="modSp add mod modAnim">
        <pc:chgData name="Erica Beccarello" userId="4cfe7f98-5fdd-4436-b022-65f9c48a41be" providerId="ADAL" clId="{0035EBE9-1C9C-4DD1-8133-D5A2C7362D77}" dt="2025-07-09T14:19:53.262" v="873" actId="27636"/>
        <pc:sldMkLst>
          <pc:docMk/>
          <pc:sldMk cId="2564473464" sldId="290"/>
        </pc:sldMkLst>
      </pc:sldChg>
      <pc:sldChg chg="modSp add del mod">
        <pc:chgData name="Erica Beccarello" userId="4cfe7f98-5fdd-4436-b022-65f9c48a41be" providerId="ADAL" clId="{0035EBE9-1C9C-4DD1-8133-D5A2C7362D77}" dt="2025-07-09T14:06:34.548" v="699" actId="47"/>
        <pc:sldMkLst>
          <pc:docMk/>
          <pc:sldMk cId="355732539" sldId="291"/>
        </pc:sldMkLst>
      </pc:sldChg>
      <pc:sldChg chg="modSp add mod modAnim">
        <pc:chgData name="Erica Beccarello" userId="4cfe7f98-5fdd-4436-b022-65f9c48a41be" providerId="ADAL" clId="{0035EBE9-1C9C-4DD1-8133-D5A2C7362D77}" dt="2025-07-09T12:51:45.542" v="289" actId="255"/>
        <pc:sldMkLst>
          <pc:docMk/>
          <pc:sldMk cId="2375287879" sldId="292"/>
        </pc:sldMkLst>
      </pc:sldChg>
      <pc:sldChg chg="new del">
        <pc:chgData name="Erica Beccarello" userId="4cfe7f98-5fdd-4436-b022-65f9c48a41be" providerId="ADAL" clId="{0035EBE9-1C9C-4DD1-8133-D5A2C7362D77}" dt="2025-07-08T15:32:45.588" v="144" actId="47"/>
        <pc:sldMkLst>
          <pc:docMk/>
          <pc:sldMk cId="486608130" sldId="293"/>
        </pc:sldMkLst>
      </pc:sldChg>
      <pc:sldChg chg="addSp delSp modSp add mod setBg delDesignElem">
        <pc:chgData name="Erica Beccarello" userId="4cfe7f98-5fdd-4436-b022-65f9c48a41be" providerId="ADAL" clId="{0035EBE9-1C9C-4DD1-8133-D5A2C7362D77}" dt="2025-07-08T15:53:28.153" v="198" actId="1076"/>
        <pc:sldMkLst>
          <pc:docMk/>
          <pc:sldMk cId="1612404836" sldId="294"/>
        </pc:sldMkLst>
      </pc:sldChg>
      <pc:sldChg chg="addSp delSp modSp add mod ord">
        <pc:chgData name="Erica Beccarello" userId="4cfe7f98-5fdd-4436-b022-65f9c48a41be" providerId="ADAL" clId="{0035EBE9-1C9C-4DD1-8133-D5A2C7362D77}" dt="2025-07-09T12:54:32.103" v="345" actId="255"/>
        <pc:sldMkLst>
          <pc:docMk/>
          <pc:sldMk cId="424716705" sldId="295"/>
        </pc:sldMkLst>
      </pc:sldChg>
      <pc:sldChg chg="addSp delSp modSp add mod">
        <pc:chgData name="Erica Beccarello" userId="4cfe7f98-5fdd-4436-b022-65f9c48a41be" providerId="ADAL" clId="{0035EBE9-1C9C-4DD1-8133-D5A2C7362D77}" dt="2025-07-09T13:48:00.658" v="487" actId="14826"/>
        <pc:sldMkLst>
          <pc:docMk/>
          <pc:sldMk cId="1386297747" sldId="296"/>
        </pc:sldMkLst>
      </pc:sldChg>
      <pc:sldChg chg="addSp delSp modSp add mod modAnim">
        <pc:chgData name="Erica Beccarello" userId="4cfe7f98-5fdd-4436-b022-65f9c48a41be" providerId="ADAL" clId="{0035EBE9-1C9C-4DD1-8133-D5A2C7362D77}" dt="2025-07-09T14:05:29.982" v="698" actId="20577"/>
        <pc:sldMkLst>
          <pc:docMk/>
          <pc:sldMk cId="2436923944" sldId="297"/>
        </pc:sldMkLst>
      </pc:sldChg>
    </pc:docChg>
  </pc:docChgLst>
  <pc:docChgLst>
    <pc:chgData name="Jo-Ann Ward" userId="S::joann.ward@actionaid.org::cc4ed5f1-cedb-4a98-8727-f2c28783c563" providerId="AD" clId="Web-{B14F76F6-36D9-E7BE-3D9A-4FC50847C1FD}"/>
    <pc:docChg chg="delSld modSld">
      <pc:chgData name="Jo-Ann Ward" userId="S::joann.ward@actionaid.org::cc4ed5f1-cedb-4a98-8727-f2c28783c563" providerId="AD" clId="Web-{B14F76F6-36D9-E7BE-3D9A-4FC50847C1FD}" dt="2024-04-16T09:03:22.593" v="116"/>
      <pc:docMkLst>
        <pc:docMk/>
      </pc:docMkLst>
      <pc:sldChg chg="del">
        <pc:chgData name="Jo-Ann Ward" userId="S::joann.ward@actionaid.org::cc4ed5f1-cedb-4a98-8727-f2c28783c563" providerId="AD" clId="Web-{B14F76F6-36D9-E7BE-3D9A-4FC50847C1FD}" dt="2024-04-16T08:59:08.849" v="36"/>
        <pc:sldMkLst>
          <pc:docMk/>
          <pc:sldMk cId="3651168180" sldId="257"/>
        </pc:sldMkLst>
      </pc:sldChg>
      <pc:sldChg chg="modSp">
        <pc:chgData name="Jo-Ann Ward" userId="S::joann.ward@actionaid.org::cc4ed5f1-cedb-4a98-8727-f2c28783c563" providerId="AD" clId="Web-{B14F76F6-36D9-E7BE-3D9A-4FC50847C1FD}" dt="2024-04-16T09:01:57.902" v="95" actId="20577"/>
        <pc:sldMkLst>
          <pc:docMk/>
          <pc:sldMk cId="2516668485" sldId="258"/>
        </pc:sldMkLst>
      </pc:sldChg>
      <pc:sldChg chg="del">
        <pc:chgData name="Jo-Ann Ward" userId="S::joann.ward@actionaid.org::cc4ed5f1-cedb-4a98-8727-f2c28783c563" providerId="AD" clId="Web-{B14F76F6-36D9-E7BE-3D9A-4FC50847C1FD}" dt="2024-04-16T08:58:17.816" v="6"/>
        <pc:sldMkLst>
          <pc:docMk/>
          <pc:sldMk cId="2112034913" sldId="259"/>
        </pc:sldMkLst>
      </pc:sldChg>
      <pc:sldChg chg="modSp">
        <pc:chgData name="Jo-Ann Ward" userId="S::joann.ward@actionaid.org::cc4ed5f1-cedb-4a98-8727-f2c28783c563" providerId="AD" clId="Web-{B14F76F6-36D9-E7BE-3D9A-4FC50847C1FD}" dt="2024-04-16T09:00:40.727" v="72" actId="20577"/>
        <pc:sldMkLst>
          <pc:docMk/>
          <pc:sldMk cId="403295427" sldId="264"/>
        </pc:sldMkLst>
      </pc:sldChg>
      <pc:sldChg chg="modSp">
        <pc:chgData name="Jo-Ann Ward" userId="S::joann.ward@actionaid.org::cc4ed5f1-cedb-4a98-8727-f2c28783c563" providerId="AD" clId="Web-{B14F76F6-36D9-E7BE-3D9A-4FC50847C1FD}" dt="2024-04-16T09:01:41.667" v="89" actId="20577"/>
        <pc:sldMkLst>
          <pc:docMk/>
          <pc:sldMk cId="3065956228" sldId="265"/>
        </pc:sldMkLst>
      </pc:sldChg>
      <pc:sldChg chg="addSp delSp modSp">
        <pc:chgData name="Jo-Ann Ward" userId="S::joann.ward@actionaid.org::cc4ed5f1-cedb-4a98-8727-f2c28783c563" providerId="AD" clId="Web-{B14F76F6-36D9-E7BE-3D9A-4FC50847C1FD}" dt="2024-04-16T09:00:12.851" v="62" actId="20577"/>
        <pc:sldMkLst>
          <pc:docMk/>
          <pc:sldMk cId="3027484557" sldId="268"/>
        </pc:sldMkLst>
      </pc:sldChg>
      <pc:sldChg chg="modSp">
        <pc:chgData name="Jo-Ann Ward" userId="S::joann.ward@actionaid.org::cc4ed5f1-cedb-4a98-8727-f2c28783c563" providerId="AD" clId="Web-{B14F76F6-36D9-E7BE-3D9A-4FC50847C1FD}" dt="2024-04-16T08:59:04.693" v="35" actId="20577"/>
        <pc:sldMkLst>
          <pc:docMk/>
          <pc:sldMk cId="1809325934" sldId="270"/>
        </pc:sldMkLst>
      </pc:sldChg>
      <pc:sldChg chg="delSp modSp">
        <pc:chgData name="Jo-Ann Ward" userId="S::joann.ward@actionaid.org::cc4ed5f1-cedb-4a98-8727-f2c28783c563" providerId="AD" clId="Web-{B14F76F6-36D9-E7BE-3D9A-4FC50847C1FD}" dt="2024-04-16T08:59:20.646" v="44"/>
        <pc:sldMkLst>
          <pc:docMk/>
          <pc:sldMk cId="3705171854" sldId="271"/>
        </pc:sldMkLst>
      </pc:sldChg>
      <pc:sldChg chg="modSp">
        <pc:chgData name="Jo-Ann Ward" userId="S::joann.ward@actionaid.org::cc4ed5f1-cedb-4a98-8727-f2c28783c563" providerId="AD" clId="Web-{B14F76F6-36D9-E7BE-3D9A-4FC50847C1FD}" dt="2024-04-16T09:00:53.118" v="75" actId="20577"/>
        <pc:sldMkLst>
          <pc:docMk/>
          <pc:sldMk cId="3737457157" sldId="272"/>
        </pc:sldMkLst>
      </pc:sldChg>
      <pc:sldChg chg="modSp">
        <pc:chgData name="Jo-Ann Ward" userId="S::joann.ward@actionaid.org::cc4ed5f1-cedb-4a98-8727-f2c28783c563" providerId="AD" clId="Web-{B14F76F6-36D9-E7BE-3D9A-4FC50847C1FD}" dt="2024-04-16T09:01:15.588" v="84" actId="20577"/>
        <pc:sldMkLst>
          <pc:docMk/>
          <pc:sldMk cId="653770758" sldId="273"/>
        </pc:sldMkLst>
      </pc:sldChg>
      <pc:sldChg chg="addSp delSp modSp mod modClrScheme delDesignElem chgLayout">
        <pc:chgData name="Jo-Ann Ward" userId="S::joann.ward@actionaid.org::cc4ed5f1-cedb-4a98-8727-f2c28783c563" providerId="AD" clId="Web-{B14F76F6-36D9-E7BE-3D9A-4FC50847C1FD}" dt="2024-04-16T09:03:11.545" v="115"/>
        <pc:sldMkLst>
          <pc:docMk/>
          <pc:sldMk cId="2649896640" sldId="274"/>
        </pc:sldMkLst>
      </pc:sldChg>
      <pc:sldChg chg="del">
        <pc:chgData name="Jo-Ann Ward" userId="S::joann.ward@actionaid.org::cc4ed5f1-cedb-4a98-8727-f2c28783c563" providerId="AD" clId="Web-{B14F76F6-36D9-E7BE-3D9A-4FC50847C1FD}" dt="2024-04-16T09:03:22.593" v="116"/>
        <pc:sldMkLst>
          <pc:docMk/>
          <pc:sldMk cId="1894597397" sldId="275"/>
        </pc:sldMkLst>
      </pc:sldChg>
      <pc:sldChg chg="del">
        <pc:chgData name="Jo-Ann Ward" userId="S::joann.ward@actionaid.org::cc4ed5f1-cedb-4a98-8727-f2c28783c563" providerId="AD" clId="Web-{B14F76F6-36D9-E7BE-3D9A-4FC50847C1FD}" dt="2024-04-16T08:58:19.910" v="7"/>
        <pc:sldMkLst>
          <pc:docMk/>
          <pc:sldMk cId="2424797633" sldId="276"/>
        </pc:sldMkLst>
      </pc:sldChg>
      <pc:sldChg chg="del">
        <pc:chgData name="Jo-Ann Ward" userId="S::joann.ward@actionaid.org::cc4ed5f1-cedb-4a98-8727-f2c28783c563" providerId="AD" clId="Web-{B14F76F6-36D9-E7BE-3D9A-4FC50847C1FD}" dt="2024-04-16T08:58:15.613" v="5"/>
        <pc:sldMkLst>
          <pc:docMk/>
          <pc:sldMk cId="3030168688" sldId="277"/>
        </pc:sldMkLst>
      </pc:sldChg>
      <pc:sldChg chg="modSp">
        <pc:chgData name="Jo-Ann Ward" userId="S::joann.ward@actionaid.org::cc4ed5f1-cedb-4a98-8727-f2c28783c563" providerId="AD" clId="Web-{B14F76F6-36D9-E7BE-3D9A-4FC50847C1FD}" dt="2024-04-16T08:58:10.644" v="4" actId="20577"/>
        <pc:sldMkLst>
          <pc:docMk/>
          <pc:sldMk cId="4134100079" sldId="278"/>
        </pc:sldMkLst>
      </pc:sldChg>
    </pc:docChg>
  </pc:docChgLst>
  <pc:docChgLst>
    <pc:chgData name="Erica Beccarello" userId="S::erica.beccarello@actionaid.org::4cfe7f98-5fdd-4436-b022-65f9c48a41be" providerId="AD" clId="Web-{7517A003-5A4C-9D95-F802-8D5EA026EDA8}"/>
    <pc:docChg chg="modSld">
      <pc:chgData name="Erica Beccarello" userId="S::erica.beccarello@actionaid.org::4cfe7f98-5fdd-4436-b022-65f9c48a41be" providerId="AD" clId="Web-{7517A003-5A4C-9D95-F802-8D5EA026EDA8}" dt="2024-09-13T10:24:21.049" v="2" actId="20577"/>
      <pc:docMkLst>
        <pc:docMk/>
      </pc:docMkLst>
      <pc:sldChg chg="modSp">
        <pc:chgData name="Erica Beccarello" userId="S::erica.beccarello@actionaid.org::4cfe7f98-5fdd-4436-b022-65f9c48a41be" providerId="AD" clId="Web-{7517A003-5A4C-9D95-F802-8D5EA026EDA8}" dt="2024-09-13T10:24:21.049" v="2" actId="20577"/>
        <pc:sldMkLst>
          <pc:docMk/>
          <pc:sldMk cId="1809325934" sldId="270"/>
        </pc:sldMkLst>
      </pc:sldChg>
    </pc:docChg>
  </pc:docChgLst>
  <pc:docChgLst>
    <pc:chgData name="Helena, Comms - ActionAid Ireland" userId="S::comms.ireland@actionaid.org::de6448a9-8ed2-4067-83a9-ed341f0e0013" providerId="AD" clId="Web-{772CE66A-C1E1-08EE-0786-68C18B1DA6A3}"/>
    <pc:docChg chg="modSld">
      <pc:chgData name="Helena, Comms - ActionAid Ireland" userId="S::comms.ireland@actionaid.org::de6448a9-8ed2-4067-83a9-ed341f0e0013" providerId="AD" clId="Web-{772CE66A-C1E1-08EE-0786-68C18B1DA6A3}" dt="2024-09-16T11:52:53.582" v="0" actId="20577"/>
      <pc:docMkLst>
        <pc:docMk/>
      </pc:docMkLst>
      <pc:sldChg chg="modSp">
        <pc:chgData name="Helena, Comms - ActionAid Ireland" userId="S::comms.ireland@actionaid.org::de6448a9-8ed2-4067-83a9-ed341f0e0013" providerId="AD" clId="Web-{772CE66A-C1E1-08EE-0786-68C18B1DA6A3}" dt="2024-09-16T11:52:53.582" v="0" actId="20577"/>
        <pc:sldMkLst>
          <pc:docMk/>
          <pc:sldMk cId="1809325934" sldId="270"/>
        </pc:sldMkLst>
      </pc:sldChg>
    </pc:docChg>
  </pc:docChgLst>
  <pc:docChgLst>
    <pc:chgData name="Gráinne Kilcullen" userId="S::grainne.kilcullen@actionaid.org::cfe751f3-5dbf-4354-bb1a-5d144b22c1f1" providerId="AD" clId="Web-{73DCF3C5-14CA-840D-8BF2-B580C9F8A453}"/>
    <pc:docChg chg="mod">
      <pc:chgData name="Gráinne Kilcullen" userId="S::grainne.kilcullen@actionaid.org::cfe751f3-5dbf-4354-bb1a-5d144b22c1f1" providerId="AD" clId="Web-{73DCF3C5-14CA-840D-8BF2-B580C9F8A453}" dt="2024-09-03T07:25:07.556" v="0"/>
      <pc:docMkLst>
        <pc:docMk/>
      </pc:docMkLst>
    </pc:docChg>
  </pc:docChgLst>
  <pc:docChgLst>
    <pc:chgData name="Helena, Comms - ActionAid Ireland" userId="S::comms.ireland@actionaid.org::de6448a9-8ed2-4067-83a9-ed341f0e0013" providerId="AD" clId="Web-{9EB1AB53-8539-5CE9-09E4-64602848A6BE}"/>
    <pc:docChg chg="modSld">
      <pc:chgData name="Helena, Comms - ActionAid Ireland" userId="S::comms.ireland@actionaid.org::de6448a9-8ed2-4067-83a9-ed341f0e0013" providerId="AD" clId="Web-{9EB1AB53-8539-5CE9-09E4-64602848A6BE}" dt="2024-10-11T12:18:39.855" v="13" actId="20577"/>
      <pc:docMkLst>
        <pc:docMk/>
      </pc:docMkLst>
      <pc:sldChg chg="modSp">
        <pc:chgData name="Helena, Comms - ActionAid Ireland" userId="S::comms.ireland@actionaid.org::de6448a9-8ed2-4067-83a9-ed341f0e0013" providerId="AD" clId="Web-{9EB1AB53-8539-5CE9-09E4-64602848A6BE}" dt="2024-10-11T12:18:39.855" v="13" actId="20577"/>
        <pc:sldMkLst>
          <pc:docMk/>
          <pc:sldMk cId="520983611" sldId="280"/>
        </pc:sldMkLst>
      </pc:sldChg>
    </pc:docChg>
  </pc:docChgLst>
  <pc:docChgLst>
    <pc:chgData name="Jo-Ann Ward" userId="cc4ed5f1-cedb-4a98-8727-f2c28783c563" providerId="ADAL" clId="{726D004D-DB8C-42B8-89A4-D7581330BA7B}"/>
    <pc:docChg chg="modSld">
      <pc:chgData name="Jo-Ann Ward" userId="cc4ed5f1-cedb-4a98-8727-f2c28783c563" providerId="ADAL" clId="{726D004D-DB8C-42B8-89A4-D7581330BA7B}" dt="2025-09-25T15:47:11.599" v="4"/>
      <pc:docMkLst>
        <pc:docMk/>
      </pc:docMkLst>
      <pc:sldChg chg="modAnim">
        <pc:chgData name="Jo-Ann Ward" userId="cc4ed5f1-cedb-4a98-8727-f2c28783c563" providerId="ADAL" clId="{726D004D-DB8C-42B8-89A4-D7581330BA7B}" dt="2025-09-25T15:46:58.622" v="0"/>
        <pc:sldMkLst>
          <pc:docMk/>
          <pc:sldMk cId="4134100079" sldId="278"/>
        </pc:sldMkLst>
      </pc:sldChg>
      <pc:sldChg chg="modAnim">
        <pc:chgData name="Jo-Ann Ward" userId="cc4ed5f1-cedb-4a98-8727-f2c28783c563" providerId="ADAL" clId="{726D004D-DB8C-42B8-89A4-D7581330BA7B}" dt="2025-09-25T15:47:04.924" v="2"/>
        <pc:sldMkLst>
          <pc:docMk/>
          <pc:sldMk cId="82091771" sldId="283"/>
        </pc:sldMkLst>
      </pc:sldChg>
      <pc:sldChg chg="modAnim">
        <pc:chgData name="Jo-Ann Ward" userId="cc4ed5f1-cedb-4a98-8727-f2c28783c563" providerId="ADAL" clId="{726D004D-DB8C-42B8-89A4-D7581330BA7B}" dt="2025-09-25T15:47:11.599" v="4"/>
        <pc:sldMkLst>
          <pc:docMk/>
          <pc:sldMk cId="3650639828" sldId="284"/>
        </pc:sldMkLst>
      </pc:sldChg>
    </pc:docChg>
  </pc:docChgLst>
</pc:chgInfo>
</file>

<file path=ppt/diagrams/_rels/data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ata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ata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_rels/drawing1.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10.svg"/><Relationship Id="rId1" Type="http://schemas.openxmlformats.org/officeDocument/2006/relationships/image" Target="../media/image9.png"/><Relationship Id="rId6" Type="http://schemas.openxmlformats.org/officeDocument/2006/relationships/image" Target="../media/image14.svg"/><Relationship Id="rId5" Type="http://schemas.openxmlformats.org/officeDocument/2006/relationships/image" Target="../media/image13.png"/><Relationship Id="rId4" Type="http://schemas.openxmlformats.org/officeDocument/2006/relationships/image" Target="../media/image12.svg"/></Relationships>
</file>

<file path=ppt/diagrams/_rels/drawing2.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svg"/><Relationship Id="rId1" Type="http://schemas.openxmlformats.org/officeDocument/2006/relationships/image" Target="../media/image15.png"/><Relationship Id="rId6" Type="http://schemas.openxmlformats.org/officeDocument/2006/relationships/image" Target="../media/image20.svg"/><Relationship Id="rId5" Type="http://schemas.openxmlformats.org/officeDocument/2006/relationships/image" Target="../media/image19.png"/><Relationship Id="rId4" Type="http://schemas.openxmlformats.org/officeDocument/2006/relationships/image" Target="../media/image18.svg"/></Relationships>
</file>

<file path=ppt/diagrams/_rels/drawing3.xml.rels><?xml version="1.0" encoding="UTF-8" standalone="yes"?>
<Relationships xmlns="http://schemas.openxmlformats.org/package/2006/relationships"><Relationship Id="rId3" Type="http://schemas.openxmlformats.org/officeDocument/2006/relationships/image" Target="../media/image23.png"/><Relationship Id="rId2" Type="http://schemas.openxmlformats.org/officeDocument/2006/relationships/image" Target="../media/image22.svg"/><Relationship Id="rId1" Type="http://schemas.openxmlformats.org/officeDocument/2006/relationships/image" Target="../media/image21.png"/><Relationship Id="rId6" Type="http://schemas.openxmlformats.org/officeDocument/2006/relationships/image" Target="../media/image26.svg"/><Relationship Id="rId5" Type="http://schemas.openxmlformats.org/officeDocument/2006/relationships/image" Target="../media/image25.png"/><Relationship Id="rId4" Type="http://schemas.openxmlformats.org/officeDocument/2006/relationships/image" Target="../media/image24.svg"/></Relationships>
</file>

<file path=ppt/diagrams/colors1.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18/5/colors/Iconchunking_neutralicontext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bg1"/>
    </dgm:fillClrLst>
    <dgm:linClrLst meth="repeat">
      <a:schemeClr val="lt1">
        <a:alpha val="0"/>
      </a:schemeClr>
    </dgm:linClrLst>
    <dgm:effectClrLst/>
    <dgm:txLinClrLst/>
    <dgm:txFillClrLst meth="repeat">
      <a:schemeClr val="dk1"/>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bg1"/>
    </dgm:txFillClrLst>
    <dgm:txEffectClrLst/>
  </dgm:styleLbl>
</dgm:colorsDef>
</file>

<file path=ppt/diagrams/data1.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b="0" dirty="0">
              <a:solidFill>
                <a:schemeClr val="tx1"/>
              </a:solidFill>
              <a:latin typeface="Auxilia" panose="02000000000000000000" pitchFamily="50" charset="0"/>
              <a:cs typeface="Auxilia" panose="02000000000000000000" pitchFamily="50" charset="0"/>
            </a:rPr>
            <a:t>What had you heard about the importance of access to education before and where had you heard about it? (from media, friends and family, just around)</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a:lnSpc>
              <a:spcPct val="100000"/>
            </a:lnSpc>
          </a:pPr>
          <a:r>
            <a:rPr lang="en-US" sz="2200" b="0" dirty="0">
              <a:solidFill>
                <a:schemeClr val="tx1"/>
              </a:solidFill>
              <a:latin typeface="Auxilia" panose="02000000000000000000" pitchFamily="50" charset="0"/>
              <a:cs typeface="Auxilia" panose="02000000000000000000" pitchFamily="50" charset="0"/>
            </a:rPr>
            <a:t>Who has the power and control when it comes to access to education? Who loses and who benefits?</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b="0" dirty="0">
              <a:solidFill>
                <a:schemeClr val="tx1"/>
              </a:solidFill>
              <a:latin typeface="Auxilia" panose="02000000000000000000" pitchFamily="50" charset="0"/>
              <a:cs typeface="Auxilia" panose="02000000000000000000" pitchFamily="50" charset="0"/>
            </a:rPr>
            <a:t>Whose perspectives do you usually hear </a:t>
          </a:r>
          <a:r>
            <a:rPr lang="en-US" sz="2200" dirty="0">
              <a:solidFill>
                <a:schemeClr val="tx1"/>
              </a:solidFill>
              <a:latin typeface="Auxilia" panose="02000000000000000000" pitchFamily="50" charset="0"/>
              <a:cs typeface="Auxilia" panose="02000000000000000000" pitchFamily="50" charset="0"/>
            </a:rPr>
            <a:t>when it comes to access to education?</a:t>
          </a:r>
          <a:endParaRPr lang="en-US" sz="2200" b="0" dirty="0">
            <a:solidFill>
              <a:schemeClr val="tx1"/>
            </a:solidFill>
            <a:latin typeface="Auxilia" panose="02000000000000000000" pitchFamily="50" charset="0"/>
            <a:cs typeface="Auxilia" panose="02000000000000000000" pitchFamily="50" charset="0"/>
          </a:endParaRP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a:noFill/>
        </a:ln>
      </dgm:spPr>
      <dgm:extLst>
        <a:ext uri="{E40237B7-FDA0-4F09-8148-C483321AD2D9}">
          <dgm14:cNvPr xmlns:dgm14="http://schemas.microsoft.com/office/drawing/2010/diagram" id="0" name="" descr="Judge"/>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Empty battery with solid fill"/>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Forest scene"/>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spcAft>
              <a:spcPts val="0"/>
            </a:spcAft>
          </a:pPr>
          <a:r>
            <a:rPr lang="en-US" sz="2200" dirty="0">
              <a:solidFill>
                <a:schemeClr val="tx1"/>
              </a:solidFill>
              <a:latin typeface="Auxilia" panose="02000000000000000000" pitchFamily="50" charset="0"/>
              <a:cs typeface="Auxilia" panose="02000000000000000000" pitchFamily="50" charset="0"/>
            </a:rPr>
            <a:t>Talk about access to education with your friends and family </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custT="1"/>
      <dgm:spPr/>
      <dgm:t>
        <a:bodyPr/>
        <a:lstStyle/>
        <a:p>
          <a:pPr rtl="0">
            <a:lnSpc>
              <a:spcPct val="100000"/>
            </a:lnSpc>
          </a:pPr>
          <a:r>
            <a:rPr lang="en-US" sz="2200" dirty="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dirty="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Chat"/>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Pencil"/>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FC41E378-07CB-4A80-9EF5-634632C7B049}" type="doc">
      <dgm:prSet loTypeId="urn:microsoft.com/office/officeart/2018/2/layout/IconVerticalSolidList" loCatId="icon" qsTypeId="urn:microsoft.com/office/officeart/2005/8/quickstyle/simple1" qsCatId="simple" csTypeId="urn:microsoft.com/office/officeart/2018/5/colors/Iconchunking_neutralicontext_colorful1" csCatId="colorful" phldr="1"/>
      <dgm:spPr/>
      <dgm:t>
        <a:bodyPr/>
        <a:lstStyle/>
        <a:p>
          <a:endParaRPr lang="en-US"/>
        </a:p>
      </dgm:t>
    </dgm:pt>
    <dgm:pt modelId="{50EA34EB-7180-410D-B541-6D72FC153BD0}">
      <dgm:prSet custT="1"/>
      <dgm:spPr/>
      <dgm:t>
        <a:bodyPr/>
        <a:lstStyle/>
        <a:p>
          <a:pPr rtl="0">
            <a:lnSpc>
              <a:spcPct val="100000"/>
            </a:lnSpc>
          </a:pPr>
          <a:r>
            <a:rPr lang="en-US" sz="2200" dirty="0">
              <a:solidFill>
                <a:schemeClr val="tx1"/>
              </a:solidFill>
              <a:latin typeface="Auxilia" panose="02000000000000000000" pitchFamily="50" charset="0"/>
              <a:cs typeface="Auxilia" panose="02000000000000000000" pitchFamily="50" charset="0"/>
            </a:rPr>
            <a:t>Take part in ActionAid’s </a:t>
          </a:r>
          <a:r>
            <a:rPr lang="en-US" sz="2200" dirty="0" err="1">
              <a:solidFill>
                <a:schemeClr val="tx1"/>
              </a:solidFill>
              <a:latin typeface="Auxilia" panose="02000000000000000000" pitchFamily="50" charset="0"/>
              <a:cs typeface="Auxilia" panose="02000000000000000000" pitchFamily="50" charset="0"/>
            </a:rPr>
            <a:t>ActionTalks</a:t>
          </a:r>
          <a:r>
            <a:rPr lang="en-US" sz="2200" dirty="0">
              <a:solidFill>
                <a:schemeClr val="tx1"/>
              </a:solidFill>
              <a:latin typeface="Auxilia" panose="02000000000000000000" pitchFamily="50" charset="0"/>
              <a:cs typeface="Auxilia" panose="02000000000000000000" pitchFamily="50" charset="0"/>
            </a:rPr>
            <a:t> speech writing competition, writing a speech on the topic (see below):</a:t>
          </a:r>
        </a:p>
      </dgm:t>
    </dgm:pt>
    <dgm:pt modelId="{4C6D120B-3432-45AE-ACFD-E84E92447A0C}" type="parTrans" cxnId="{AC1F0248-CC8C-419D-97E1-68379391BE42}">
      <dgm:prSet/>
      <dgm:spPr/>
      <dgm:t>
        <a:bodyPr/>
        <a:lstStyle/>
        <a:p>
          <a:endParaRPr lang="en-US"/>
        </a:p>
      </dgm:t>
    </dgm:pt>
    <dgm:pt modelId="{BD5D071A-AAFC-4D8F-94B5-725461E1D5C5}" type="sibTrans" cxnId="{AC1F0248-CC8C-419D-97E1-68379391BE42}">
      <dgm:prSet/>
      <dgm:spPr/>
      <dgm:t>
        <a:bodyPr/>
        <a:lstStyle/>
        <a:p>
          <a:endParaRPr lang="en-US"/>
        </a:p>
      </dgm:t>
    </dgm:pt>
    <dgm:pt modelId="{C2DD35B1-017C-4C72-A8E4-2DB059B860FD}">
      <dgm:prSet phldr="0"/>
      <dgm:spPr/>
      <dgm:t>
        <a:bodyPr/>
        <a:lstStyle/>
        <a:p>
          <a:pPr rtl="0">
            <a:lnSpc>
              <a:spcPct val="100000"/>
            </a:lnSpc>
          </a:pPr>
          <a:r>
            <a:rPr lang="en-US" dirty="0">
              <a:solidFill>
                <a:schemeClr val="tx1"/>
              </a:solidFill>
              <a:latin typeface="Auxilia" panose="02000000000000000000" pitchFamily="50" charset="0"/>
              <a:cs typeface="Auxilia" panose="02000000000000000000" pitchFamily="50" charset="0"/>
            </a:rPr>
            <a:t>Imagine a world where every girl wakes up knowing she has the same chance to succeed as her brother. A world where education is not a privilege, but a right for everyone. Yet today, millions of girls are still denied that chance. They are held back by poverty, conflict, discrimination, and outdated beliefs. If we want a fairer, stronger, and more equal world, we must start with education. And we must start with girls. </a:t>
          </a:r>
          <a:r>
            <a:rPr lang="en-US" b="1" dirty="0">
              <a:solidFill>
                <a:schemeClr val="tx1"/>
              </a:solidFill>
              <a:latin typeface="Auxilia" panose="02000000000000000000" pitchFamily="50" charset="0"/>
              <a:cs typeface="Auxilia" panose="02000000000000000000" pitchFamily="50" charset="0"/>
            </a:rPr>
            <a:t>Discuss.</a:t>
          </a:r>
          <a:endParaRPr lang="en-US" b="1" dirty="0">
            <a:solidFill>
              <a:schemeClr val="tx1"/>
            </a:solidFill>
            <a:latin typeface="Auxilia" panose="02000000000000000000" pitchFamily="50" charset="0"/>
            <a:ea typeface="Calibri"/>
            <a:cs typeface="Auxilia" panose="02000000000000000000" pitchFamily="50" charset="0"/>
          </a:endParaRPr>
        </a:p>
      </dgm:t>
    </dgm:pt>
    <dgm:pt modelId="{40BF4F3A-0D6D-41C2-B7D1-5B6565B2CF81}" type="parTrans" cxnId="{245AE49A-9A9F-4112-B06C-702D78C0CCD8}">
      <dgm:prSet/>
      <dgm:spPr/>
      <dgm:t>
        <a:bodyPr/>
        <a:lstStyle/>
        <a:p>
          <a:endParaRPr lang="en-US"/>
        </a:p>
      </dgm:t>
    </dgm:pt>
    <dgm:pt modelId="{134660B6-0548-4F73-994D-D398FCAF0362}" type="sibTrans" cxnId="{245AE49A-9A9F-4112-B06C-702D78C0CCD8}">
      <dgm:prSet/>
      <dgm:spPr/>
      <dgm:t>
        <a:bodyPr/>
        <a:lstStyle/>
        <a:p>
          <a:endParaRPr lang="en-US"/>
        </a:p>
      </dgm:t>
    </dgm:pt>
    <dgm:pt modelId="{7B4FC6F1-D316-4B35-A266-9F063BAE8672}">
      <dgm:prSet custT="1"/>
      <dgm:spPr/>
      <dgm:t>
        <a:bodyPr/>
        <a:lstStyle/>
        <a:p>
          <a:pPr>
            <a:lnSpc>
              <a:spcPct val="100000"/>
            </a:lnSpc>
          </a:pPr>
          <a:r>
            <a:rPr lang="en-US" sz="2200" dirty="0">
              <a:solidFill>
                <a:schemeClr val="tx1"/>
              </a:solidFill>
              <a:latin typeface="Auxilia" panose="02000000000000000000" pitchFamily="50" charset="0"/>
              <a:cs typeface="Auxilia" panose="02000000000000000000" pitchFamily="50" charset="0"/>
            </a:rPr>
            <a:t>First prize is a €500 voucher – learn more at www.actionaid.ie</a:t>
          </a:r>
        </a:p>
      </dgm:t>
    </dgm:pt>
    <dgm:pt modelId="{B5CB8496-16CF-42A0-B6D1-019CF0011B09}" type="parTrans" cxnId="{F97D810A-FC9D-43AF-8DC0-B7F09065D19E}">
      <dgm:prSet/>
      <dgm:spPr/>
      <dgm:t>
        <a:bodyPr/>
        <a:lstStyle/>
        <a:p>
          <a:endParaRPr lang="en-US"/>
        </a:p>
      </dgm:t>
    </dgm:pt>
    <dgm:pt modelId="{36862145-6AF9-4765-950D-C4D627B117A1}" type="sibTrans" cxnId="{F97D810A-FC9D-43AF-8DC0-B7F09065D19E}">
      <dgm:prSet/>
      <dgm:spPr/>
      <dgm:t>
        <a:bodyPr/>
        <a:lstStyle/>
        <a:p>
          <a:endParaRPr lang="en-US"/>
        </a:p>
      </dgm:t>
    </dgm:pt>
    <dgm:pt modelId="{C86D1CD4-F48D-4CD4-96AA-3CD376428C5A}" type="pres">
      <dgm:prSet presAssocID="{FC41E378-07CB-4A80-9EF5-634632C7B049}" presName="root" presStyleCnt="0">
        <dgm:presLayoutVars>
          <dgm:dir/>
          <dgm:resizeHandles val="exact"/>
        </dgm:presLayoutVars>
      </dgm:prSet>
      <dgm:spPr/>
    </dgm:pt>
    <dgm:pt modelId="{73BA4E97-EF84-4543-BA92-2337C6327B6E}" type="pres">
      <dgm:prSet presAssocID="{50EA34EB-7180-410D-B541-6D72FC153BD0}" presName="compNode" presStyleCnt="0"/>
      <dgm:spPr/>
    </dgm:pt>
    <dgm:pt modelId="{09E71152-FAA7-4D10-AC43-93AB30445416}" type="pres">
      <dgm:prSet presAssocID="{50EA34EB-7180-410D-B541-6D72FC153BD0}" presName="bgRect" presStyleLbl="bgShp" presStyleIdx="0" presStyleCnt="3"/>
      <dgm:spPr>
        <a:solidFill>
          <a:srgbClr val="C6BDAE"/>
        </a:solidFill>
      </dgm:spPr>
    </dgm:pt>
    <dgm:pt modelId="{9BB46C39-B390-4BB3-A585-B0BC7FF36504}" type="pres">
      <dgm:prSet presAssocID="{50EA34EB-7180-410D-B541-6D72FC153BD0}" presName="iconRect" presStyleLbl="node1" presStyleIdx="0" presStyleCnt="3"/>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Subtitles"/>
        </a:ext>
      </dgm:extLst>
    </dgm:pt>
    <dgm:pt modelId="{BD1BC5DF-BCCF-4A4F-A93C-210144B215F9}" type="pres">
      <dgm:prSet presAssocID="{50EA34EB-7180-410D-B541-6D72FC153BD0}" presName="spaceRect" presStyleCnt="0"/>
      <dgm:spPr/>
    </dgm:pt>
    <dgm:pt modelId="{60A372B4-1BA0-43A0-85DD-05F40A152B91}" type="pres">
      <dgm:prSet presAssocID="{50EA34EB-7180-410D-B541-6D72FC153BD0}" presName="parTx" presStyleLbl="revTx" presStyleIdx="0" presStyleCnt="3">
        <dgm:presLayoutVars>
          <dgm:chMax val="0"/>
          <dgm:chPref val="0"/>
        </dgm:presLayoutVars>
      </dgm:prSet>
      <dgm:spPr/>
    </dgm:pt>
    <dgm:pt modelId="{66F26CB1-E1DB-480E-9B0B-73338E3D4485}" type="pres">
      <dgm:prSet presAssocID="{BD5D071A-AAFC-4D8F-94B5-725461E1D5C5}" presName="sibTrans" presStyleCnt="0"/>
      <dgm:spPr/>
    </dgm:pt>
    <dgm:pt modelId="{7D8B52A7-529B-4823-BAC2-CB7FBB440569}" type="pres">
      <dgm:prSet presAssocID="{C2DD35B1-017C-4C72-A8E4-2DB059B860FD}" presName="compNode" presStyleCnt="0"/>
      <dgm:spPr/>
    </dgm:pt>
    <dgm:pt modelId="{B6FE4C4D-BE29-4A76-BCCD-93D2F948A9CC}" type="pres">
      <dgm:prSet presAssocID="{C2DD35B1-017C-4C72-A8E4-2DB059B860FD}" presName="bgRect" presStyleLbl="bgShp" presStyleIdx="1" presStyleCnt="3"/>
      <dgm:spPr>
        <a:solidFill>
          <a:srgbClr val="8FB4BE"/>
        </a:solidFill>
      </dgm:spPr>
    </dgm:pt>
    <dgm:pt modelId="{4110AE6F-E434-4CF9-A45F-9934AE40D3E2}" type="pres">
      <dgm:prSet presAssocID="{C2DD35B1-017C-4C72-A8E4-2DB059B860FD}" presName="iconRect" presStyleLbl="node1" presStyleIdx="1" presStyleCnt="3"/>
      <dgm:spPr>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a:noFill/>
        </a:ln>
      </dgm:spPr>
      <dgm:extLst>
        <a:ext uri="{E40237B7-FDA0-4F09-8148-C483321AD2D9}">
          <dgm14:cNvPr xmlns:dgm14="http://schemas.microsoft.com/office/drawing/2010/diagram" id="0" name="" descr="Credit card"/>
        </a:ext>
      </dgm:extLst>
    </dgm:pt>
    <dgm:pt modelId="{FC9F122B-BB73-4D78-A447-C4C5F6EE6593}" type="pres">
      <dgm:prSet presAssocID="{C2DD35B1-017C-4C72-A8E4-2DB059B860FD}" presName="spaceRect" presStyleCnt="0"/>
      <dgm:spPr/>
    </dgm:pt>
    <dgm:pt modelId="{482FA698-5BF4-442F-BA3D-6E8A8E5BCE58}" type="pres">
      <dgm:prSet presAssocID="{C2DD35B1-017C-4C72-A8E4-2DB059B860FD}" presName="parTx" presStyleLbl="revTx" presStyleIdx="1" presStyleCnt="3">
        <dgm:presLayoutVars>
          <dgm:chMax val="0"/>
          <dgm:chPref val="0"/>
        </dgm:presLayoutVars>
      </dgm:prSet>
      <dgm:spPr/>
    </dgm:pt>
    <dgm:pt modelId="{B31479C6-6092-4E85-B07B-592FA38AFB20}" type="pres">
      <dgm:prSet presAssocID="{134660B6-0548-4F73-994D-D398FCAF0362}" presName="sibTrans" presStyleCnt="0"/>
      <dgm:spPr/>
    </dgm:pt>
    <dgm:pt modelId="{3D7F222D-70DD-4A49-B237-1AF5728BA10E}" type="pres">
      <dgm:prSet presAssocID="{7B4FC6F1-D316-4B35-A266-9F063BAE8672}" presName="compNode" presStyleCnt="0"/>
      <dgm:spPr/>
    </dgm:pt>
    <dgm:pt modelId="{38ADF313-F047-4EED-A3E4-669584378C74}" type="pres">
      <dgm:prSet presAssocID="{7B4FC6F1-D316-4B35-A266-9F063BAE8672}" presName="bgRect" presStyleLbl="bgShp" presStyleIdx="2" presStyleCnt="3"/>
      <dgm:spPr/>
    </dgm:pt>
    <dgm:pt modelId="{9DA9D389-D16D-4DC3-8FDD-3B7EB4F08E0B}" type="pres">
      <dgm:prSet presAssocID="{7B4FC6F1-D316-4B35-A266-9F063BAE8672}" presName="iconRect" presStyleLbl="node1" presStyleIdx="2" presStyleCnt="3"/>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rophy"/>
        </a:ext>
      </dgm:extLst>
    </dgm:pt>
    <dgm:pt modelId="{746AFAB0-A7F9-4A27-AE21-867ED7DA41CA}" type="pres">
      <dgm:prSet presAssocID="{7B4FC6F1-D316-4B35-A266-9F063BAE8672}" presName="spaceRect" presStyleCnt="0"/>
      <dgm:spPr/>
    </dgm:pt>
    <dgm:pt modelId="{474A069F-548E-42B1-8187-06E9AA4E991B}" type="pres">
      <dgm:prSet presAssocID="{7B4FC6F1-D316-4B35-A266-9F063BAE8672}" presName="parTx" presStyleLbl="revTx" presStyleIdx="2" presStyleCnt="3">
        <dgm:presLayoutVars>
          <dgm:chMax val="0"/>
          <dgm:chPref val="0"/>
        </dgm:presLayoutVars>
      </dgm:prSet>
      <dgm:spPr/>
    </dgm:pt>
  </dgm:ptLst>
  <dgm:cxnLst>
    <dgm:cxn modelId="{F97D810A-FC9D-43AF-8DC0-B7F09065D19E}" srcId="{FC41E378-07CB-4A80-9EF5-634632C7B049}" destId="{7B4FC6F1-D316-4B35-A266-9F063BAE8672}" srcOrd="2" destOrd="0" parTransId="{B5CB8496-16CF-42A0-B6D1-019CF0011B09}" sibTransId="{36862145-6AF9-4765-950D-C4D627B117A1}"/>
    <dgm:cxn modelId="{844EAC0A-DD57-436E-BEDB-8971F72F3588}" type="presOf" srcId="{50EA34EB-7180-410D-B541-6D72FC153BD0}" destId="{60A372B4-1BA0-43A0-85DD-05F40A152B91}" srcOrd="0" destOrd="0" presId="urn:microsoft.com/office/officeart/2018/2/layout/IconVerticalSolidList"/>
    <dgm:cxn modelId="{AC1F0248-CC8C-419D-97E1-68379391BE42}" srcId="{FC41E378-07CB-4A80-9EF5-634632C7B049}" destId="{50EA34EB-7180-410D-B541-6D72FC153BD0}" srcOrd="0" destOrd="0" parTransId="{4C6D120B-3432-45AE-ACFD-E84E92447A0C}" sibTransId="{BD5D071A-AAFC-4D8F-94B5-725461E1D5C5}"/>
    <dgm:cxn modelId="{245AE49A-9A9F-4112-B06C-702D78C0CCD8}" srcId="{FC41E378-07CB-4A80-9EF5-634632C7B049}" destId="{C2DD35B1-017C-4C72-A8E4-2DB059B860FD}" srcOrd="1" destOrd="0" parTransId="{40BF4F3A-0D6D-41C2-B7D1-5B6565B2CF81}" sibTransId="{134660B6-0548-4F73-994D-D398FCAF0362}"/>
    <dgm:cxn modelId="{7BFD329E-A592-44C8-9896-8E28BDEE79C2}" type="presOf" srcId="{FC41E378-07CB-4A80-9EF5-634632C7B049}" destId="{C86D1CD4-F48D-4CD4-96AA-3CD376428C5A}" srcOrd="0" destOrd="0" presId="urn:microsoft.com/office/officeart/2018/2/layout/IconVerticalSolidList"/>
    <dgm:cxn modelId="{1EA5BBC2-868B-4137-A698-B1A1EDFA06A1}" type="presOf" srcId="{C2DD35B1-017C-4C72-A8E4-2DB059B860FD}" destId="{482FA698-5BF4-442F-BA3D-6E8A8E5BCE58}" srcOrd="0" destOrd="0" presId="urn:microsoft.com/office/officeart/2018/2/layout/IconVerticalSolidList"/>
    <dgm:cxn modelId="{4CE48FFA-F6EB-4B44-86BB-D99CC5CE90D8}" type="presOf" srcId="{7B4FC6F1-D316-4B35-A266-9F063BAE8672}" destId="{474A069F-548E-42B1-8187-06E9AA4E991B}" srcOrd="0" destOrd="0" presId="urn:microsoft.com/office/officeart/2018/2/layout/IconVerticalSolidList"/>
    <dgm:cxn modelId="{59199EBB-197C-4600-BC43-319FB8D02C23}" type="presParOf" srcId="{C86D1CD4-F48D-4CD4-96AA-3CD376428C5A}" destId="{73BA4E97-EF84-4543-BA92-2337C6327B6E}" srcOrd="0" destOrd="0" presId="urn:microsoft.com/office/officeart/2018/2/layout/IconVerticalSolidList"/>
    <dgm:cxn modelId="{FDEF4492-A844-4152-9A10-3AE4FFDBB264}" type="presParOf" srcId="{73BA4E97-EF84-4543-BA92-2337C6327B6E}" destId="{09E71152-FAA7-4D10-AC43-93AB30445416}" srcOrd="0" destOrd="0" presId="urn:microsoft.com/office/officeart/2018/2/layout/IconVerticalSolidList"/>
    <dgm:cxn modelId="{E2CBF3CD-6FD6-4984-9D3E-615E8C984BC1}" type="presParOf" srcId="{73BA4E97-EF84-4543-BA92-2337C6327B6E}" destId="{9BB46C39-B390-4BB3-A585-B0BC7FF36504}" srcOrd="1" destOrd="0" presId="urn:microsoft.com/office/officeart/2018/2/layout/IconVerticalSolidList"/>
    <dgm:cxn modelId="{8D956DC1-FA71-4295-8E28-C307557E71DC}" type="presParOf" srcId="{73BA4E97-EF84-4543-BA92-2337C6327B6E}" destId="{BD1BC5DF-BCCF-4A4F-A93C-210144B215F9}" srcOrd="2" destOrd="0" presId="urn:microsoft.com/office/officeart/2018/2/layout/IconVerticalSolidList"/>
    <dgm:cxn modelId="{45CEB541-A719-4FA8-96C3-11856C199693}" type="presParOf" srcId="{73BA4E97-EF84-4543-BA92-2337C6327B6E}" destId="{60A372B4-1BA0-43A0-85DD-05F40A152B91}" srcOrd="3" destOrd="0" presId="urn:microsoft.com/office/officeart/2018/2/layout/IconVerticalSolidList"/>
    <dgm:cxn modelId="{5A3E06C3-CB9E-4CDC-BD80-56959451C91E}" type="presParOf" srcId="{C86D1CD4-F48D-4CD4-96AA-3CD376428C5A}" destId="{66F26CB1-E1DB-480E-9B0B-73338E3D4485}" srcOrd="1" destOrd="0" presId="urn:microsoft.com/office/officeart/2018/2/layout/IconVerticalSolidList"/>
    <dgm:cxn modelId="{4DC6461D-2B69-4B12-A57F-313D35918871}" type="presParOf" srcId="{C86D1CD4-F48D-4CD4-96AA-3CD376428C5A}" destId="{7D8B52A7-529B-4823-BAC2-CB7FBB440569}" srcOrd="2" destOrd="0" presId="urn:microsoft.com/office/officeart/2018/2/layout/IconVerticalSolidList"/>
    <dgm:cxn modelId="{2B895531-41A7-4294-BF05-E14A16CB6DE0}" type="presParOf" srcId="{7D8B52A7-529B-4823-BAC2-CB7FBB440569}" destId="{B6FE4C4D-BE29-4A76-BCCD-93D2F948A9CC}" srcOrd="0" destOrd="0" presId="urn:microsoft.com/office/officeart/2018/2/layout/IconVerticalSolidList"/>
    <dgm:cxn modelId="{E43D89BB-B296-4C75-B7EC-B6CD28715067}" type="presParOf" srcId="{7D8B52A7-529B-4823-BAC2-CB7FBB440569}" destId="{4110AE6F-E434-4CF9-A45F-9934AE40D3E2}" srcOrd="1" destOrd="0" presId="urn:microsoft.com/office/officeart/2018/2/layout/IconVerticalSolidList"/>
    <dgm:cxn modelId="{FA5DE954-7B2D-4C42-8F86-685138B033BF}" type="presParOf" srcId="{7D8B52A7-529B-4823-BAC2-CB7FBB440569}" destId="{FC9F122B-BB73-4D78-A447-C4C5F6EE6593}" srcOrd="2" destOrd="0" presId="urn:microsoft.com/office/officeart/2018/2/layout/IconVerticalSolidList"/>
    <dgm:cxn modelId="{D0A638E6-BE35-4D79-AF26-D08B1D66A811}" type="presParOf" srcId="{7D8B52A7-529B-4823-BAC2-CB7FBB440569}" destId="{482FA698-5BF4-442F-BA3D-6E8A8E5BCE58}" srcOrd="3" destOrd="0" presId="urn:microsoft.com/office/officeart/2018/2/layout/IconVerticalSolidList"/>
    <dgm:cxn modelId="{C11DEA9D-0B97-4902-AC99-1A0DE92A31EE}" type="presParOf" srcId="{C86D1CD4-F48D-4CD4-96AA-3CD376428C5A}" destId="{B31479C6-6092-4E85-B07B-592FA38AFB20}" srcOrd="3" destOrd="0" presId="urn:microsoft.com/office/officeart/2018/2/layout/IconVerticalSolidList"/>
    <dgm:cxn modelId="{2119B623-FFC3-4D02-8780-447BD83D1258}" type="presParOf" srcId="{C86D1CD4-F48D-4CD4-96AA-3CD376428C5A}" destId="{3D7F222D-70DD-4A49-B237-1AF5728BA10E}" srcOrd="4" destOrd="0" presId="urn:microsoft.com/office/officeart/2018/2/layout/IconVerticalSolidList"/>
    <dgm:cxn modelId="{C296DDAE-B25F-44D0-96BA-E52C4D774D46}" type="presParOf" srcId="{3D7F222D-70DD-4A49-B237-1AF5728BA10E}" destId="{38ADF313-F047-4EED-A3E4-669584378C74}" srcOrd="0" destOrd="0" presId="urn:microsoft.com/office/officeart/2018/2/layout/IconVerticalSolidList"/>
    <dgm:cxn modelId="{B200D4CA-8311-4366-B3BD-75B996FEADBC}" type="presParOf" srcId="{3D7F222D-70DD-4A49-B237-1AF5728BA10E}" destId="{9DA9D389-D16D-4DC3-8FDD-3B7EB4F08E0B}" srcOrd="1" destOrd="0" presId="urn:microsoft.com/office/officeart/2018/2/layout/IconVerticalSolidList"/>
    <dgm:cxn modelId="{B0389CAE-3BDC-40C7-8498-DF17BAA6D43A}" type="presParOf" srcId="{3D7F222D-70DD-4A49-B237-1AF5728BA10E}" destId="{746AFAB0-A7F9-4A27-AE21-867ED7DA41CA}" srcOrd="2" destOrd="0" presId="urn:microsoft.com/office/officeart/2018/2/layout/IconVerticalSolidList"/>
    <dgm:cxn modelId="{7E4F2BDC-1510-4EC8-8092-5A7603CEBAEB}" type="presParOf" srcId="{3D7F222D-70DD-4A49-B237-1AF5728BA10E}" destId="{474A069F-548E-42B1-8187-06E9AA4E991B}" srcOrd="3" destOrd="0" presId="urn:microsoft.com/office/officeart/2018/2/layout/IconVerticalSoli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462"/>
          <a:ext cx="10515600" cy="1177161"/>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56091" y="267324"/>
          <a:ext cx="648071" cy="647439"/>
        </a:xfrm>
        <a:prstGeom prst="rect">
          <a:avLst/>
        </a:prstGeom>
        <a:blipFill rotWithShape="1">
          <a:blip xmlns:r="http://schemas.openxmlformats.org/officeDocument/2006/relationships" r:embed="rId1">
            <a:extLst>
              <a:ext uri="{96DAC541-7B7A-43D3-8B79-37D633B846F1}">
                <asvg:svgBlip xmlns:asvg="http://schemas.microsoft.com/office/drawing/2016/SVG/main" r:embed="rId2"/>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60254" y="2462"/>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rtl="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What had you heard about the importance of access to education before and where had you heard about it? (from media, friends and family, just around)</a:t>
          </a:r>
        </a:p>
      </dsp:txBody>
      <dsp:txXfrm>
        <a:off x="1360254" y="2462"/>
        <a:ext cx="9011221" cy="1178312"/>
      </dsp:txXfrm>
    </dsp:sp>
    <dsp:sp modelId="{B6FE4C4D-BE29-4A76-BCCD-93D2F948A9CC}">
      <dsp:nvSpPr>
        <dsp:cNvPr id="0" name=""/>
        <dsp:cNvSpPr/>
      </dsp:nvSpPr>
      <dsp:spPr>
        <a:xfrm>
          <a:off x="0" y="1428841"/>
          <a:ext cx="10515600" cy="1177161"/>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56091" y="1693702"/>
          <a:ext cx="648071" cy="647439"/>
        </a:xfrm>
        <a:prstGeom prst="rect">
          <a:avLst/>
        </a:prstGeom>
        <a:blipFill>
          <a:blip xmlns:r="http://schemas.openxmlformats.org/officeDocument/2006/relationships" r:embed="rId3">
            <a:extLs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60254" y="1428841"/>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Who has the power and control when it comes to access to education? Who loses and who benefits?</a:t>
          </a:r>
        </a:p>
      </dsp:txBody>
      <dsp:txXfrm>
        <a:off x="1360254" y="1428841"/>
        <a:ext cx="9011221" cy="1178312"/>
      </dsp:txXfrm>
    </dsp:sp>
    <dsp:sp modelId="{38ADF313-F047-4EED-A3E4-669584378C74}">
      <dsp:nvSpPr>
        <dsp:cNvPr id="0" name=""/>
        <dsp:cNvSpPr/>
      </dsp:nvSpPr>
      <dsp:spPr>
        <a:xfrm>
          <a:off x="0" y="2855219"/>
          <a:ext cx="10515600" cy="1177161"/>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56091" y="3120080"/>
          <a:ext cx="648071" cy="647439"/>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60254" y="2855219"/>
          <a:ext cx="9011221" cy="117831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4705" tIns="124705" rIns="124705" bIns="124705" numCol="1" spcCol="1270" anchor="ctr" anchorCtr="0">
          <a:noAutofit/>
        </a:bodyPr>
        <a:lstStyle/>
        <a:p>
          <a:pPr marL="0" lvl="0" indent="0" algn="l" defTabSz="977900">
            <a:lnSpc>
              <a:spcPct val="100000"/>
            </a:lnSpc>
            <a:spcBef>
              <a:spcPct val="0"/>
            </a:spcBef>
            <a:spcAft>
              <a:spcPct val="35000"/>
            </a:spcAft>
            <a:buNone/>
          </a:pPr>
          <a:r>
            <a:rPr lang="en-US" sz="2200" b="0" kern="1200" dirty="0">
              <a:solidFill>
                <a:schemeClr val="tx1"/>
              </a:solidFill>
              <a:latin typeface="Auxilia" panose="02000000000000000000" pitchFamily="50" charset="0"/>
              <a:cs typeface="Auxilia" panose="02000000000000000000" pitchFamily="50" charset="0"/>
            </a:rPr>
            <a:t>Whose perspectives do you usually hear </a:t>
          </a:r>
          <a:r>
            <a:rPr lang="en-US" sz="2200" kern="1200" dirty="0">
              <a:solidFill>
                <a:schemeClr val="tx1"/>
              </a:solidFill>
              <a:latin typeface="Auxilia" panose="02000000000000000000" pitchFamily="50" charset="0"/>
              <a:cs typeface="Auxilia" panose="02000000000000000000" pitchFamily="50" charset="0"/>
            </a:rPr>
            <a:t>when it comes to access to education?</a:t>
          </a:r>
          <a:endParaRPr lang="en-US" sz="2200" b="0" kern="1200" dirty="0">
            <a:solidFill>
              <a:schemeClr val="tx1"/>
            </a:solidFill>
            <a:latin typeface="Auxilia" panose="02000000000000000000" pitchFamily="50" charset="0"/>
            <a:cs typeface="Auxilia" panose="02000000000000000000" pitchFamily="50" charset="0"/>
          </a:endParaRPr>
        </a:p>
      </dsp:txBody>
      <dsp:txXfrm>
        <a:off x="1360254" y="2855219"/>
        <a:ext cx="9011221" cy="1178312"/>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492"/>
          <a:ext cx="10515600" cy="1152859"/>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48740" y="259886"/>
          <a:ext cx="634072" cy="634072"/>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331553" y="49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ts val="0"/>
            </a:spcAft>
            <a:buNone/>
          </a:pPr>
          <a:r>
            <a:rPr lang="en-US" sz="2200" kern="1200" dirty="0">
              <a:solidFill>
                <a:schemeClr val="tx1"/>
              </a:solidFill>
              <a:latin typeface="Auxilia" panose="02000000000000000000" pitchFamily="50" charset="0"/>
              <a:cs typeface="Auxilia" panose="02000000000000000000" pitchFamily="50" charset="0"/>
            </a:rPr>
            <a:t>Talk about access to education with your friends and family </a:t>
          </a:r>
        </a:p>
      </dsp:txBody>
      <dsp:txXfrm>
        <a:off x="1331553" y="492"/>
        <a:ext cx="9184046" cy="1152859"/>
      </dsp:txXfrm>
    </dsp:sp>
    <dsp:sp modelId="{B6FE4C4D-BE29-4A76-BCCD-93D2F948A9CC}">
      <dsp:nvSpPr>
        <dsp:cNvPr id="0" name=""/>
        <dsp:cNvSpPr/>
      </dsp:nvSpPr>
      <dsp:spPr>
        <a:xfrm>
          <a:off x="0" y="1441567"/>
          <a:ext cx="10515600" cy="1152859"/>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48740" y="1700961"/>
          <a:ext cx="634072" cy="634072"/>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331553" y="1441567"/>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rtl="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Discuss as a class ways that you can work together with your community to take action</a:t>
          </a:r>
        </a:p>
      </dsp:txBody>
      <dsp:txXfrm>
        <a:off x="1331553" y="1441567"/>
        <a:ext cx="9184046" cy="1152859"/>
      </dsp:txXfrm>
    </dsp:sp>
    <dsp:sp modelId="{38ADF313-F047-4EED-A3E4-669584378C74}">
      <dsp:nvSpPr>
        <dsp:cNvPr id="0" name=""/>
        <dsp:cNvSpPr/>
      </dsp:nvSpPr>
      <dsp:spPr>
        <a:xfrm>
          <a:off x="0" y="2882642"/>
          <a:ext cx="10515600" cy="1152859"/>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48740" y="3142035"/>
          <a:ext cx="634072" cy="634072"/>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331553" y="2882642"/>
          <a:ext cx="9184046" cy="1152859"/>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2011" tIns="122011" rIns="122011" bIns="122011"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Write to your local politician or local newspaper outlining the changes that you would like to see</a:t>
          </a:r>
        </a:p>
      </dsp:txBody>
      <dsp:txXfrm>
        <a:off x="1331553" y="2882642"/>
        <a:ext cx="9184046" cy="1152859"/>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09E71152-FAA7-4D10-AC43-93AB30445416}">
      <dsp:nvSpPr>
        <dsp:cNvPr id="0" name=""/>
        <dsp:cNvSpPr/>
      </dsp:nvSpPr>
      <dsp:spPr>
        <a:xfrm>
          <a:off x="0" y="2462"/>
          <a:ext cx="10515600" cy="1083984"/>
        </a:xfrm>
        <a:prstGeom prst="roundRect">
          <a:avLst>
            <a:gd name="adj" fmla="val 10000"/>
          </a:avLst>
        </a:prstGeom>
        <a:solidFill>
          <a:srgbClr val="C6BDAE"/>
        </a:solidFill>
        <a:ln>
          <a:noFill/>
        </a:ln>
        <a:effectLst/>
      </dsp:spPr>
      <dsp:style>
        <a:lnRef idx="0">
          <a:scrgbClr r="0" g="0" b="0"/>
        </a:lnRef>
        <a:fillRef idx="1">
          <a:scrgbClr r="0" g="0" b="0"/>
        </a:fillRef>
        <a:effectRef idx="0">
          <a:scrgbClr r="0" g="0" b="0"/>
        </a:effectRef>
        <a:fontRef idx="minor"/>
      </dsp:style>
    </dsp:sp>
    <dsp:sp modelId="{9BB46C39-B390-4BB3-A585-B0BC7FF36504}">
      <dsp:nvSpPr>
        <dsp:cNvPr id="0" name=""/>
        <dsp:cNvSpPr/>
      </dsp:nvSpPr>
      <dsp:spPr>
        <a:xfrm>
          <a:off x="327905" y="246359"/>
          <a:ext cx="596774" cy="596191"/>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60A372B4-1BA0-43A0-85DD-05F40A152B91}">
      <dsp:nvSpPr>
        <dsp:cNvPr id="0" name=""/>
        <dsp:cNvSpPr/>
      </dsp:nvSpPr>
      <dsp:spPr>
        <a:xfrm>
          <a:off x="1252585" y="2462"/>
          <a:ext cx="9225075"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977900" rtl="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Take part in ActionAid’s </a:t>
          </a:r>
          <a:r>
            <a:rPr lang="en-US" sz="2200" kern="1200" dirty="0" err="1">
              <a:solidFill>
                <a:schemeClr val="tx1"/>
              </a:solidFill>
              <a:latin typeface="Auxilia" panose="02000000000000000000" pitchFamily="50" charset="0"/>
              <a:cs typeface="Auxilia" panose="02000000000000000000" pitchFamily="50" charset="0"/>
            </a:rPr>
            <a:t>ActionTalks</a:t>
          </a:r>
          <a:r>
            <a:rPr lang="en-US" sz="2200" kern="1200" dirty="0">
              <a:solidFill>
                <a:schemeClr val="tx1"/>
              </a:solidFill>
              <a:latin typeface="Auxilia" panose="02000000000000000000" pitchFamily="50" charset="0"/>
              <a:cs typeface="Auxilia" panose="02000000000000000000" pitchFamily="50" charset="0"/>
            </a:rPr>
            <a:t> speech writing competition, writing a speech on the topic (see below):</a:t>
          </a:r>
        </a:p>
      </dsp:txBody>
      <dsp:txXfrm>
        <a:off x="1252585" y="2462"/>
        <a:ext cx="9225075" cy="1151734"/>
      </dsp:txXfrm>
    </dsp:sp>
    <dsp:sp modelId="{B6FE4C4D-BE29-4A76-BCCD-93D2F948A9CC}">
      <dsp:nvSpPr>
        <dsp:cNvPr id="0" name=""/>
        <dsp:cNvSpPr/>
      </dsp:nvSpPr>
      <dsp:spPr>
        <a:xfrm>
          <a:off x="0" y="1442130"/>
          <a:ext cx="10515600" cy="1083984"/>
        </a:xfrm>
        <a:prstGeom prst="roundRect">
          <a:avLst>
            <a:gd name="adj" fmla="val 10000"/>
          </a:avLst>
        </a:prstGeom>
        <a:solidFill>
          <a:srgbClr val="8FB4BE"/>
        </a:solidFill>
        <a:ln>
          <a:noFill/>
        </a:ln>
        <a:effectLst/>
      </dsp:spPr>
      <dsp:style>
        <a:lnRef idx="0">
          <a:scrgbClr r="0" g="0" b="0"/>
        </a:lnRef>
        <a:fillRef idx="1">
          <a:scrgbClr r="0" g="0" b="0"/>
        </a:fillRef>
        <a:effectRef idx="0">
          <a:scrgbClr r="0" g="0" b="0"/>
        </a:effectRef>
        <a:fontRef idx="minor"/>
      </dsp:style>
    </dsp:sp>
    <dsp:sp modelId="{4110AE6F-E434-4CF9-A45F-9934AE40D3E2}">
      <dsp:nvSpPr>
        <dsp:cNvPr id="0" name=""/>
        <dsp:cNvSpPr/>
      </dsp:nvSpPr>
      <dsp:spPr>
        <a:xfrm>
          <a:off x="327905" y="1686027"/>
          <a:ext cx="596774" cy="596191"/>
        </a:xfrm>
        <a:prstGeom prst="rect">
          <a:avLst/>
        </a:prstGeom>
        <a:blipFill rotWithShape="1">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rcRect/>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82FA698-5BF4-442F-BA3D-6E8A8E5BCE58}">
      <dsp:nvSpPr>
        <dsp:cNvPr id="0" name=""/>
        <dsp:cNvSpPr/>
      </dsp:nvSpPr>
      <dsp:spPr>
        <a:xfrm>
          <a:off x="1252585" y="1442130"/>
          <a:ext cx="9225075"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622300" rtl="0">
            <a:lnSpc>
              <a:spcPct val="100000"/>
            </a:lnSpc>
            <a:spcBef>
              <a:spcPct val="0"/>
            </a:spcBef>
            <a:spcAft>
              <a:spcPct val="35000"/>
            </a:spcAft>
            <a:buNone/>
          </a:pPr>
          <a:r>
            <a:rPr lang="en-US" sz="1400" kern="1200" dirty="0">
              <a:solidFill>
                <a:schemeClr val="tx1"/>
              </a:solidFill>
              <a:latin typeface="Auxilia" panose="02000000000000000000" pitchFamily="50" charset="0"/>
              <a:cs typeface="Auxilia" panose="02000000000000000000" pitchFamily="50" charset="0"/>
            </a:rPr>
            <a:t>Imagine a world where every girl wakes up knowing she has the same chance to succeed as her brother. A world where education is not a privilege, but a right for everyone. Yet today, millions of girls are still denied that chance. They are held back by poverty, conflict, discrimination, and outdated beliefs. If we want a fairer, stronger, and more equal world, we must start with education. And we must start with girls. </a:t>
          </a:r>
          <a:r>
            <a:rPr lang="en-US" sz="1400" b="1" kern="1200" dirty="0">
              <a:solidFill>
                <a:schemeClr val="tx1"/>
              </a:solidFill>
              <a:latin typeface="Auxilia" panose="02000000000000000000" pitchFamily="50" charset="0"/>
              <a:cs typeface="Auxilia" panose="02000000000000000000" pitchFamily="50" charset="0"/>
            </a:rPr>
            <a:t>Discuss.</a:t>
          </a:r>
          <a:endParaRPr lang="en-US" sz="1400" b="1" kern="1200" dirty="0">
            <a:solidFill>
              <a:schemeClr val="tx1"/>
            </a:solidFill>
            <a:latin typeface="Auxilia" panose="02000000000000000000" pitchFamily="50" charset="0"/>
            <a:ea typeface="Calibri"/>
            <a:cs typeface="Auxilia" panose="02000000000000000000" pitchFamily="50" charset="0"/>
          </a:endParaRPr>
        </a:p>
      </dsp:txBody>
      <dsp:txXfrm>
        <a:off x="1252585" y="1442130"/>
        <a:ext cx="9225075" cy="1151734"/>
      </dsp:txXfrm>
    </dsp:sp>
    <dsp:sp modelId="{38ADF313-F047-4EED-A3E4-669584378C74}">
      <dsp:nvSpPr>
        <dsp:cNvPr id="0" name=""/>
        <dsp:cNvSpPr/>
      </dsp:nvSpPr>
      <dsp:spPr>
        <a:xfrm>
          <a:off x="0" y="2881798"/>
          <a:ext cx="10515600" cy="1083984"/>
        </a:xfrm>
        <a:prstGeom prst="roundRect">
          <a:avLst>
            <a:gd name="adj" fmla="val 10000"/>
          </a:avLst>
        </a:prstGeom>
        <a:solidFill>
          <a:schemeClr val="accent4">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9DA9D389-D16D-4DC3-8FDD-3B7EB4F08E0B}">
      <dsp:nvSpPr>
        <dsp:cNvPr id="0" name=""/>
        <dsp:cNvSpPr/>
      </dsp:nvSpPr>
      <dsp:spPr>
        <a:xfrm>
          <a:off x="327905" y="3125694"/>
          <a:ext cx="596774" cy="596191"/>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2700" cap="flat" cmpd="sng" algn="ctr">
          <a:noFill/>
          <a:prstDash val="solid"/>
          <a:miter lim="800000"/>
        </a:ln>
        <a:effectLst/>
      </dsp:spPr>
      <dsp:style>
        <a:lnRef idx="2">
          <a:scrgbClr r="0" g="0" b="0"/>
        </a:lnRef>
        <a:fillRef idx="1">
          <a:scrgbClr r="0" g="0" b="0"/>
        </a:fillRef>
        <a:effectRef idx="0">
          <a:scrgbClr r="0" g="0" b="0"/>
        </a:effectRef>
        <a:fontRef idx="minor">
          <a:schemeClr val="lt1"/>
        </a:fontRef>
      </dsp:style>
    </dsp:sp>
    <dsp:sp modelId="{474A069F-548E-42B1-8187-06E9AA4E991B}">
      <dsp:nvSpPr>
        <dsp:cNvPr id="0" name=""/>
        <dsp:cNvSpPr/>
      </dsp:nvSpPr>
      <dsp:spPr>
        <a:xfrm>
          <a:off x="1252585" y="2881798"/>
          <a:ext cx="9225075" cy="1151734"/>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121892" tIns="121892" rIns="121892" bIns="121892" numCol="1" spcCol="1270" anchor="ctr" anchorCtr="0">
          <a:noAutofit/>
        </a:bodyPr>
        <a:lstStyle/>
        <a:p>
          <a:pPr marL="0" lvl="0" indent="0" algn="l" defTabSz="977900">
            <a:lnSpc>
              <a:spcPct val="100000"/>
            </a:lnSpc>
            <a:spcBef>
              <a:spcPct val="0"/>
            </a:spcBef>
            <a:spcAft>
              <a:spcPct val="35000"/>
            </a:spcAft>
            <a:buNone/>
          </a:pPr>
          <a:r>
            <a:rPr lang="en-US" sz="2200" kern="1200" dirty="0">
              <a:solidFill>
                <a:schemeClr val="tx1"/>
              </a:solidFill>
              <a:latin typeface="Auxilia" panose="02000000000000000000" pitchFamily="50" charset="0"/>
              <a:cs typeface="Auxilia" panose="02000000000000000000" pitchFamily="50" charset="0"/>
            </a:rPr>
            <a:t>First prize is a €500 voucher – learn more at www.actionaid.ie</a:t>
          </a:r>
        </a:p>
      </dsp:txBody>
      <dsp:txXfrm>
        <a:off x="1252585" y="2881798"/>
        <a:ext cx="9225075" cy="1151734"/>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3.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IE"/>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CCB57289-98F7-4474-852E-7365BAF72362}" type="datetimeFigureOut">
              <a:rPr lang="en-IE" smtClean="0"/>
              <a:t>25/09/2025</a:t>
            </a:fld>
            <a:endParaRPr lang="en-IE"/>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IE"/>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IE"/>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IE"/>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BA000B62-D92E-49E2-AD2F-28058BB1BEDE}" type="slidenum">
              <a:rPr lang="en-IE" smtClean="0"/>
              <a:t>‹#›</a:t>
            </a:fld>
            <a:endParaRPr lang="en-IE"/>
          </a:p>
        </p:txBody>
      </p:sp>
    </p:spTree>
    <p:extLst>
      <p:ext uri="{BB962C8B-B14F-4D97-AF65-F5344CB8AC3E}">
        <p14:creationId xmlns:p14="http://schemas.microsoft.com/office/powerpoint/2010/main" val="222827153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6</a:t>
            </a:fld>
            <a:endParaRPr lang="en-IE"/>
          </a:p>
        </p:txBody>
      </p:sp>
    </p:spTree>
    <p:extLst>
      <p:ext uri="{BB962C8B-B14F-4D97-AF65-F5344CB8AC3E}">
        <p14:creationId xmlns:p14="http://schemas.microsoft.com/office/powerpoint/2010/main" val="3354799175"/>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7</a:t>
            </a:fld>
            <a:endParaRPr lang="en-IE"/>
          </a:p>
        </p:txBody>
      </p:sp>
    </p:spTree>
    <p:extLst>
      <p:ext uri="{BB962C8B-B14F-4D97-AF65-F5344CB8AC3E}">
        <p14:creationId xmlns:p14="http://schemas.microsoft.com/office/powerpoint/2010/main" val="103982037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IE"/>
          </a:p>
        </p:txBody>
      </p:sp>
      <p:sp>
        <p:nvSpPr>
          <p:cNvPr id="4" name="Slide Number Placeholder 3"/>
          <p:cNvSpPr>
            <a:spLocks noGrp="1"/>
          </p:cNvSpPr>
          <p:nvPr>
            <p:ph type="sldNum" sz="quarter" idx="5"/>
          </p:nvPr>
        </p:nvSpPr>
        <p:spPr/>
        <p:txBody>
          <a:bodyPr/>
          <a:lstStyle/>
          <a:p>
            <a:fld id="{BA000B62-D92E-49E2-AD2F-28058BB1BEDE}" type="slidenum">
              <a:rPr lang="en-IE" smtClean="0"/>
              <a:t>8</a:t>
            </a:fld>
            <a:endParaRPr lang="en-IE"/>
          </a:p>
        </p:txBody>
      </p:sp>
    </p:spTree>
    <p:extLst>
      <p:ext uri="{BB962C8B-B14F-4D97-AF65-F5344CB8AC3E}">
        <p14:creationId xmlns:p14="http://schemas.microsoft.com/office/powerpoint/2010/main" val="1839399453"/>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809969A1-272A-9C94-4107-C4F50C096F4A}"/>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00EA9A80-90BE-D00D-8635-6564BD58762E}"/>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E015FD15-8CFC-31BC-07C7-99B6A3340CCB}"/>
              </a:ext>
            </a:extLst>
          </p:cNvPr>
          <p:cNvSpPr>
            <a:spLocks noGrp="1"/>
          </p:cNvSpPr>
          <p:nvPr>
            <p:ph type="body" idx="1"/>
          </p:nvPr>
        </p:nvSpPr>
        <p:spPr/>
        <p:txBody>
          <a:bodyPr/>
          <a:lstStyle/>
          <a:p>
            <a:endParaRPr lang="en-IE"/>
          </a:p>
        </p:txBody>
      </p:sp>
      <p:sp>
        <p:nvSpPr>
          <p:cNvPr id="4" name="Slide Number Placeholder 3">
            <a:extLst>
              <a:ext uri="{FF2B5EF4-FFF2-40B4-BE49-F238E27FC236}">
                <a16:creationId xmlns:a16="http://schemas.microsoft.com/office/drawing/2014/main" id="{888C2347-3C3F-4FCC-2914-A95CE2302648}"/>
              </a:ext>
            </a:extLst>
          </p:cNvPr>
          <p:cNvSpPr>
            <a:spLocks noGrp="1"/>
          </p:cNvSpPr>
          <p:nvPr>
            <p:ph type="sldNum" sz="quarter" idx="5"/>
          </p:nvPr>
        </p:nvSpPr>
        <p:spPr/>
        <p:txBody>
          <a:bodyPr/>
          <a:lstStyle/>
          <a:p>
            <a:fld id="{BA000B62-D92E-49E2-AD2F-28058BB1BEDE}" type="slidenum">
              <a:rPr lang="en-IE" smtClean="0"/>
              <a:t>11</a:t>
            </a:fld>
            <a:endParaRPr lang="en-IE"/>
          </a:p>
        </p:txBody>
      </p:sp>
    </p:spTree>
    <p:extLst>
      <p:ext uri="{BB962C8B-B14F-4D97-AF65-F5344CB8AC3E}">
        <p14:creationId xmlns:p14="http://schemas.microsoft.com/office/powerpoint/2010/main" val="231158315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atin typeface="Auxilia" panose="02000000000000000000" pitchFamily="50" charset="0"/>
                <a:cs typeface="Auxilia" panose="02000000000000000000" pitchFamily="50" charset="0"/>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63170750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55152176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4844086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Content Placeholder 2"/>
          <p:cNvSpPr>
            <a:spLocks noGrp="1"/>
          </p:cNvSpPr>
          <p:nvPr>
            <p:ph idx="1"/>
          </p:nvPr>
        </p:nvSpPr>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611976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B7A7FC44-530E-401A-B09E-F1787681A2F9}" type="datetimeFigureOut">
              <a:rPr lang="en-IE" smtClean="0"/>
              <a:t>25/09/2025</a:t>
            </a:fld>
            <a:endParaRPr lang="en-IE"/>
          </a:p>
        </p:txBody>
      </p:sp>
      <p:sp>
        <p:nvSpPr>
          <p:cNvPr id="5" name="Footer Placeholder 4"/>
          <p:cNvSpPr>
            <a:spLocks noGrp="1"/>
          </p:cNvSpPr>
          <p:nvPr>
            <p:ph type="ftr" sz="quarter" idx="11"/>
          </p:nvPr>
        </p:nvSpPr>
        <p:spPr/>
        <p:txBody>
          <a:bodyPr/>
          <a:lstStyle/>
          <a:p>
            <a:endParaRPr lang="en-IE"/>
          </a:p>
        </p:txBody>
      </p:sp>
      <p:sp>
        <p:nvSpPr>
          <p:cNvPr id="6" name="Slide Number Placeholder 5"/>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872196601"/>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985569691"/>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lvl1pPr>
              <a:defRPr>
                <a:latin typeface="Auxilia" panose="02000000000000000000" pitchFamily="50" charset="0"/>
                <a:cs typeface="Auxilia" panose="02000000000000000000" pitchFamily="50" charset="0"/>
              </a:defRPr>
            </a:lvl1pPr>
          </a:lstStyle>
          <a:p>
            <a:r>
              <a:rPr lang="en-US"/>
              <a:t>Click to edit Master title style</a:t>
            </a:r>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839788" y="2505075"/>
            <a:ext cx="5157787"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atin typeface="Auxilia" panose="02000000000000000000" pitchFamily="50" charset="0"/>
                <a:cs typeface="Auxilia" panose="02000000000000000000" pitchFamily="50"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6172200" y="2505075"/>
            <a:ext cx="5183188" cy="3684588"/>
          </a:xfrm>
        </p:spPr>
        <p:txBody>
          <a:bodyPr/>
          <a:lstStyle>
            <a:lvl1pPr>
              <a:defRPr>
                <a:latin typeface="Auxilia" panose="02000000000000000000" pitchFamily="50" charset="0"/>
                <a:cs typeface="Auxilia" panose="02000000000000000000" pitchFamily="50" charset="0"/>
              </a:defRPr>
            </a:lvl1pPr>
            <a:lvl2pPr>
              <a:defRPr>
                <a:latin typeface="Auxilia" panose="02000000000000000000" pitchFamily="50" charset="0"/>
                <a:cs typeface="Auxilia" panose="02000000000000000000" pitchFamily="50" charset="0"/>
              </a:defRPr>
            </a:lvl2pPr>
            <a:lvl3pPr>
              <a:defRPr>
                <a:latin typeface="Auxilia" panose="02000000000000000000" pitchFamily="50" charset="0"/>
                <a:cs typeface="Auxilia" panose="02000000000000000000" pitchFamily="50" charset="0"/>
              </a:defRPr>
            </a:lvl3pPr>
            <a:lvl4pPr>
              <a:defRPr>
                <a:latin typeface="Auxilia" panose="02000000000000000000" pitchFamily="50" charset="0"/>
                <a:cs typeface="Auxilia" panose="02000000000000000000" pitchFamily="50" charset="0"/>
              </a:defRPr>
            </a:lvl4pPr>
            <a:lvl5pPr>
              <a:defRPr>
                <a:latin typeface="Auxilia" panose="02000000000000000000" pitchFamily="50" charset="0"/>
                <a:cs typeface="Auxilia" panose="02000000000000000000" pitchFamily="50" charset="0"/>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B7A7FC44-530E-401A-B09E-F1787681A2F9}" type="datetimeFigureOut">
              <a:rPr lang="en-IE" smtClean="0"/>
              <a:t>25/09/2025</a:t>
            </a:fld>
            <a:endParaRPr lang="en-IE"/>
          </a:p>
        </p:txBody>
      </p:sp>
      <p:sp>
        <p:nvSpPr>
          <p:cNvPr id="8" name="Footer Placeholder 7"/>
          <p:cNvSpPr>
            <a:spLocks noGrp="1"/>
          </p:cNvSpPr>
          <p:nvPr>
            <p:ph type="ftr" sz="quarter" idx="11"/>
          </p:nvPr>
        </p:nvSpPr>
        <p:spPr/>
        <p:txBody>
          <a:bodyPr/>
          <a:lstStyle/>
          <a:p>
            <a:endParaRPr lang="en-IE"/>
          </a:p>
        </p:txBody>
      </p:sp>
      <p:sp>
        <p:nvSpPr>
          <p:cNvPr id="9" name="Slide Number Placeholder 8"/>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219152542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B7A7FC44-530E-401A-B09E-F1787681A2F9}" type="datetimeFigureOut">
              <a:rPr lang="en-IE" smtClean="0"/>
              <a:t>25/09/2025</a:t>
            </a:fld>
            <a:endParaRPr lang="en-IE"/>
          </a:p>
        </p:txBody>
      </p:sp>
      <p:sp>
        <p:nvSpPr>
          <p:cNvPr id="4" name="Footer Placeholder 3"/>
          <p:cNvSpPr>
            <a:spLocks noGrp="1"/>
          </p:cNvSpPr>
          <p:nvPr>
            <p:ph type="ftr" sz="quarter" idx="11"/>
          </p:nvPr>
        </p:nvSpPr>
        <p:spPr/>
        <p:txBody>
          <a:bodyPr/>
          <a:lstStyle/>
          <a:p>
            <a:endParaRPr lang="en-IE"/>
          </a:p>
        </p:txBody>
      </p:sp>
      <p:sp>
        <p:nvSpPr>
          <p:cNvPr id="5" name="Slide Number Placeholder 4"/>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7712264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B7A7FC44-530E-401A-B09E-F1787681A2F9}" type="datetimeFigureOut">
              <a:rPr lang="en-IE" smtClean="0"/>
              <a:t>25/09/2025</a:t>
            </a:fld>
            <a:endParaRPr lang="en-IE"/>
          </a:p>
        </p:txBody>
      </p:sp>
      <p:sp>
        <p:nvSpPr>
          <p:cNvPr id="3" name="Footer Placeholder 2"/>
          <p:cNvSpPr>
            <a:spLocks noGrp="1"/>
          </p:cNvSpPr>
          <p:nvPr>
            <p:ph type="ftr" sz="quarter" idx="11"/>
          </p:nvPr>
        </p:nvSpPr>
        <p:spPr/>
        <p:txBody>
          <a:bodyPr/>
          <a:lstStyle/>
          <a:p>
            <a:endParaRPr lang="en-IE"/>
          </a:p>
        </p:txBody>
      </p:sp>
      <p:sp>
        <p:nvSpPr>
          <p:cNvPr id="4" name="Slide Number Placeholder 3"/>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301916992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86169832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fld id="{B7A7FC44-530E-401A-B09E-F1787681A2F9}" type="datetimeFigureOut">
              <a:rPr lang="en-IE" smtClean="0"/>
              <a:t>25/09/2025</a:t>
            </a:fld>
            <a:endParaRPr lang="en-IE"/>
          </a:p>
        </p:txBody>
      </p:sp>
      <p:sp>
        <p:nvSpPr>
          <p:cNvPr id="6" name="Footer Placeholder 5"/>
          <p:cNvSpPr>
            <a:spLocks noGrp="1"/>
          </p:cNvSpPr>
          <p:nvPr>
            <p:ph type="ftr" sz="quarter" idx="11"/>
          </p:nvPr>
        </p:nvSpPr>
        <p:spPr/>
        <p:txBody>
          <a:bodyPr/>
          <a:lstStyle/>
          <a:p>
            <a:endParaRPr lang="en-IE"/>
          </a:p>
        </p:txBody>
      </p:sp>
      <p:sp>
        <p:nvSpPr>
          <p:cNvPr id="7" name="Slide Number Placeholder 6"/>
          <p:cNvSpPr>
            <a:spLocks noGrp="1"/>
          </p:cNvSpPr>
          <p:nvPr>
            <p:ph type="sldNum" sz="quarter" idx="12"/>
          </p:nvPr>
        </p:nvSpPr>
        <p:spPr/>
        <p:txBody>
          <a:bodyPr/>
          <a:lstStyle/>
          <a:p>
            <a:fld id="{1177933B-9C55-4300-B67A-2914E2763AF0}" type="slidenum">
              <a:rPr lang="en-IE" smtClean="0"/>
              <a:t>‹#›</a:t>
            </a:fld>
            <a:endParaRPr lang="en-IE"/>
          </a:p>
        </p:txBody>
      </p:sp>
    </p:spTree>
    <p:extLst>
      <p:ext uri="{BB962C8B-B14F-4D97-AF65-F5344CB8AC3E}">
        <p14:creationId xmlns:p14="http://schemas.microsoft.com/office/powerpoint/2010/main" val="13204298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B7A7FC44-530E-401A-B09E-F1787681A2F9}" type="datetimeFigureOut">
              <a:rPr lang="en-IE" smtClean="0"/>
              <a:t>25/09/2025</a:t>
            </a:fld>
            <a:endParaRPr lang="en-IE"/>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IE"/>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1177933B-9C55-4300-B67A-2914E2763AF0}" type="slidenum">
              <a:rPr lang="en-IE" smtClean="0"/>
              <a:t>‹#›</a:t>
            </a:fld>
            <a:endParaRPr lang="en-IE"/>
          </a:p>
        </p:txBody>
      </p:sp>
      <p:pic>
        <p:nvPicPr>
          <p:cNvPr id="7" name="Picture 6" descr="A picture containing text, clipart&#10;&#10;Description automatically generated">
            <a:extLst>
              <a:ext uri="{FF2B5EF4-FFF2-40B4-BE49-F238E27FC236}">
                <a16:creationId xmlns:a16="http://schemas.microsoft.com/office/drawing/2014/main" id="{B5092C40-B54E-F325-682D-169E8646D5A1}"/>
              </a:ext>
            </a:extLst>
          </p:cNvPr>
          <p:cNvPicPr>
            <a:picLocks noChangeAspect="1"/>
          </p:cNvPicPr>
          <p:nvPr userDrawn="1"/>
        </p:nvPicPr>
        <p:blipFill>
          <a:blip r:embed="rId13" cstate="email">
            <a:extLst>
              <a:ext uri="{28A0092B-C50C-407E-A947-70E740481C1C}">
                <a14:useLocalDpi xmlns:a14="http://schemas.microsoft.com/office/drawing/2010/main"/>
              </a:ext>
            </a:extLst>
          </a:blip>
          <a:stretch>
            <a:fillRect/>
          </a:stretch>
        </p:blipFill>
        <p:spPr>
          <a:xfrm>
            <a:off x="8577740" y="6172635"/>
            <a:ext cx="2808919" cy="366277"/>
          </a:xfrm>
          <a:prstGeom prst="rect">
            <a:avLst/>
          </a:prstGeom>
        </p:spPr>
      </p:pic>
    </p:spTree>
    <p:extLst>
      <p:ext uri="{BB962C8B-B14F-4D97-AF65-F5344CB8AC3E}">
        <p14:creationId xmlns:p14="http://schemas.microsoft.com/office/powerpoint/2010/main" val="810723572"/>
      </p:ext>
    </p:extLst>
  </p:cSld>
  <p:clrMap bg1="lt1" tx1="dk1" bg2="lt2" tx2="dk2" accent1="accent1" accent2="accent2" accent3="accent3" accent4="accent4" accent5="accent5" accent6="accent6" hlink="hlink" folHlink="folHlink"/>
  <p:sldLayoutIdLst>
    <p:sldLayoutId id="2147483764" r:id="rId1"/>
    <p:sldLayoutId id="2147483765" r:id="rId2"/>
    <p:sldLayoutId id="2147483766" r:id="rId3"/>
    <p:sldLayoutId id="2147483767" r:id="rId4"/>
    <p:sldLayoutId id="2147483768" r:id="rId5"/>
    <p:sldLayoutId id="2147483769" r:id="rId6"/>
    <p:sldLayoutId id="2147483770" r:id="rId7"/>
    <p:sldLayoutId id="2147483771" r:id="rId8"/>
    <p:sldLayoutId id="2147483772" r:id="rId9"/>
    <p:sldLayoutId id="2147483773" r:id="rId10"/>
    <p:sldLayoutId id="2147483774"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hyperlink" Target="https://actionaid.ie/womens-rights-programme/" TargetMode="External"/><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diagramLayout" Target="../diagrams/layout1.xml"/><Relationship Id="rId2" Type="http://schemas.openxmlformats.org/officeDocument/2006/relationships/diagramData" Target="../diagrams/data1.xml"/><Relationship Id="rId1" Type="http://schemas.openxmlformats.org/officeDocument/2006/relationships/slideLayout" Target="../slideLayouts/slideLayout2.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16.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2.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17.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2.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18.xml.rels><?xml version="1.0" encoding="UTF-8" standalone="yes"?>
<Relationships xmlns="http://schemas.openxmlformats.org/package/2006/relationships"><Relationship Id="rId3" Type="http://schemas.openxmlformats.org/officeDocument/2006/relationships/hyperlink" Target="https://www.unesco.org/en/heratlas" TargetMode="External"/><Relationship Id="rId2" Type="http://schemas.openxmlformats.org/officeDocument/2006/relationships/hyperlink" Target="https://www.into.ie/app/uploads/2024/06/202409_INTO-Submission_StrategyWomenGirls.pdf" TargetMode="External"/><Relationship Id="rId1" Type="http://schemas.openxmlformats.org/officeDocument/2006/relationships/slideLayout" Target="../slideLayouts/slideLayout2.xml"/><Relationship Id="rId6" Type="http://schemas.openxmlformats.org/officeDocument/2006/relationships/hyperlink" Target="https://actionaid.org/news/2025/crippling-budget-cuts-leave-africas-public-sector-workers-underpaid-overworked-and" TargetMode="External"/><Relationship Id="rId5" Type="http://schemas.openxmlformats.org/officeDocument/2006/relationships/hyperlink" Target="https://malala.org/girls-education" TargetMode="External"/><Relationship Id="rId4" Type="http://schemas.openxmlformats.org/officeDocument/2006/relationships/hyperlink" Target="https://www.right-to-education.org/girlswomen"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Layout" Target="../slideLayouts/slideLayout9.xml"/><Relationship Id="rId5" Type="http://schemas.openxmlformats.org/officeDocument/2006/relationships/hyperlink" Target="https://www.un.org/en/about-us/universal-declaration-of-human-rights" TargetMode="External"/><Relationship Id="rId4" Type="http://schemas.openxmlformats.org/officeDocument/2006/relationships/hyperlink" Target="https://www.un.org/sustainabledevelopment/education/" TargetMode="External"/></Relationships>
</file>

<file path=ppt/slides/_rels/slide3.xml.rels><?xml version="1.0" encoding="UTF-8" standalone="yes"?>
<Relationships xmlns="http://schemas.openxmlformats.org/package/2006/relationships"><Relationship Id="rId2" Type="http://schemas.openxmlformats.org/officeDocument/2006/relationships/hyperlink" Target="http://www.un.org/sustainabledevelopment/education/" TargetMode="Externa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hyperlink" Target="https://www.un.org/en/academic-impact/education-all" TargetMode="External"/><Relationship Id="rId2" Type="http://schemas.openxmlformats.org/officeDocument/2006/relationships/hyperlink" Target="https://www.un.org/sustainabledevelopment/education/" TargetMode="Externa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Layout" Target="../slideLayouts/slideLayout9.xml"/><Relationship Id="rId4" Type="http://schemas.openxmlformats.org/officeDocument/2006/relationships/hyperlink" Target="https://youtu.be/f_oGYEZA4p4?si=c3FgN-hL60R1Dngj" TargetMode="External"/></Relationships>
</file>

<file path=ppt/slides/_rels/slide6.xml.rels><?xml version="1.0" encoding="UTF-8" standalone="yes"?>
<Relationships xmlns="http://schemas.openxmlformats.org/package/2006/relationships"><Relationship Id="rId3" Type="http://schemas.openxmlformats.org/officeDocument/2006/relationships/hyperlink" Target="https://www.unesco.org/en/articles/key-data-girls-and-womens-right-education" TargetMode="External"/><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hyperlink" Target="https://www.unesco.org/en/articles/key-data-girls-and-womens-right-education" TargetMode="Externa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hyperlink" Target="https://www.unicef.org/education/girls-education"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hyperlink" Target="https://www.worldbank.org/en/topic/girlseducation" TargetMode="External"/></Relationships>
</file>

<file path=ppt/slides/_rels/slide9.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9.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7" name="Rectangle 6">
            <a:extLst>
              <a:ext uri="{FF2B5EF4-FFF2-40B4-BE49-F238E27FC236}">
                <a16:creationId xmlns:a16="http://schemas.microsoft.com/office/drawing/2014/main" id="{4E1BEB12-92AF-4445-98AD-4C7756E7C93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9" name="Rectangle 8">
            <a:extLst>
              <a:ext uri="{FF2B5EF4-FFF2-40B4-BE49-F238E27FC236}">
                <a16:creationId xmlns:a16="http://schemas.microsoft.com/office/drawing/2014/main" id="{D0522C2C-7B5C-48A7-A969-03941E5D2E7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solidFill>
                <a:schemeClr val="tx1"/>
              </a:solidFill>
            </a:endParaRPr>
          </a:p>
        </p:txBody>
      </p:sp>
      <p:sp>
        <p:nvSpPr>
          <p:cNvPr id="11" name="Freeform 13">
            <a:extLst>
              <a:ext uri="{FF2B5EF4-FFF2-40B4-BE49-F238E27FC236}">
                <a16:creationId xmlns:a16="http://schemas.microsoft.com/office/drawing/2014/main" id="{9C682A1A-5B2D-4111-BBD6-620165633E5B}"/>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769476" y="220196"/>
            <a:ext cx="9422524" cy="6637806"/>
          </a:xfrm>
          <a:custGeom>
            <a:avLst/>
            <a:gdLst>
              <a:gd name="connsiteX0" fmla="*/ 4929467 w 8191500"/>
              <a:gd name="connsiteY0" fmla="*/ 0 h 5770597"/>
              <a:gd name="connsiteX1" fmla="*/ 8065066 w 8191500"/>
              <a:gd name="connsiteY1" fmla="*/ 1118513 h 5770597"/>
              <a:gd name="connsiteX2" fmla="*/ 8191500 w 8191500"/>
              <a:gd name="connsiteY2" fmla="*/ 1227339 h 5770597"/>
              <a:gd name="connsiteX3" fmla="*/ 8191500 w 8191500"/>
              <a:gd name="connsiteY3" fmla="*/ 5770597 h 5770597"/>
              <a:gd name="connsiteX4" fmla="*/ 79523 w 8191500"/>
              <a:gd name="connsiteY4" fmla="*/ 5770597 h 5770597"/>
              <a:gd name="connsiteX5" fmla="*/ 56799 w 8191500"/>
              <a:gd name="connsiteY5" fmla="*/ 5644158 h 5770597"/>
              <a:gd name="connsiteX6" fmla="*/ 0 w 8191500"/>
              <a:gd name="connsiteY6" fmla="*/ 4898209 h 5770597"/>
              <a:gd name="connsiteX7" fmla="*/ 4929467 w 8191500"/>
              <a:gd name="connsiteY7" fmla="*/ 0 h 577059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8191500" h="5770597">
                <a:moveTo>
                  <a:pt x="4929467" y="0"/>
                </a:moveTo>
                <a:cubicBezTo>
                  <a:pt x="6120547" y="0"/>
                  <a:pt x="7212963" y="419755"/>
                  <a:pt x="8065066" y="1118513"/>
                </a:cubicBezTo>
                <a:lnTo>
                  <a:pt x="8191500" y="1227339"/>
                </a:lnTo>
                <a:lnTo>
                  <a:pt x="8191500" y="5770597"/>
                </a:lnTo>
                <a:lnTo>
                  <a:pt x="79523" y="5770597"/>
                </a:lnTo>
                <a:lnTo>
                  <a:pt x="56799" y="5644158"/>
                </a:lnTo>
                <a:cubicBezTo>
                  <a:pt x="19398" y="5400934"/>
                  <a:pt x="0" y="5151822"/>
                  <a:pt x="0" y="4898209"/>
                </a:cubicBezTo>
                <a:cubicBezTo>
                  <a:pt x="0" y="2193003"/>
                  <a:pt x="2206998" y="0"/>
                  <a:pt x="4929467"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3" name="Oval 12">
            <a:extLst>
              <a:ext uri="{FF2B5EF4-FFF2-40B4-BE49-F238E27FC236}">
                <a16:creationId xmlns:a16="http://schemas.microsoft.com/office/drawing/2014/main" id="{D6EE29F2-D77F-4BD0-A20B-334D316A1C9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2209800" y="2099696"/>
            <a:ext cx="1942241" cy="1889551"/>
          </a:xfrm>
          <a:prstGeom prst="ellipse">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FFFFFF"/>
              </a:solidFill>
              <a:effectLst/>
              <a:uLnTx/>
              <a:uFillTx/>
              <a:latin typeface="Calibri" panose="020F0502020204030204"/>
              <a:ea typeface="+mn-ea"/>
              <a:cs typeface="+mn-cs"/>
            </a:endParaRPr>
          </a:p>
        </p:txBody>
      </p:sp>
      <p:sp>
        <p:nvSpPr>
          <p:cNvPr id="15" name="Arc 14">
            <a:extLst>
              <a:ext uri="{FF2B5EF4-FFF2-40B4-BE49-F238E27FC236}">
                <a16:creationId xmlns:a16="http://schemas.microsoft.com/office/drawing/2014/main" id="{22D09ED2-868F-42C6-866E-F92E0CEF314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18520172">
            <a:off x="1613162" y="1492572"/>
            <a:ext cx="2987899" cy="2987899"/>
          </a:xfrm>
          <a:prstGeom prst="arc">
            <a:avLst>
              <a:gd name="adj1" fmla="val 14455503"/>
              <a:gd name="adj2" fmla="val 227775"/>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4CADBDF7-A3C5-C1C2-DBAC-AC95D8D9EBEB}"/>
              </a:ext>
            </a:extLst>
          </p:cNvPr>
          <p:cNvSpPr>
            <a:spLocks noGrp="1"/>
          </p:cNvSpPr>
          <p:nvPr>
            <p:ph type="ctrTitle"/>
          </p:nvPr>
        </p:nvSpPr>
        <p:spPr>
          <a:xfrm>
            <a:off x="3261447" y="2335318"/>
            <a:ext cx="8438582" cy="2751086"/>
          </a:xfrm>
        </p:spPr>
        <p:txBody>
          <a:bodyPr>
            <a:normAutofit/>
          </a:bodyPr>
          <a:lstStyle/>
          <a:p>
            <a:pPr algn="r"/>
            <a:r>
              <a:rPr lang="en-US" b="1" dirty="0">
                <a:latin typeface="Auxilia Black" panose="02000000000000000000" pitchFamily="50" charset="0"/>
                <a:cs typeface="Auxilia Black" panose="02000000000000000000" pitchFamily="50" charset="0"/>
              </a:rPr>
              <a:t>Education: women’s rights and the fight for equality</a:t>
            </a:r>
            <a:endParaRPr lang="en-US" dirty="0">
              <a:latin typeface="Auxilia Black" panose="02000000000000000000" pitchFamily="50" charset="0"/>
              <a:cs typeface="Auxilia Black" panose="02000000000000000000" pitchFamily="50" charset="0"/>
            </a:endParaRPr>
          </a:p>
        </p:txBody>
      </p:sp>
      <p:pic>
        <p:nvPicPr>
          <p:cNvPr id="3" name="Picture 2" descr="A red and black logo&#10;&#10;Description automatically generated">
            <a:extLst>
              <a:ext uri="{FF2B5EF4-FFF2-40B4-BE49-F238E27FC236}">
                <a16:creationId xmlns:a16="http://schemas.microsoft.com/office/drawing/2014/main" id="{BB1A09F8-CAAD-4F8D-2889-4ED959396692}"/>
              </a:ext>
            </a:extLst>
          </p:cNvPr>
          <p:cNvPicPr>
            <a:picLocks noChangeAspect="1"/>
          </p:cNvPicPr>
          <p:nvPr/>
        </p:nvPicPr>
        <p:blipFill>
          <a:blip r:embed="rId2"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Tree>
    <p:extLst>
      <p:ext uri="{BB962C8B-B14F-4D97-AF65-F5344CB8AC3E}">
        <p14:creationId xmlns:p14="http://schemas.microsoft.com/office/powerpoint/2010/main" val="102122963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grpId="0" nodeType="withEffect">
                                  <p:stCondLst>
                                    <p:cond delay="500"/>
                                  </p:stCondLst>
                                  <p:iterate type="lt">
                                    <p:tmPct val="10000"/>
                                  </p:iterate>
                                  <p:childTnLst>
                                    <p:set>
                                      <p:cBhvr>
                                        <p:cTn id="6" dur="1" fill="hold">
                                          <p:stCondLst>
                                            <p:cond delay="0"/>
                                          </p:stCondLst>
                                        </p:cTn>
                                        <p:tgtEl>
                                          <p:spTgt spid="2"/>
                                        </p:tgtEl>
                                        <p:attrNameLst>
                                          <p:attrName>style.visibility</p:attrName>
                                        </p:attrNameLst>
                                      </p:cBhvr>
                                      <p:to>
                                        <p:strVal val="visible"/>
                                      </p:to>
                                    </p:set>
                                    <p:animEffect transition="in" filter="fade">
                                      <p:cBhvr>
                                        <p:cTn id="7" dur="4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E7EFD0B0-8815-E052-11FD-C31A948CC046}"/>
            </a:ext>
          </a:extLst>
        </p:cNvPr>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815C06F9-F67A-2DDB-4198-A8C94BBCC96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95C199DB-715B-5E6D-AFAA-937B989659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19" name="Freeform: Shape 18">
            <a:extLst>
              <a:ext uri="{FF2B5EF4-FFF2-40B4-BE49-F238E27FC236}">
                <a16:creationId xmlns:a16="http://schemas.microsoft.com/office/drawing/2014/main" id="{B20624D1-E4BD-07DE-FA33-A2772988AF9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Placeholder 5">
            <a:extLst>
              <a:ext uri="{FF2B5EF4-FFF2-40B4-BE49-F238E27FC236}">
                <a16:creationId xmlns:a16="http://schemas.microsoft.com/office/drawing/2014/main" id="{F16FB5E1-1EF4-A335-9A18-D9039029DD42}"/>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155C0129-36AF-EDD2-9177-A043991BBA8A}"/>
              </a:ext>
            </a:extLst>
          </p:cNvPr>
          <p:cNvSpPr>
            <a:spLocks noGrp="1"/>
          </p:cNvSpPr>
          <p:nvPr>
            <p:ph type="body" sz="half" idx="2"/>
          </p:nvPr>
        </p:nvSpPr>
        <p:spPr>
          <a:xfrm>
            <a:off x="4600028" y="895282"/>
            <a:ext cx="6917133" cy="4192520"/>
          </a:xfrm>
        </p:spPr>
        <p:txBody>
          <a:bodyPr vert="horz" lIns="91440" tIns="45720" rIns="91440" bIns="45720" rtlCol="0">
            <a:noAutofit/>
          </a:bodyPr>
          <a:lstStyle/>
          <a:p>
            <a:r>
              <a:rPr lang="en-US" dirty="0">
                <a:highlight>
                  <a:srgbClr val="FFFFFF"/>
                </a:highlight>
                <a:latin typeface="Auxilia" panose="02000000000000000000" pitchFamily="50" charset="0"/>
                <a:cs typeface="Auxilia" panose="02000000000000000000" pitchFamily="50" charset="0"/>
              </a:rPr>
              <a:t>“Right now what’s lacking [at the school] are textbooks especially Shona textbooks. English textbooks are there through a donation that was made by some who donated the books. Shona textbooks are the ones that are a problem -right now among the Form 4s we only have two. When it’s time for Shona lessons, they bring the two textbooks to one class and they are shared between the boys and the girls; the rest of the class has to follow one pupil who will be reading to the rest of the class -this will be for comprehension exercises. As for me, to tell the truth, that’s why I did not register to write the Shona exam. If someone reads, I don’t quite understand and I want to read for myself. I would resort to copying what others would have written but still I would not understand and I decided to drop Shona. That’s one problem.”</a:t>
            </a:r>
            <a:br>
              <a:rPr lang="en-US" dirty="0">
                <a:highlight>
                  <a:srgbClr val="FFFFFF"/>
                </a:highlight>
                <a:latin typeface="Auxilia" panose="02000000000000000000" pitchFamily="50" charset="0"/>
                <a:cs typeface="Auxilia" panose="02000000000000000000" pitchFamily="50" charset="0"/>
              </a:rPr>
            </a:br>
            <a:br>
              <a:rPr lang="en-US" dirty="0">
                <a:highlight>
                  <a:srgbClr val="FFFFFF"/>
                </a:highlight>
                <a:latin typeface="Auxilia" panose="02000000000000000000" pitchFamily="50" charset="0"/>
                <a:cs typeface="Auxilia" panose="02000000000000000000" pitchFamily="50" charset="0"/>
              </a:rPr>
            </a:br>
            <a:r>
              <a:rPr lang="en-US" dirty="0">
                <a:highlight>
                  <a:srgbClr val="FFFFFF"/>
                </a:highlight>
                <a:latin typeface="Auxilia" panose="02000000000000000000" pitchFamily="50" charset="0"/>
                <a:cs typeface="Auxilia" panose="02000000000000000000" pitchFamily="50" charset="0"/>
              </a:rPr>
              <a:t>“The other problem is furniture -we don’t have school furniture. For instance, when the Form 4s started writing we were told to go and get chairs from the Form 3 classes and it was brought here. And for agriculture the chairs that were there were taken to Form 3 classes and pupils no longer have lessons in class but outside while sitting on stones, of which the lessons should be in a classroom but they can’t use one because there is no furniture.”</a:t>
            </a:r>
            <a:br>
              <a:rPr lang="en-US" dirty="0">
                <a:highlight>
                  <a:srgbClr val="FFFFFF"/>
                </a:highlight>
                <a:latin typeface="Auxilia" panose="02000000000000000000" pitchFamily="50" charset="0"/>
                <a:cs typeface="Auxilia" panose="02000000000000000000" pitchFamily="50" charset="0"/>
              </a:rPr>
            </a:br>
            <a:br>
              <a:rPr lang="en-US" dirty="0">
                <a:highlight>
                  <a:srgbClr val="FFFFFF"/>
                </a:highlight>
                <a:latin typeface="Auxilia" panose="02000000000000000000" pitchFamily="50" charset="0"/>
                <a:cs typeface="Auxilia" panose="02000000000000000000" pitchFamily="50" charset="0"/>
              </a:rPr>
            </a:br>
            <a:r>
              <a:rPr lang="en-US" dirty="0">
                <a:highlight>
                  <a:srgbClr val="FFFFFF"/>
                </a:highlight>
                <a:latin typeface="Auxilia" panose="02000000000000000000" pitchFamily="50" charset="0"/>
                <a:cs typeface="Auxilia" panose="02000000000000000000" pitchFamily="50" charset="0"/>
              </a:rPr>
              <a:t>“As for money, as far as I know there is also not enough money for the school -they want to buy a school bus, but many pupils do not pay school fees, and when they are sent back home for non-payment of the school fees they linger in the playgrounds.”</a:t>
            </a:r>
            <a:br>
              <a:rPr lang="en-US" dirty="0">
                <a:highlight>
                  <a:srgbClr val="FFFFFF"/>
                </a:highlight>
              </a:rPr>
            </a:br>
            <a:br>
              <a:rPr lang="en-US" dirty="0">
                <a:highlight>
                  <a:srgbClr val="FFFFFF"/>
                </a:highlight>
              </a:rPr>
            </a:br>
            <a:endParaRPr lang="en-US" dirty="0">
              <a:latin typeface="Arial" panose="020B0604020202020204" pitchFamily="34" charset="0"/>
              <a:cs typeface="Arial" panose="020B0604020202020204" pitchFamily="34" charset="0"/>
            </a:endParaRPr>
          </a:p>
        </p:txBody>
      </p:sp>
      <p:sp>
        <p:nvSpPr>
          <p:cNvPr id="4" name="TextBox 3">
            <a:extLst>
              <a:ext uri="{FF2B5EF4-FFF2-40B4-BE49-F238E27FC236}">
                <a16:creationId xmlns:a16="http://schemas.microsoft.com/office/drawing/2014/main" id="{2FA9830D-1DD7-50C4-8256-9D2E537B855C}"/>
              </a:ext>
            </a:extLst>
          </p:cNvPr>
          <p:cNvSpPr txBox="1"/>
          <p:nvPr/>
        </p:nvSpPr>
        <p:spPr>
          <a:xfrm>
            <a:off x="712984" y="5859962"/>
            <a:ext cx="3409483" cy="253916"/>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@Tendai ​Marima/​ActionAid</a:t>
            </a:r>
            <a:endParaRPr lang="en-IE" sz="1050" dirty="0">
              <a:highlight>
                <a:srgbClr val="F4BC03"/>
              </a:highligh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33CCF496-DEA0-4E43-F7CF-B83427A94953}"/>
              </a:ext>
            </a:extLst>
          </p:cNvPr>
          <p:cNvSpPr txBox="1"/>
          <p:nvPr/>
        </p:nvSpPr>
        <p:spPr>
          <a:xfrm>
            <a:off x="712984" y="6113878"/>
            <a:ext cx="3409483" cy="577081"/>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Pearl, 16, is head girl at her school in rural Zimbabwe, where chronic underfunding and climate shocks are threatening girls’ futures      </a:t>
            </a:r>
            <a:endParaRPr lang="en-IE" sz="1050" dirty="0">
              <a:highlight>
                <a:srgbClr val="F4BC03"/>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13862977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D464D0D1-1177-B010-92B9-CE0847A2FCC5}"/>
            </a:ext>
          </a:extLst>
        </p:cNvPr>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378009D4-5F13-D966-9027-6020B87E30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178C1741-8AB2-10A0-4D48-4004F680C91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849C3FBA-1D1F-05D8-4AB5-3E8780EC3FAF}"/>
              </a:ext>
            </a:extLst>
          </p:cNvPr>
          <p:cNvSpPr>
            <a:spLocks noGrp="1"/>
          </p:cNvSpPr>
          <p:nvPr>
            <p:ph type="title"/>
          </p:nvPr>
        </p:nvSpPr>
        <p:spPr>
          <a:xfrm>
            <a:off x="838200" y="365125"/>
            <a:ext cx="10515600" cy="1325563"/>
          </a:xfrm>
        </p:spPr>
        <p:txBody>
          <a:bodyPr>
            <a:normAutofit/>
          </a:bodyPr>
          <a:lstStyle/>
          <a:p>
            <a:r>
              <a:rPr lang="en-US" sz="3200" b="1" dirty="0"/>
              <a:t>Activity</a:t>
            </a:r>
            <a:endParaRPr lang="en-IE" sz="3200" dirty="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D5536BAA-1B5D-FEA7-8813-CF0955BCC6D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2D543DDB-511F-8245-7CB1-7C8CA7DB2F34}"/>
              </a:ext>
            </a:extLst>
          </p:cNvPr>
          <p:cNvSpPr>
            <a:spLocks noGrp="1"/>
          </p:cNvSpPr>
          <p:nvPr>
            <p:ph idx="1"/>
          </p:nvPr>
        </p:nvSpPr>
        <p:spPr>
          <a:xfrm>
            <a:off x="838200" y="2241947"/>
            <a:ext cx="10515600" cy="4911725"/>
          </a:xfrm>
        </p:spPr>
        <p:txBody>
          <a:bodyPr vert="horz" lIns="91440" tIns="45720" rIns="91440" bIns="45720" rtlCol="0" anchor="t">
            <a:noAutofit/>
          </a:bodyPr>
          <a:lstStyle/>
          <a:p>
            <a:pPr marL="0" indent="0">
              <a:buNone/>
            </a:pPr>
            <a:endParaRPr lang="en-US" dirty="0"/>
          </a:p>
          <a:p>
            <a:pPr marL="0" indent="0" algn="ctr">
              <a:buNone/>
            </a:pPr>
            <a:r>
              <a:rPr lang="en-US" b="1" dirty="0">
                <a:solidFill>
                  <a:schemeClr val="bg1"/>
                </a:solidFill>
                <a:highlight>
                  <a:srgbClr val="FF0000"/>
                </a:highlight>
              </a:rPr>
              <a:t>Discuss together</a:t>
            </a:r>
          </a:p>
          <a:p>
            <a:pPr marL="0" indent="0" algn="ctr">
              <a:buNone/>
            </a:pPr>
            <a:r>
              <a:rPr lang="en-US" b="1" dirty="0">
                <a:solidFill>
                  <a:schemeClr val="bg1"/>
                </a:solidFill>
                <a:highlight>
                  <a:srgbClr val="FF0000"/>
                </a:highlight>
              </a:rPr>
              <a:t>What would you miss most if you couldn’t go to school?</a:t>
            </a:r>
            <a:endParaRPr lang="en-US" b="1" dirty="0">
              <a:solidFill>
                <a:schemeClr val="bg1"/>
              </a:solidFill>
            </a:endParaRPr>
          </a:p>
        </p:txBody>
      </p:sp>
    </p:spTree>
    <p:extLst>
      <p:ext uri="{BB962C8B-B14F-4D97-AF65-F5344CB8AC3E}">
        <p14:creationId xmlns:p14="http://schemas.microsoft.com/office/powerpoint/2010/main" val="81734227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7DA1F35B-C8F7-4A5A-9339-7DA4D785B30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B2D4AD41-40DA-4A81-92F5-B6E3BA1ED82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31BAA5E5-D5D5-EF77-C93A-824883E4ED3C}"/>
              </a:ext>
            </a:extLst>
          </p:cNvPr>
          <p:cNvSpPr>
            <a:spLocks noGrp="1"/>
          </p:cNvSpPr>
          <p:nvPr>
            <p:ph type="title"/>
          </p:nvPr>
        </p:nvSpPr>
        <p:spPr>
          <a:xfrm>
            <a:off x="619220" y="-104449"/>
            <a:ext cx="2465439" cy="1325563"/>
          </a:xfrm>
        </p:spPr>
        <p:txBody>
          <a:bodyPr vert="horz" lIns="91440" tIns="45720" rIns="91440" bIns="45720" rtlCol="0" anchor="ctr">
            <a:normAutofit/>
          </a:bodyPr>
          <a:lstStyle/>
          <a:p>
            <a:pPr algn="ctr"/>
            <a:r>
              <a:rPr lang="en-US" sz="3200" kern="1200" dirty="0">
                <a:solidFill>
                  <a:schemeClr val="tx1"/>
                </a:solidFill>
                <a:latin typeface="Auxilia Black" panose="02000000000000000000" pitchFamily="50" charset="0"/>
                <a:cs typeface="Auxilia Black" panose="02000000000000000000" pitchFamily="50" charset="0"/>
              </a:rPr>
              <a:t>Case study: </a:t>
            </a:r>
          </a:p>
        </p:txBody>
      </p:sp>
      <p:sp>
        <p:nvSpPr>
          <p:cNvPr id="3" name="Content Placeholder 2">
            <a:extLst>
              <a:ext uri="{FF2B5EF4-FFF2-40B4-BE49-F238E27FC236}">
                <a16:creationId xmlns:a16="http://schemas.microsoft.com/office/drawing/2014/main" id="{48EEC0BD-AE19-D880-6B18-0A58FC6563A5}"/>
              </a:ext>
            </a:extLst>
          </p:cNvPr>
          <p:cNvSpPr>
            <a:spLocks/>
          </p:cNvSpPr>
          <p:nvPr/>
        </p:nvSpPr>
        <p:spPr>
          <a:xfrm>
            <a:off x="388282" y="845031"/>
            <a:ext cx="7871798" cy="4896465"/>
          </a:xfrm>
          <a:prstGeom prst="rect">
            <a:avLst/>
          </a:prstGeom>
        </p:spPr>
        <p:txBody>
          <a:bodyPr vert="horz" lIns="91440" tIns="45720" rIns="91440" bIns="45720" rtlCol="0" anchor="t">
            <a:noAutofit/>
          </a:bodyPr>
          <a:lstStyle/>
          <a:p>
            <a:r>
              <a:rPr lang="en-IE" sz="1600" dirty="0" err="1">
                <a:latin typeface="Auxilia" panose="02000000000000000000" pitchFamily="50" charset="0"/>
                <a:cs typeface="Auxilia" panose="02000000000000000000" pitchFamily="50" charset="0"/>
              </a:rPr>
              <a:t>Demekich</a:t>
            </a:r>
            <a:r>
              <a:rPr lang="en-IE" sz="1600" dirty="0">
                <a:latin typeface="Auxilia" panose="02000000000000000000" pitchFamily="50" charset="0"/>
                <a:cs typeface="Auxilia" panose="02000000000000000000" pitchFamily="50" charset="0"/>
              </a:rPr>
              <a:t> </a:t>
            </a:r>
            <a:r>
              <a:rPr lang="en-IE" sz="1600" dirty="0" err="1">
                <a:latin typeface="Auxilia" panose="02000000000000000000" pitchFamily="50" charset="0"/>
                <a:cs typeface="Auxilia" panose="02000000000000000000" pitchFamily="50" charset="0"/>
              </a:rPr>
              <a:t>Ticigre</a:t>
            </a:r>
            <a:r>
              <a:rPr lang="en-IE" sz="1600" dirty="0">
                <a:latin typeface="Auxilia" panose="02000000000000000000" pitchFamily="50" charset="0"/>
                <a:cs typeface="Auxilia" panose="02000000000000000000" pitchFamily="50" charset="0"/>
              </a:rPr>
              <a:t>, a young woman from </a:t>
            </a:r>
            <a:r>
              <a:rPr lang="en-IE" sz="1600" dirty="0" err="1">
                <a:latin typeface="Auxilia" panose="02000000000000000000" pitchFamily="50" charset="0"/>
                <a:cs typeface="Auxilia" panose="02000000000000000000" pitchFamily="50" charset="0"/>
              </a:rPr>
              <a:t>from</a:t>
            </a:r>
            <a:r>
              <a:rPr lang="en-IE" sz="1600" dirty="0">
                <a:latin typeface="Auxilia" panose="02000000000000000000" pitchFamily="50" charset="0"/>
                <a:cs typeface="Auxilia" panose="02000000000000000000" pitchFamily="50" charset="0"/>
              </a:rPr>
              <a:t> Shey Bench, Ethiopia, experienced a profound personal transformation through a literacy class supported by ActionAid Ethiopia and funded by Irish Aid. "Before I took part in the training, I was unfamiliar with the bench language (the local language). Now, I can differentiate sounds and spellings because of the training. I have managed to change my perceptions, and I can write my own name."</a:t>
            </a:r>
          </a:p>
          <a:p>
            <a:endParaRPr lang="en-IE" sz="1600" dirty="0">
              <a:latin typeface="Auxilia" panose="02000000000000000000" pitchFamily="50" charset="0"/>
              <a:cs typeface="Auxilia" panose="02000000000000000000" pitchFamily="50" charset="0"/>
            </a:endParaRPr>
          </a:p>
          <a:p>
            <a:r>
              <a:rPr lang="en-IE" sz="1600" dirty="0">
                <a:latin typeface="Auxilia" panose="02000000000000000000" pitchFamily="50" charset="0"/>
                <a:cs typeface="Auxilia" panose="02000000000000000000" pitchFamily="50" charset="0"/>
              </a:rPr>
              <a:t>Not being able to read or write affected </a:t>
            </a:r>
            <a:r>
              <a:rPr lang="en-IE" sz="1600" dirty="0" err="1">
                <a:latin typeface="Auxilia" panose="02000000000000000000" pitchFamily="50" charset="0"/>
                <a:cs typeface="Auxilia" panose="02000000000000000000" pitchFamily="50" charset="0"/>
              </a:rPr>
              <a:t>Demekich’s</a:t>
            </a:r>
            <a:r>
              <a:rPr lang="en-IE" sz="1600" dirty="0">
                <a:latin typeface="Auxilia" panose="02000000000000000000" pitchFamily="50" charset="0"/>
                <a:cs typeface="Auxilia" panose="02000000000000000000" pitchFamily="50" charset="0"/>
              </a:rPr>
              <a:t> opportunities and independence. Like many women in her community, she had no access to higher education and struggled to navigate everyday tasks that required reading and writing. The distance to schools and cultural barriers had kept her from learning basic literacy skills.</a:t>
            </a:r>
          </a:p>
          <a:p>
            <a:r>
              <a:rPr lang="en-IE" sz="1600" dirty="0">
                <a:latin typeface="Auxilia" panose="02000000000000000000" pitchFamily="50" charset="0"/>
                <a:cs typeface="Auxilia" panose="02000000000000000000" pitchFamily="50" charset="0"/>
              </a:rPr>
              <a:t> </a:t>
            </a:r>
          </a:p>
          <a:p>
            <a:r>
              <a:rPr lang="en-IE" sz="1600" dirty="0">
                <a:latin typeface="Auxilia" panose="02000000000000000000" pitchFamily="50" charset="0"/>
                <a:cs typeface="Auxilia" panose="02000000000000000000" pitchFamily="50" charset="0"/>
              </a:rPr>
              <a:t>Now, as the secretary of her local savings cooperation she expresses newfound confidence: " I am the one who writes the monthly savings logs of contributions by the women and even when I go to the market there are different writings and now I am able to know what each shop sells and I know which shop to go to buy the things I need.” “My dream is to move back to the city to ensure that I can get a proper education on top of what I have got now and get a related job. I can go to Mizan or Wacha for better opportunities”</a:t>
            </a:r>
          </a:p>
          <a:p>
            <a:r>
              <a:rPr lang="en-IE" sz="1600" dirty="0">
                <a:latin typeface="Auxilia" panose="02000000000000000000" pitchFamily="50" charset="0"/>
                <a:cs typeface="Auxilia" panose="02000000000000000000" pitchFamily="50" charset="0"/>
              </a:rPr>
              <a:t> </a:t>
            </a:r>
          </a:p>
          <a:p>
            <a:r>
              <a:rPr lang="en-IE" sz="1600" b="1" dirty="0">
                <a:latin typeface="Auxilia" panose="02000000000000000000" pitchFamily="50" charset="0"/>
                <a:cs typeface="Auxilia" panose="02000000000000000000" pitchFamily="50" charset="0"/>
              </a:rPr>
              <a:t> </a:t>
            </a:r>
            <a:endParaRPr lang="en-IE" sz="1600" dirty="0">
              <a:latin typeface="Auxilia" panose="02000000000000000000" pitchFamily="50" charset="0"/>
              <a:cs typeface="Auxilia" panose="02000000000000000000" pitchFamily="50" charset="0"/>
            </a:endParaRPr>
          </a:p>
          <a:p>
            <a:r>
              <a:rPr lang="en-IE" sz="1600" dirty="0">
                <a:latin typeface="Auxilia" panose="02000000000000000000" pitchFamily="50" charset="0"/>
                <a:cs typeface="Auxilia" panose="02000000000000000000" pitchFamily="50" charset="0"/>
              </a:rPr>
              <a:t> </a:t>
            </a:r>
          </a:p>
          <a:p>
            <a:pPr defTabSz="361188">
              <a:spcAft>
                <a:spcPts val="600"/>
              </a:spcAft>
            </a:pPr>
            <a:endParaRPr lang="en-US" sz="1400" kern="1200"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11F246AF-B572-916F-A3BB-7EE4E27B03ED}"/>
              </a:ext>
            </a:extLst>
          </p:cNvPr>
          <p:cNvSpPr txBox="1"/>
          <p:nvPr/>
        </p:nvSpPr>
        <p:spPr>
          <a:xfrm>
            <a:off x="8421034" y="5326690"/>
            <a:ext cx="4042866" cy="300916"/>
          </a:xfrm>
          <a:prstGeom prst="rect">
            <a:avLst/>
          </a:prstGeom>
          <a:noFill/>
        </p:spPr>
        <p:txBody>
          <a:bodyPr wrap="square" lIns="91440" tIns="45720" rIns="91440" bIns="45720" rtlCol="0" anchor="t">
            <a:spAutoFit/>
          </a:bodyPr>
          <a:lstStyle/>
          <a:p>
            <a:pPr defTabSz="361188">
              <a:lnSpc>
                <a:spcPts val="1600"/>
              </a:lnSpc>
              <a:spcAft>
                <a:spcPts val="632"/>
              </a:spcAft>
            </a:pPr>
            <a:r>
              <a:rPr lang="en-US" sz="1422" kern="1200" dirty="0">
                <a:solidFill>
                  <a:schemeClr val="tx1"/>
                </a:solidFill>
                <a:latin typeface="+mn-lt"/>
                <a:ea typeface="+mn-ea"/>
                <a:cs typeface="+mn-cs"/>
              </a:rPr>
              <a:t>@ActionAid Ireland</a:t>
            </a:r>
            <a:endParaRPr lang="en-IE" sz="1800" dirty="0">
              <a:effectLst/>
              <a:latin typeface="Auxilia"/>
              <a:ea typeface="Calibri" panose="020F0502020204030204" pitchFamily="34" charset="0"/>
              <a:cs typeface="Times New Roman" panose="02020603050405020304" pitchFamily="18" charset="0"/>
            </a:endParaRPr>
          </a:p>
        </p:txBody>
      </p:sp>
      <p:pic>
        <p:nvPicPr>
          <p:cNvPr id="11" name="Content Placeholder 10">
            <a:extLst>
              <a:ext uri="{FF2B5EF4-FFF2-40B4-BE49-F238E27FC236}">
                <a16:creationId xmlns:a16="http://schemas.microsoft.com/office/drawing/2014/main" id="{132D4AA9-90D3-AC24-70CE-A0305C1D02D0}"/>
              </a:ext>
            </a:extLst>
          </p:cNvPr>
          <p:cNvPicPr>
            <a:picLocks noChangeAspect="1"/>
          </p:cNvPicPr>
          <p:nvPr/>
        </p:nvPicPr>
        <p:blipFill>
          <a:blip r:embed="rId2" cstate="email">
            <a:extLst>
              <a:ext uri="{28A0092B-C50C-407E-A947-70E740481C1C}">
                <a14:useLocalDpi xmlns:a14="http://schemas.microsoft.com/office/drawing/2010/main"/>
              </a:ext>
            </a:extLst>
          </a:blip>
          <a:srcRect/>
          <a:stretch/>
        </p:blipFill>
        <p:spPr>
          <a:xfrm>
            <a:off x="8421034" y="1019913"/>
            <a:ext cx="3151745" cy="4202328"/>
          </a:xfrm>
          <a:prstGeom prst="rect">
            <a:avLst/>
          </a:prstGeom>
        </p:spPr>
      </p:pic>
      <p:sp>
        <p:nvSpPr>
          <p:cNvPr id="4" name="TextBox 3">
            <a:extLst>
              <a:ext uri="{FF2B5EF4-FFF2-40B4-BE49-F238E27FC236}">
                <a16:creationId xmlns:a16="http://schemas.microsoft.com/office/drawing/2014/main" id="{8AEBD300-2F8B-4941-42FB-40EA102703C1}"/>
              </a:ext>
            </a:extLst>
          </p:cNvPr>
          <p:cNvSpPr txBox="1"/>
          <p:nvPr/>
        </p:nvSpPr>
        <p:spPr>
          <a:xfrm>
            <a:off x="388282" y="5831840"/>
            <a:ext cx="11184497" cy="830997"/>
          </a:xfrm>
          <a:prstGeom prst="rect">
            <a:avLst/>
          </a:prstGeom>
          <a:noFill/>
        </p:spPr>
        <p:txBody>
          <a:bodyPr wrap="square" rtlCol="0">
            <a:spAutoFit/>
          </a:bodyPr>
          <a:lstStyle/>
          <a:p>
            <a:r>
              <a:rPr lang="en-IE" sz="1600" dirty="0">
                <a:latin typeface="Auxilia" panose="02000000000000000000" pitchFamily="50" charset="0"/>
                <a:cs typeface="Auxilia" panose="02000000000000000000" pitchFamily="50" charset="0"/>
              </a:rPr>
              <a:t>The literacy classes not only taught her to read and write but also covered critical topics like gender equality, health, disease prevention, and agriculture. Her ability to write meeting minutes, read savings logs, and understand market signage has dramatically changed her daily life.</a:t>
            </a:r>
          </a:p>
        </p:txBody>
      </p:sp>
    </p:spTree>
    <p:extLst>
      <p:ext uri="{BB962C8B-B14F-4D97-AF65-F5344CB8AC3E}">
        <p14:creationId xmlns:p14="http://schemas.microsoft.com/office/powerpoint/2010/main" val="30274845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CF55FF67-0AD8-5C3B-EAA4-98198DD72879}"/>
            </a:ext>
          </a:extLst>
        </p:cNvPr>
        <p:cNvGrpSpPr/>
        <p:nvPr/>
      </p:nvGrpSpPr>
      <p:grpSpPr>
        <a:xfrm>
          <a:off x="0" y="0"/>
          <a:ext cx="0" cy="0"/>
          <a:chOff x="0" y="0"/>
          <a:chExt cx="0" cy="0"/>
        </a:xfrm>
      </p:grpSpPr>
      <p:sp useBgFill="1">
        <p:nvSpPr>
          <p:cNvPr id="16" name="Rectangle 15">
            <a:extLst>
              <a:ext uri="{FF2B5EF4-FFF2-40B4-BE49-F238E27FC236}">
                <a16:creationId xmlns:a16="http://schemas.microsoft.com/office/drawing/2014/main" id="{2CD9458C-A23E-535B-E691-11FF6D0D540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8" name="Arc 17">
            <a:extLst>
              <a:ext uri="{FF2B5EF4-FFF2-40B4-BE49-F238E27FC236}">
                <a16:creationId xmlns:a16="http://schemas.microsoft.com/office/drawing/2014/main" id="{A0AFD107-9892-918D-BA4A-8BC23643AC3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20746107">
            <a:off x="8175088" y="457951"/>
            <a:ext cx="2987899" cy="2987899"/>
          </a:xfrm>
          <a:prstGeom prst="arc">
            <a:avLst>
              <a:gd name="adj1" fmla="val 14612914"/>
              <a:gd name="adj2" fmla="val 0"/>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3" name="Content Placeholder 2">
            <a:extLst>
              <a:ext uri="{FF2B5EF4-FFF2-40B4-BE49-F238E27FC236}">
                <a16:creationId xmlns:a16="http://schemas.microsoft.com/office/drawing/2014/main" id="{FD7B6219-15FB-5B4B-33F5-A9DFA6079403}"/>
              </a:ext>
            </a:extLst>
          </p:cNvPr>
          <p:cNvSpPr>
            <a:spLocks/>
          </p:cNvSpPr>
          <p:nvPr/>
        </p:nvSpPr>
        <p:spPr>
          <a:xfrm>
            <a:off x="812282" y="1646575"/>
            <a:ext cx="6796471" cy="4896465"/>
          </a:xfrm>
          <a:prstGeom prst="rect">
            <a:avLst/>
          </a:prstGeom>
        </p:spPr>
        <p:txBody>
          <a:bodyPr vert="horz" lIns="91440" tIns="45720" rIns="91440" bIns="45720" rtlCol="0" anchor="t">
            <a:noAutofit/>
          </a:bodyPr>
          <a:lstStyle/>
          <a:p>
            <a:r>
              <a:rPr lang="en-IE" sz="1600" b="1" dirty="0">
                <a:latin typeface="Auxilia" panose="02000000000000000000" pitchFamily="50" charset="0"/>
                <a:cs typeface="Auxilia" panose="02000000000000000000" pitchFamily="50" charset="0"/>
              </a:rPr>
              <a:t>ActionAid's contribution</a:t>
            </a:r>
          </a:p>
          <a:p>
            <a:endParaRPr lang="en-IE" sz="1600" dirty="0">
              <a:latin typeface="Auxilia" panose="02000000000000000000" pitchFamily="50" charset="0"/>
              <a:cs typeface="Auxilia" panose="02000000000000000000" pitchFamily="50" charset="0"/>
            </a:endParaRPr>
          </a:p>
          <a:p>
            <a:r>
              <a:rPr lang="en-IE" sz="1600" dirty="0">
                <a:latin typeface="Auxilia" panose="02000000000000000000" pitchFamily="50" charset="0"/>
                <a:cs typeface="Auxilia" panose="02000000000000000000" pitchFamily="50" charset="0"/>
              </a:rPr>
              <a:t>Through the Women's Rights Programme, funded by </a:t>
            </a:r>
            <a:r>
              <a:rPr lang="en-US" sz="1600" dirty="0">
                <a:latin typeface="Auxilia" panose="02000000000000000000" pitchFamily="50" charset="0"/>
                <a:cs typeface="Auxilia" panose="02000000000000000000" pitchFamily="50" charset="0"/>
              </a:rPr>
              <a:t>Irish Aid, the government’s </a:t>
            </a:r>
            <a:r>
              <a:rPr lang="en-US" sz="1600" dirty="0" err="1">
                <a:latin typeface="Auxilia" panose="02000000000000000000" pitchFamily="50" charset="0"/>
                <a:cs typeface="Auxilia" panose="02000000000000000000" pitchFamily="50" charset="0"/>
              </a:rPr>
              <a:t>programme</a:t>
            </a:r>
            <a:r>
              <a:rPr lang="en-US" sz="1600" dirty="0">
                <a:latin typeface="Auxilia" panose="02000000000000000000" pitchFamily="50" charset="0"/>
                <a:cs typeface="Auxilia" panose="02000000000000000000" pitchFamily="50" charset="0"/>
              </a:rPr>
              <a:t> for overseas development, </a:t>
            </a:r>
            <a:r>
              <a:rPr lang="en-IE" sz="1600" dirty="0">
                <a:latin typeface="Auxilia" panose="02000000000000000000" pitchFamily="50" charset="0"/>
                <a:cs typeface="Auxilia" panose="02000000000000000000" pitchFamily="50" charset="0"/>
              </a:rPr>
              <a:t>ActionAid Ethiopia has made significant strides in adult literacy and empowerment. Their response has included:</a:t>
            </a:r>
          </a:p>
          <a:p>
            <a:endParaRPr lang="en-IE" sz="1600" dirty="0">
              <a:latin typeface="Auxilia" panose="02000000000000000000" pitchFamily="50" charset="0"/>
              <a:cs typeface="Auxilia" panose="02000000000000000000" pitchFamily="50" charset="0"/>
            </a:endParaRPr>
          </a:p>
          <a:p>
            <a:pPr marL="285750" lvl="0" indent="-285750">
              <a:buFont typeface="Arial" panose="020B0604020202020204" pitchFamily="34" charset="0"/>
              <a:buChar char="•"/>
            </a:pPr>
            <a:r>
              <a:rPr lang="en-IE" sz="1600" dirty="0">
                <a:latin typeface="Auxilia" panose="02000000000000000000" pitchFamily="50" charset="0"/>
                <a:cs typeface="Auxilia" panose="02000000000000000000" pitchFamily="50" charset="0"/>
              </a:rPr>
              <a:t>Providing literacy classes in the remote areas of Semen Bench and Shey Bench</a:t>
            </a:r>
          </a:p>
          <a:p>
            <a:pPr marL="285750" lvl="0" indent="-285750">
              <a:buFont typeface="Arial" panose="020B0604020202020204" pitchFamily="34" charset="0"/>
              <a:buChar char="•"/>
            </a:pPr>
            <a:r>
              <a:rPr lang="en-IE" sz="1600" dirty="0">
                <a:latin typeface="Auxilia" panose="02000000000000000000" pitchFamily="50" charset="0"/>
                <a:cs typeface="Auxilia" panose="02000000000000000000" pitchFamily="50" charset="0"/>
              </a:rPr>
              <a:t>Addressing gender issues and providing holistic education</a:t>
            </a:r>
          </a:p>
          <a:p>
            <a:pPr marL="285750" lvl="0" indent="-285750">
              <a:buFont typeface="Arial" panose="020B0604020202020204" pitchFamily="34" charset="0"/>
              <a:buChar char="•"/>
            </a:pPr>
            <a:r>
              <a:rPr lang="en-IE" sz="1600" dirty="0">
                <a:latin typeface="Auxilia" panose="02000000000000000000" pitchFamily="50" charset="0"/>
                <a:cs typeface="Auxilia" panose="02000000000000000000" pitchFamily="50" charset="0"/>
              </a:rPr>
              <a:t>Supporting women's economic participation</a:t>
            </a:r>
          </a:p>
          <a:p>
            <a:pPr marL="285750" lvl="0" indent="-285750">
              <a:buFont typeface="Arial" panose="020B0604020202020204" pitchFamily="34" charset="0"/>
              <a:buChar char="•"/>
            </a:pPr>
            <a:r>
              <a:rPr lang="en-IE" sz="1600" dirty="0">
                <a:latin typeface="Auxilia" panose="02000000000000000000" pitchFamily="50" charset="0"/>
                <a:cs typeface="Auxilia" panose="02000000000000000000" pitchFamily="50" charset="0"/>
              </a:rPr>
              <a:t>Empowering women to break cycles of poverty</a:t>
            </a:r>
          </a:p>
          <a:p>
            <a:pPr marL="285750" lvl="0" indent="-285750">
              <a:buFont typeface="Arial" panose="020B0604020202020204" pitchFamily="34" charset="0"/>
              <a:buChar char="•"/>
            </a:pPr>
            <a:r>
              <a:rPr lang="en-IE" sz="1600" dirty="0">
                <a:latin typeface="Auxilia" panose="02000000000000000000" pitchFamily="50" charset="0"/>
                <a:cs typeface="Auxilia" panose="02000000000000000000" pitchFamily="50" charset="0"/>
              </a:rPr>
              <a:t>Collaborating with local women, children, and youth offices</a:t>
            </a:r>
          </a:p>
          <a:p>
            <a:pPr marL="285750" lvl="0" indent="-285750">
              <a:buFont typeface="Arial" panose="020B0604020202020204" pitchFamily="34" charset="0"/>
              <a:buChar char="•"/>
            </a:pPr>
            <a:endParaRPr lang="en-IE" sz="1600" dirty="0">
              <a:latin typeface="Auxilia" panose="02000000000000000000" pitchFamily="50" charset="0"/>
              <a:cs typeface="Auxilia" panose="02000000000000000000" pitchFamily="50" charset="0"/>
            </a:endParaRPr>
          </a:p>
          <a:p>
            <a:pPr lvl="0"/>
            <a:r>
              <a:rPr lang="en-IE" sz="1600" dirty="0">
                <a:latin typeface="Auxilia" panose="02000000000000000000" pitchFamily="50" charset="0"/>
                <a:cs typeface="Auxilia" panose="02000000000000000000" pitchFamily="50" charset="0"/>
                <a:hlinkClick r:id="rId2"/>
              </a:rPr>
              <a:t>Read more about the Women’s Rights Programme here.</a:t>
            </a:r>
            <a:endParaRPr lang="en-IE" sz="1600" dirty="0">
              <a:latin typeface="Auxilia" panose="02000000000000000000" pitchFamily="50" charset="0"/>
              <a:cs typeface="Auxilia" panose="02000000000000000000" pitchFamily="50" charset="0"/>
            </a:endParaRPr>
          </a:p>
          <a:p>
            <a:pPr defTabSz="361188">
              <a:spcAft>
                <a:spcPts val="600"/>
              </a:spcAft>
            </a:pPr>
            <a:endParaRPr lang="en-US" sz="1400" kern="1200" dirty="0">
              <a:solidFill>
                <a:schemeClr val="tx1"/>
              </a:solidFill>
              <a:latin typeface="Arial" panose="020B0604020202020204" pitchFamily="34" charset="0"/>
              <a:cs typeface="Arial" panose="020B0604020202020204" pitchFamily="34" charset="0"/>
            </a:endParaRPr>
          </a:p>
        </p:txBody>
      </p:sp>
      <p:sp>
        <p:nvSpPr>
          <p:cNvPr id="6" name="TextBox 5">
            <a:extLst>
              <a:ext uri="{FF2B5EF4-FFF2-40B4-BE49-F238E27FC236}">
                <a16:creationId xmlns:a16="http://schemas.microsoft.com/office/drawing/2014/main" id="{669CAC90-9966-1FD3-5887-AF896C62C151}"/>
              </a:ext>
            </a:extLst>
          </p:cNvPr>
          <p:cNvSpPr txBox="1"/>
          <p:nvPr/>
        </p:nvSpPr>
        <p:spPr>
          <a:xfrm>
            <a:off x="7877419" y="6117452"/>
            <a:ext cx="4042866" cy="300916"/>
          </a:xfrm>
          <a:prstGeom prst="rect">
            <a:avLst/>
          </a:prstGeom>
          <a:noFill/>
        </p:spPr>
        <p:txBody>
          <a:bodyPr wrap="square" lIns="91440" tIns="45720" rIns="91440" bIns="45720" rtlCol="0" anchor="t">
            <a:spAutoFit/>
          </a:bodyPr>
          <a:lstStyle/>
          <a:p>
            <a:pPr defTabSz="361188">
              <a:lnSpc>
                <a:spcPts val="1600"/>
              </a:lnSpc>
              <a:spcAft>
                <a:spcPts val="632"/>
              </a:spcAft>
            </a:pPr>
            <a:r>
              <a:rPr lang="en-US" sz="1422" kern="1200" dirty="0">
                <a:solidFill>
                  <a:schemeClr val="tx1"/>
                </a:solidFill>
                <a:latin typeface="+mn-lt"/>
                <a:ea typeface="+mn-ea"/>
                <a:cs typeface="+mn-cs"/>
              </a:rPr>
              <a:t>@ActionAid Ireland</a:t>
            </a:r>
            <a:endParaRPr lang="en-IE" sz="1800" dirty="0">
              <a:effectLst/>
              <a:latin typeface="Auxilia"/>
              <a:ea typeface="Calibri" panose="020F0502020204030204" pitchFamily="34" charset="0"/>
              <a:cs typeface="Times New Roman" panose="02020603050405020304" pitchFamily="18" charset="0"/>
            </a:endParaRPr>
          </a:p>
        </p:txBody>
      </p:sp>
      <p:pic>
        <p:nvPicPr>
          <p:cNvPr id="11" name="Content Placeholder 10">
            <a:extLst>
              <a:ext uri="{FF2B5EF4-FFF2-40B4-BE49-F238E27FC236}">
                <a16:creationId xmlns:a16="http://schemas.microsoft.com/office/drawing/2014/main" id="{512A20A0-53B4-F4E7-10A6-EFC01E23897B}"/>
              </a:ext>
            </a:extLst>
          </p:cNvPr>
          <p:cNvPicPr>
            <a:picLocks noChangeAspect="1"/>
          </p:cNvPicPr>
          <p:nvPr/>
        </p:nvPicPr>
        <p:blipFill>
          <a:blip r:embed="rId3" cstate="email">
            <a:extLst>
              <a:ext uri="{28A0092B-C50C-407E-A947-70E740481C1C}">
                <a14:useLocalDpi xmlns:a14="http://schemas.microsoft.com/office/drawing/2010/main"/>
              </a:ext>
            </a:extLst>
          </a:blip>
          <a:srcRect/>
          <a:stretch/>
        </p:blipFill>
        <p:spPr>
          <a:xfrm>
            <a:off x="7853662" y="1019914"/>
            <a:ext cx="3719117" cy="4958822"/>
          </a:xfrm>
          <a:prstGeom prst="rect">
            <a:avLst/>
          </a:prstGeom>
        </p:spPr>
      </p:pic>
    </p:spTree>
    <p:extLst>
      <p:ext uri="{BB962C8B-B14F-4D97-AF65-F5344CB8AC3E}">
        <p14:creationId xmlns:p14="http://schemas.microsoft.com/office/powerpoint/2010/main" val="243692394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B5459849-98EA-44D2-E62F-BB7CD9359D06}"/>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E45437F-0FC4-8E95-6D4D-A795A9AECC5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ED76733F-5B47-BF16-8C11-427D2342DD2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E785DE44-D984-0968-118B-2BE59090BE96}"/>
              </a:ext>
            </a:extLst>
          </p:cNvPr>
          <p:cNvSpPr>
            <a:spLocks noGrp="1"/>
          </p:cNvSpPr>
          <p:nvPr>
            <p:ph type="title"/>
          </p:nvPr>
        </p:nvSpPr>
        <p:spPr>
          <a:xfrm>
            <a:off x="686834" y="1153572"/>
            <a:ext cx="3590198" cy="4461163"/>
          </a:xfrm>
        </p:spPr>
        <p:txBody>
          <a:bodyPr>
            <a:normAutofit/>
          </a:bodyPr>
          <a:lstStyle/>
          <a:p>
            <a:r>
              <a:rPr lang="en-US" sz="3200">
                <a:latin typeface="Auxilia Black" panose="02000000000000000000" pitchFamily="50" charset="0"/>
                <a:cs typeface="Auxilia Black" panose="02000000000000000000" pitchFamily="50" charset="0"/>
              </a:rPr>
              <a:t>Class discussion </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F1CE0595-06E5-F76E-8EB5-2DDCB8952AF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E0329CD1-8A52-A7C7-C5AA-DDD115AA30AA}"/>
              </a:ext>
            </a:extLst>
          </p:cNvPr>
          <p:cNvSpPr>
            <a:spLocks noGrp="1"/>
          </p:cNvSpPr>
          <p:nvPr>
            <p:ph idx="1"/>
          </p:nvPr>
        </p:nvSpPr>
        <p:spPr>
          <a:xfrm>
            <a:off x="4447308" y="591344"/>
            <a:ext cx="6906491" cy="5585619"/>
          </a:xfrm>
        </p:spPr>
        <p:txBody>
          <a:bodyPr anchor="ctr">
            <a:normAutofit fontScale="92500" lnSpcReduction="20000"/>
          </a:bodyPr>
          <a:lstStyle/>
          <a:p>
            <a:pPr marL="342900" indent="-342900">
              <a:lnSpc>
                <a:spcPct val="107000"/>
              </a:lnSpc>
              <a:buFont typeface="Calibri" panose="020F0502020204030204" pitchFamily="34" charset="0"/>
              <a:buChar char="-"/>
            </a:pPr>
            <a:r>
              <a:rPr lang="en-US" sz="2400" dirty="0">
                <a:solidFill>
                  <a:srgbClr val="000000"/>
                </a:solidFill>
                <a:ea typeface="Calibri"/>
              </a:rPr>
              <a:t>Why is education especially important for girls and women?</a:t>
            </a:r>
          </a:p>
          <a:p>
            <a:pPr marL="342900" indent="-342900">
              <a:lnSpc>
                <a:spcPct val="107000"/>
              </a:lnSpc>
              <a:buFont typeface="Calibri" panose="020F0502020204030204" pitchFamily="34" charset="0"/>
              <a:buChar char="-"/>
            </a:pPr>
            <a:r>
              <a:rPr lang="en-US" sz="2400" dirty="0">
                <a:solidFill>
                  <a:srgbClr val="000000"/>
                </a:solidFill>
                <a:ea typeface="Calibri"/>
              </a:rPr>
              <a:t>What did you learn today that challenged your previous assumptions?</a:t>
            </a:r>
          </a:p>
          <a:p>
            <a:pPr marL="342900" indent="-342900">
              <a:lnSpc>
                <a:spcPct val="107000"/>
              </a:lnSpc>
              <a:buFont typeface="Calibri" panose="020F0502020204030204" pitchFamily="34" charset="0"/>
              <a:buChar char="-"/>
            </a:pPr>
            <a:r>
              <a:rPr lang="en-US" sz="2400" dirty="0">
                <a:solidFill>
                  <a:srgbClr val="000000"/>
                </a:solidFill>
                <a:ea typeface="Calibri"/>
              </a:rPr>
              <a:t>How are issues of gender inequality in education connected to wider social and economic problems?</a:t>
            </a:r>
          </a:p>
          <a:p>
            <a:pPr marL="342900" indent="-342900">
              <a:lnSpc>
                <a:spcPct val="107000"/>
              </a:lnSpc>
              <a:buFont typeface="Calibri" panose="020F0502020204030204" pitchFamily="34" charset="0"/>
              <a:buChar char="-"/>
            </a:pPr>
            <a:r>
              <a:rPr lang="en-US" sz="2400" dirty="0">
                <a:solidFill>
                  <a:srgbClr val="000000"/>
                </a:solidFill>
                <a:ea typeface="Calibri"/>
              </a:rPr>
              <a:t>How can access to education change someone’s life?</a:t>
            </a:r>
          </a:p>
          <a:p>
            <a:pPr marL="342900" indent="-342900">
              <a:lnSpc>
                <a:spcPct val="107000"/>
              </a:lnSpc>
              <a:buFont typeface="Calibri" panose="020F0502020204030204" pitchFamily="34" charset="0"/>
              <a:buChar char="-"/>
            </a:pPr>
            <a:r>
              <a:rPr lang="en-US" sz="2400" dirty="0">
                <a:solidFill>
                  <a:srgbClr val="000000"/>
                </a:solidFill>
                <a:ea typeface="Calibri"/>
              </a:rPr>
              <a:t>What are some practical ways communities and governments can support girls' education?</a:t>
            </a:r>
          </a:p>
          <a:p>
            <a:pPr marL="342900" indent="-342900">
              <a:lnSpc>
                <a:spcPct val="107000"/>
              </a:lnSpc>
              <a:buFont typeface="Calibri" panose="020F0502020204030204" pitchFamily="34" charset="0"/>
              <a:buChar char="-"/>
            </a:pPr>
            <a:r>
              <a:rPr lang="en-US" sz="2400" dirty="0">
                <a:solidFill>
                  <a:srgbClr val="000000"/>
                </a:solidFill>
                <a:ea typeface="Calibri"/>
              </a:rPr>
              <a:t>What role can young people play in promoting education and equality for all?</a:t>
            </a:r>
          </a:p>
          <a:p>
            <a:pPr marL="342900" indent="-342900">
              <a:lnSpc>
                <a:spcPct val="107000"/>
              </a:lnSpc>
              <a:buFont typeface="Calibri" panose="020F0502020204030204" pitchFamily="34" charset="0"/>
              <a:buChar char="-"/>
            </a:pPr>
            <a:r>
              <a:rPr lang="en-US" sz="2400" dirty="0">
                <a:solidFill>
                  <a:srgbClr val="000000"/>
                </a:solidFill>
                <a:ea typeface="Calibri"/>
              </a:rPr>
              <a:t> What is one action you can take or advocate for to support girls’ education and rights?</a:t>
            </a:r>
            <a:endParaRPr lang="en-IE" sz="2400" dirty="0">
              <a:effectLst/>
              <a:ea typeface="Calibri"/>
            </a:endParaRPr>
          </a:p>
        </p:txBody>
      </p:sp>
    </p:spTree>
    <p:extLst>
      <p:ext uri="{BB962C8B-B14F-4D97-AF65-F5344CB8AC3E}">
        <p14:creationId xmlns:p14="http://schemas.microsoft.com/office/powerpoint/2010/main" val="2564473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Reflection: Some questions to ask</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209664234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06595622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3307891582"/>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65377075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9D0330F-558D-D127-BED9-1C9F153CE769}"/>
              </a:ext>
            </a:extLst>
          </p:cNvPr>
          <p:cNvSpPr>
            <a:spLocks noGrp="1"/>
          </p:cNvSpPr>
          <p:nvPr>
            <p:ph type="title"/>
          </p:nvPr>
        </p:nvSpPr>
        <p:spPr>
          <a:xfrm>
            <a:off x="841248" y="256032"/>
            <a:ext cx="10506456" cy="1014984"/>
          </a:xfrm>
        </p:spPr>
        <p:txBody>
          <a:bodyPr anchor="b">
            <a:normAutofit/>
          </a:bodyPr>
          <a:lstStyle/>
          <a:p>
            <a:r>
              <a:rPr lang="en-US" sz="3200">
                <a:latin typeface="Auxilia Black" panose="02000000000000000000" pitchFamily="50" charset="0"/>
                <a:cs typeface="Auxilia Black" panose="02000000000000000000" pitchFamily="50" charset="0"/>
              </a:rPr>
              <a:t>Actions to take</a:t>
            </a:r>
          </a:p>
        </p:txBody>
      </p:sp>
      <p:graphicFrame>
        <p:nvGraphicFramePr>
          <p:cNvPr id="5" name="Content Placeholder 2">
            <a:extLst>
              <a:ext uri="{FF2B5EF4-FFF2-40B4-BE49-F238E27FC236}">
                <a16:creationId xmlns:a16="http://schemas.microsoft.com/office/drawing/2014/main" id="{4F8B9369-6FFA-84B9-56B8-32A2949AA1DF}"/>
              </a:ext>
            </a:extLst>
          </p:cNvPr>
          <p:cNvGraphicFramePr>
            <a:graphicFrameLocks noGrp="1"/>
          </p:cNvGraphicFramePr>
          <p:nvPr>
            <p:ph idx="1"/>
            <p:extLst>
              <p:ext uri="{D42A27DB-BD31-4B8C-83A1-F6EECF244321}">
                <p14:modId xmlns:p14="http://schemas.microsoft.com/office/powerpoint/2010/main" val="435396934"/>
              </p:ext>
            </p:extLst>
          </p:nvPr>
        </p:nvGraphicFramePr>
        <p:xfrm>
          <a:off x="838200" y="1926266"/>
          <a:ext cx="10515600" cy="4035995"/>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373745715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907EF6B7-1338-4443-8C46-6A318D952DF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DAAE4CDD-124C-4DCF-9584-B6033B545DD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B0186458-F5D1-02E4-3CB8-61BF5D4473FD}"/>
              </a:ext>
            </a:extLst>
          </p:cNvPr>
          <p:cNvSpPr>
            <a:spLocks noGrp="1"/>
          </p:cNvSpPr>
          <p:nvPr>
            <p:ph type="title"/>
          </p:nvPr>
        </p:nvSpPr>
        <p:spPr>
          <a:xfrm>
            <a:off x="686834" y="1153572"/>
            <a:ext cx="3590198" cy="4461163"/>
          </a:xfrm>
        </p:spPr>
        <p:txBody>
          <a:bodyPr>
            <a:normAutofit/>
          </a:bodyPr>
          <a:lstStyle/>
          <a:p>
            <a:r>
              <a:rPr lang="en-US" sz="3200">
                <a:latin typeface="Auxilia Black" panose="02000000000000000000" pitchFamily="50" charset="0"/>
                <a:cs typeface="Auxilia Black" panose="02000000000000000000" pitchFamily="50" charset="0"/>
              </a:rPr>
              <a:t>Further resources</a:t>
            </a:r>
            <a:endParaRPr lang="en-IE" sz="320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85EB6DF6-51DE-AA5D-FA45-46D396DB1FCE}"/>
              </a:ext>
            </a:extLst>
          </p:cNvPr>
          <p:cNvSpPr>
            <a:spLocks noGrp="1"/>
          </p:cNvSpPr>
          <p:nvPr>
            <p:ph idx="1"/>
          </p:nvPr>
        </p:nvSpPr>
        <p:spPr>
          <a:xfrm>
            <a:off x="4447308" y="591344"/>
            <a:ext cx="6906491" cy="5585619"/>
          </a:xfrm>
        </p:spPr>
        <p:txBody>
          <a:bodyPr anchor="ctr">
            <a:normAutofit/>
          </a:bodyPr>
          <a:lstStyle/>
          <a:p>
            <a:pPr lvl="0"/>
            <a:r>
              <a:rPr lang="en-IE" sz="1600" dirty="0">
                <a:hlinkClick r:id="rId2"/>
              </a:rPr>
              <a:t>https://www.into.ie/app/uploads/2024/06/202409_INTO-Submission_StrategyWomenGirls.pdf</a:t>
            </a:r>
            <a:endParaRPr lang="en-IE" sz="1600" dirty="0"/>
          </a:p>
          <a:p>
            <a:pPr lvl="0"/>
            <a:r>
              <a:rPr lang="en-IE" sz="1600" dirty="0">
                <a:hlinkClick r:id="rId3"/>
              </a:rPr>
              <a:t>https://www.unesco.org/en/heratlas</a:t>
            </a:r>
            <a:endParaRPr lang="en-IE" sz="1600" dirty="0"/>
          </a:p>
          <a:p>
            <a:pPr lvl="0"/>
            <a:r>
              <a:rPr lang="en-IE" sz="1600" dirty="0">
                <a:hlinkClick r:id="rId4"/>
              </a:rPr>
              <a:t>https://www.right-to-education.org/girlswomen</a:t>
            </a:r>
            <a:endParaRPr lang="en-IE" sz="1600" dirty="0"/>
          </a:p>
          <a:p>
            <a:pPr lvl="0"/>
            <a:r>
              <a:rPr lang="en-IE" sz="1600" dirty="0">
                <a:hlinkClick r:id="rId5"/>
              </a:rPr>
              <a:t>https://malala.org/girls-education</a:t>
            </a:r>
            <a:endParaRPr lang="en-IE" sz="1600" dirty="0"/>
          </a:p>
          <a:p>
            <a:pPr lvl="0"/>
            <a:r>
              <a:rPr lang="en-IE" sz="1600" dirty="0">
                <a:hlinkClick r:id="rId6"/>
              </a:rPr>
              <a:t>https://actionaid.org/news/2025/crippling-budget-cuts-leave-africas-public-sector-workers-underpaid-overworked-and</a:t>
            </a:r>
            <a:r>
              <a:rPr lang="en-IE" sz="1600" dirty="0"/>
              <a:t>  </a:t>
            </a:r>
          </a:p>
        </p:txBody>
      </p:sp>
    </p:spTree>
    <p:extLst>
      <p:ext uri="{BB962C8B-B14F-4D97-AF65-F5344CB8AC3E}">
        <p14:creationId xmlns:p14="http://schemas.microsoft.com/office/powerpoint/2010/main" val="326999700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406294" y="799619"/>
            <a:ext cx="7569423" cy="1956841"/>
          </a:xfrm>
        </p:spPr>
        <p:txBody>
          <a:bodyPr vert="horz" lIns="91440" tIns="45720" rIns="91440" bIns="45720" rtlCol="0" anchor="b">
            <a:normAutofit/>
          </a:bodyPr>
          <a:lstStyle/>
          <a:p>
            <a:r>
              <a:rPr lang="en-US" dirty="0">
                <a:latin typeface="Auxilia Black" panose="02000000000000000000" pitchFamily="50" charset="0"/>
                <a:cs typeface="Auxilia Black" panose="02000000000000000000" pitchFamily="50" charset="0"/>
              </a:rPr>
              <a:t>“Everyone has the right to education.”</a:t>
            </a:r>
          </a:p>
        </p:txBody>
      </p:sp>
      <p:pic>
        <p:nvPicPr>
          <p:cNvPr id="6" name="Picture Placeholder 5" descr="Children in classroom">
            <a:extLst>
              <a:ext uri="{FF2B5EF4-FFF2-40B4-BE49-F238E27FC236}">
                <a16:creationId xmlns:a16="http://schemas.microsoft.com/office/drawing/2014/main" id="{64E16A9A-ACFC-3B21-687C-03A244334987}"/>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p:blipFill>
        <p:spPr>
          <a:xfrm>
            <a:off x="7975716"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red and black logo&#10;&#10;Description automatically generated">
            <a:extLst>
              <a:ext uri="{FF2B5EF4-FFF2-40B4-BE49-F238E27FC236}">
                <a16:creationId xmlns:a16="http://schemas.microsoft.com/office/drawing/2014/main" id="{66DEC3EE-DF8D-4FD5-42C3-87740D7CA3DB}"/>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7" name="Text Placeholder 6">
            <a:extLst>
              <a:ext uri="{FF2B5EF4-FFF2-40B4-BE49-F238E27FC236}">
                <a16:creationId xmlns:a16="http://schemas.microsoft.com/office/drawing/2014/main" id="{FF22BFF5-7062-8284-9D21-72ADE6C9288E}"/>
              </a:ext>
            </a:extLst>
          </p:cNvPr>
          <p:cNvSpPr>
            <a:spLocks noGrp="1"/>
          </p:cNvSpPr>
          <p:nvPr>
            <p:ph type="body" sz="half" idx="2"/>
          </p:nvPr>
        </p:nvSpPr>
        <p:spPr>
          <a:xfrm>
            <a:off x="843867" y="4990435"/>
            <a:ext cx="6334735" cy="3811588"/>
          </a:xfrm>
        </p:spPr>
        <p:txBody>
          <a:bodyPr/>
          <a:lstStyle/>
          <a:p>
            <a:pPr algn="ctr"/>
            <a:r>
              <a:rPr lang="en-US" dirty="0">
                <a:latin typeface="Auxilia" panose="02000000000000000000" pitchFamily="50" charset="0"/>
                <a:cs typeface="Auxilia" panose="02000000000000000000" pitchFamily="50" charset="0"/>
                <a:hlinkClick r:id="rId4"/>
              </a:rPr>
              <a:t>Sustainable Development Goal 4</a:t>
            </a:r>
            <a:endParaRPr lang="en-IE" dirty="0">
              <a:latin typeface="Auxilia" panose="02000000000000000000" pitchFamily="50" charset="0"/>
              <a:cs typeface="Auxilia" panose="02000000000000000000" pitchFamily="50" charset="0"/>
            </a:endParaRPr>
          </a:p>
        </p:txBody>
      </p:sp>
      <p:sp>
        <p:nvSpPr>
          <p:cNvPr id="8" name="Title 1">
            <a:extLst>
              <a:ext uri="{FF2B5EF4-FFF2-40B4-BE49-F238E27FC236}">
                <a16:creationId xmlns:a16="http://schemas.microsoft.com/office/drawing/2014/main" id="{19AA76FA-C418-A9B6-38C0-F75E0B6A97A1}"/>
              </a:ext>
            </a:extLst>
          </p:cNvPr>
          <p:cNvSpPr txBox="1">
            <a:spLocks/>
          </p:cNvSpPr>
          <p:nvPr/>
        </p:nvSpPr>
        <p:spPr>
          <a:xfrm>
            <a:off x="317745" y="3033594"/>
            <a:ext cx="7657972" cy="1956841"/>
          </a:xfrm>
          <a:prstGeom prst="rect">
            <a:avLst/>
          </a:prstGeom>
        </p:spPr>
        <p:txBody>
          <a:bodyPr vert="horz" lIns="91440" tIns="45720" rIns="91440" bIns="45720" rtlCol="0" anchor="b">
            <a:normAutofit/>
          </a:bodyPr>
          <a:lstStyle>
            <a:lvl1pPr algn="l" defTabSz="914400" rtl="0" eaLnBrk="1" latinLnBrk="0" hangingPunct="1">
              <a:lnSpc>
                <a:spcPct val="90000"/>
              </a:lnSpc>
              <a:spcBef>
                <a:spcPct val="0"/>
              </a:spcBef>
              <a:buNone/>
              <a:defRPr sz="3200" kern="1200">
                <a:solidFill>
                  <a:schemeClr val="tx1"/>
                </a:solidFill>
                <a:latin typeface="+mj-lt"/>
                <a:ea typeface="+mj-ea"/>
                <a:cs typeface="+mj-cs"/>
              </a:defRPr>
            </a:lvl1pPr>
          </a:lstStyle>
          <a:p>
            <a:pPr algn="ctr"/>
            <a:r>
              <a:rPr lang="en-US" dirty="0">
                <a:latin typeface="Auxilia Black" panose="02000000000000000000" pitchFamily="50" charset="0"/>
                <a:cs typeface="Auxilia Black" panose="02000000000000000000" pitchFamily="50" charset="0"/>
              </a:rPr>
              <a:t>Ensuring inclusive, equitable, and quality education and the promotion of lifelong learning opportunities for all</a:t>
            </a:r>
          </a:p>
        </p:txBody>
      </p:sp>
      <p:sp>
        <p:nvSpPr>
          <p:cNvPr id="9" name="Text Placeholder 6">
            <a:extLst>
              <a:ext uri="{FF2B5EF4-FFF2-40B4-BE49-F238E27FC236}">
                <a16:creationId xmlns:a16="http://schemas.microsoft.com/office/drawing/2014/main" id="{78DDF894-A142-451C-EE94-8C5E62B89049}"/>
              </a:ext>
            </a:extLst>
          </p:cNvPr>
          <p:cNvSpPr txBox="1">
            <a:spLocks/>
          </p:cNvSpPr>
          <p:nvPr/>
        </p:nvSpPr>
        <p:spPr>
          <a:xfrm>
            <a:off x="979363" y="2756460"/>
            <a:ext cx="6334735" cy="381158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n-US" dirty="0">
                <a:latin typeface="Auxilia" panose="02000000000000000000" pitchFamily="50" charset="0"/>
                <a:cs typeface="Auxilia" panose="02000000000000000000" pitchFamily="50" charset="0"/>
                <a:hlinkClick r:id="rId5"/>
              </a:rPr>
              <a:t>Article 26 of the 1948 Universal Declaration of Human Rights </a:t>
            </a:r>
            <a:endParaRPr lang="en-IE" dirty="0">
              <a:latin typeface="Auxilia" panose="02000000000000000000" pitchFamily="50" charset="0"/>
              <a:cs typeface="Auxilia" panose="02000000000000000000" pitchFamily="50" charset="0"/>
            </a:endParaRPr>
          </a:p>
        </p:txBody>
      </p:sp>
    </p:spTree>
    <p:extLst>
      <p:ext uri="{BB962C8B-B14F-4D97-AF65-F5344CB8AC3E}">
        <p14:creationId xmlns:p14="http://schemas.microsoft.com/office/powerpoint/2010/main" val="161240483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111136FB-397E-4D58-AF22-18044B2DA034}"/>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57A5EC2D-862F-5FC7-BCD4-AEF91C7599A0}"/>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C424D016-3B62-E2E3-CE5E-5413B041A30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9123D20B-4707-039F-79DC-BCA8B14CC60C}"/>
              </a:ext>
            </a:extLst>
          </p:cNvPr>
          <p:cNvSpPr>
            <a:spLocks noGrp="1"/>
          </p:cNvSpPr>
          <p:nvPr>
            <p:ph type="title"/>
          </p:nvPr>
        </p:nvSpPr>
        <p:spPr>
          <a:xfrm>
            <a:off x="474328" y="1198418"/>
            <a:ext cx="4167271" cy="4461163"/>
          </a:xfrm>
        </p:spPr>
        <p:txBody>
          <a:bodyPr>
            <a:normAutofit/>
          </a:bodyPr>
          <a:lstStyle/>
          <a:p>
            <a:r>
              <a:rPr lang="en-US" sz="3200" dirty="0">
                <a:latin typeface="Auxilia Black" panose="02000000000000000000" pitchFamily="50" charset="0"/>
                <a:cs typeface="Auxilia Black" panose="02000000000000000000" pitchFamily="50" charset="0"/>
              </a:rPr>
              <a:t>The importance </a:t>
            </a:r>
            <a:br>
              <a:rPr lang="en-US" sz="3200" dirty="0">
                <a:latin typeface="Auxilia Black" panose="02000000000000000000" pitchFamily="50" charset="0"/>
                <a:cs typeface="Auxilia Black" panose="02000000000000000000" pitchFamily="50" charset="0"/>
              </a:rPr>
            </a:br>
            <a:r>
              <a:rPr lang="en-US" sz="3200" dirty="0">
                <a:latin typeface="Auxilia Black" panose="02000000000000000000" pitchFamily="50" charset="0"/>
                <a:cs typeface="Auxilia Black" panose="02000000000000000000" pitchFamily="50" charset="0"/>
              </a:rPr>
              <a:t>of education</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9BB3A5FC-262E-233C-A1C9-12CA7CF7AC0F}"/>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33C9B75B-A6AF-8DEF-58CF-E7F8F444DD7C}"/>
              </a:ext>
            </a:extLst>
          </p:cNvPr>
          <p:cNvSpPr>
            <a:spLocks noGrp="1"/>
          </p:cNvSpPr>
          <p:nvPr>
            <p:ph idx="1"/>
          </p:nvPr>
        </p:nvSpPr>
        <p:spPr>
          <a:xfrm>
            <a:off x="4447308" y="591344"/>
            <a:ext cx="6906491" cy="5585619"/>
          </a:xfrm>
        </p:spPr>
        <p:txBody>
          <a:bodyPr anchor="ctr">
            <a:normAutofit/>
          </a:bodyPr>
          <a:lstStyle/>
          <a:p>
            <a:pPr marL="0" indent="0">
              <a:buNone/>
            </a:pPr>
            <a:endParaRPr lang="en-US" sz="1600" dirty="0"/>
          </a:p>
          <a:p>
            <a:r>
              <a:rPr lang="en-US" sz="1600" dirty="0"/>
              <a:t>Education is the basic building block of society and the best investment for building prosperous, healthy, and equitable communities. </a:t>
            </a:r>
          </a:p>
          <a:p>
            <a:r>
              <a:rPr lang="en-US" sz="1600" dirty="0"/>
              <a:t>Despite this, 57 million children are still out of school. </a:t>
            </a:r>
          </a:p>
          <a:p>
            <a:r>
              <a:rPr lang="en-US" sz="1600" dirty="0"/>
              <a:t>Education is both a right and a passport to human development, expanding opportunities and freedoms. </a:t>
            </a:r>
            <a:r>
              <a:rPr lang="en-US" sz="1600" dirty="0">
                <a:hlinkClick r:id="rId2"/>
              </a:rPr>
              <a:t>Sustainable Development Goal 4: Ensuring Inclusive, Equitable, and Quality Education and the Promotion of Lifelong Learning Opportunities for All</a:t>
            </a:r>
            <a:r>
              <a:rPr lang="en-US" sz="1600" dirty="0"/>
              <a:t>, aims to ensure inclusive, equitable, and quality education and promote lifelong learning by addressing barriers through targets such as increasing scholarships in developing nations and creating gender-sensitive and disability-inclusive educational facilities.</a:t>
            </a:r>
          </a:p>
          <a:p>
            <a:pPr marL="0" indent="0">
              <a:buNone/>
            </a:pP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23752878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a:extLst>
            <a:ext uri="{FF2B5EF4-FFF2-40B4-BE49-F238E27FC236}">
              <a16:creationId xmlns:a16="http://schemas.microsoft.com/office/drawing/2014/main" id="{239E94D1-8602-74F6-2676-7C1BB08ACAD1}"/>
            </a:ext>
          </a:extLst>
        </p:cNvPr>
        <p:cNvGrpSpPr/>
        <p:nvPr/>
      </p:nvGrpSpPr>
      <p:grpSpPr>
        <a:xfrm>
          <a:off x="0" y="0"/>
          <a:ext cx="0" cy="0"/>
          <a:chOff x="0" y="0"/>
          <a:chExt cx="0" cy="0"/>
        </a:xfrm>
      </p:grpSpPr>
      <p:sp useBgFill="1">
        <p:nvSpPr>
          <p:cNvPr id="8" name="Rectangle 7">
            <a:extLst>
              <a:ext uri="{FF2B5EF4-FFF2-40B4-BE49-F238E27FC236}">
                <a16:creationId xmlns:a16="http://schemas.microsoft.com/office/drawing/2014/main" id="{86F67930-3990-9B2C-7AEB-768650D419E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0" name="Freeform: Shape 9">
            <a:extLst>
              <a:ext uri="{FF2B5EF4-FFF2-40B4-BE49-F238E27FC236}">
                <a16:creationId xmlns:a16="http://schemas.microsoft.com/office/drawing/2014/main" id="{FED4D572-4BFD-A18D-240C-F81F1C086C4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 y="0"/>
            <a:ext cx="4167271" cy="6858000"/>
          </a:xfrm>
          <a:custGeom>
            <a:avLst/>
            <a:gdLst>
              <a:gd name="connsiteX0" fmla="*/ 0 w 4167271"/>
              <a:gd name="connsiteY0" fmla="*/ 0 h 6858000"/>
              <a:gd name="connsiteX1" fmla="*/ 2259550 w 4167271"/>
              <a:gd name="connsiteY1" fmla="*/ 0 h 6858000"/>
              <a:gd name="connsiteX2" fmla="*/ 2387803 w 4167271"/>
              <a:gd name="connsiteY2" fmla="*/ 82222 h 6858000"/>
              <a:gd name="connsiteX3" fmla="*/ 4167271 w 4167271"/>
              <a:gd name="connsiteY3" fmla="*/ 3429000 h 6858000"/>
              <a:gd name="connsiteX4" fmla="*/ 2387803 w 4167271"/>
              <a:gd name="connsiteY4" fmla="*/ 6775779 h 6858000"/>
              <a:gd name="connsiteX5" fmla="*/ 2259550 w 4167271"/>
              <a:gd name="connsiteY5" fmla="*/ 6858000 h 6858000"/>
              <a:gd name="connsiteX6" fmla="*/ 0 w 4167271"/>
              <a:gd name="connsiteY6" fmla="*/ 6858000 h 68580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4167271" h="6858000">
                <a:moveTo>
                  <a:pt x="0" y="0"/>
                </a:moveTo>
                <a:lnTo>
                  <a:pt x="2259550" y="0"/>
                </a:lnTo>
                <a:lnTo>
                  <a:pt x="2387803" y="82222"/>
                </a:lnTo>
                <a:cubicBezTo>
                  <a:pt x="3461407" y="807534"/>
                  <a:pt x="4167271" y="2035835"/>
                  <a:pt x="4167271" y="3429000"/>
                </a:cubicBezTo>
                <a:cubicBezTo>
                  <a:pt x="4167271" y="4822165"/>
                  <a:pt x="3461407" y="6050467"/>
                  <a:pt x="2387803" y="6775779"/>
                </a:cubicBezTo>
                <a:lnTo>
                  <a:pt x="2259550" y="6858000"/>
                </a:lnTo>
                <a:lnTo>
                  <a:pt x="0" y="6858000"/>
                </a:lnTo>
                <a:close/>
              </a:path>
            </a:pathLst>
          </a:cu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 name="Title 1">
            <a:extLst>
              <a:ext uri="{FF2B5EF4-FFF2-40B4-BE49-F238E27FC236}">
                <a16:creationId xmlns:a16="http://schemas.microsoft.com/office/drawing/2014/main" id="{7F2A561E-802F-A5EE-6A37-CB570A87C0D0}"/>
              </a:ext>
            </a:extLst>
          </p:cNvPr>
          <p:cNvSpPr>
            <a:spLocks noGrp="1"/>
          </p:cNvSpPr>
          <p:nvPr>
            <p:ph type="title"/>
          </p:nvPr>
        </p:nvSpPr>
        <p:spPr>
          <a:xfrm>
            <a:off x="474328" y="1198418"/>
            <a:ext cx="4167271" cy="4461163"/>
          </a:xfrm>
        </p:spPr>
        <p:txBody>
          <a:bodyPr>
            <a:normAutofit/>
          </a:bodyPr>
          <a:lstStyle/>
          <a:p>
            <a:r>
              <a:rPr lang="en-US" sz="3200" dirty="0">
                <a:latin typeface="Auxilia Black" panose="02000000000000000000" pitchFamily="50" charset="0"/>
                <a:cs typeface="Auxilia Black" panose="02000000000000000000" pitchFamily="50" charset="0"/>
              </a:rPr>
              <a:t>Why access to education and services matters, especially for girls and women</a:t>
            </a:r>
            <a:endParaRPr lang="en-IE" sz="3200" dirty="0">
              <a:latin typeface="Auxilia Black" panose="02000000000000000000" pitchFamily="50" charset="0"/>
              <a:cs typeface="Auxilia Black" panose="02000000000000000000" pitchFamily="50" charset="0"/>
            </a:endParaRPr>
          </a:p>
        </p:txBody>
      </p:sp>
      <p:sp>
        <p:nvSpPr>
          <p:cNvPr id="12" name="Arc 11">
            <a:extLst>
              <a:ext uri="{FF2B5EF4-FFF2-40B4-BE49-F238E27FC236}">
                <a16:creationId xmlns:a16="http://schemas.microsoft.com/office/drawing/2014/main" id="{9F13FA05-DB42-B74A-0504-FAE60DAF792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V="1">
            <a:off x="7550402" y="2455479"/>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6E7D1610-596D-720D-EEF8-BC2F1EBFD743}"/>
              </a:ext>
            </a:extLst>
          </p:cNvPr>
          <p:cNvSpPr>
            <a:spLocks noGrp="1"/>
          </p:cNvSpPr>
          <p:nvPr>
            <p:ph idx="1"/>
          </p:nvPr>
        </p:nvSpPr>
        <p:spPr>
          <a:xfrm>
            <a:off x="4447308" y="591344"/>
            <a:ext cx="6906491" cy="5585619"/>
          </a:xfrm>
        </p:spPr>
        <p:txBody>
          <a:bodyPr anchor="ctr">
            <a:normAutofit/>
          </a:bodyPr>
          <a:lstStyle/>
          <a:p>
            <a:r>
              <a:rPr lang="en-US" sz="1600" dirty="0"/>
              <a:t>Sustainable and shared economic development increasingly relies on governments' ability to implement policies for marginalized groups and remove barriers to learning and labor market access. </a:t>
            </a:r>
          </a:p>
          <a:p>
            <a:r>
              <a:rPr lang="en-US" sz="1600" dirty="0"/>
              <a:t>Despite progress over the past decade, women and girls still face the greatest challenges in accessing education and training, requiring urgent policy action. </a:t>
            </a:r>
          </a:p>
          <a:p>
            <a:r>
              <a:rPr lang="en-US" sz="1600" dirty="0"/>
              <a:t>Early school leavers are at risk of unemployment, poverty, early marriage, and pregnancy. Contributing factors include poverty, gender, disability, family crises, conflict, and low perceived value of education.</a:t>
            </a:r>
          </a:p>
          <a:p>
            <a:r>
              <a:rPr lang="en-US" sz="1600" dirty="0"/>
              <a:t>Alternative learning opportunities that address these issues are essential to help youth build basic knowledge and skills for employment, entrepreneurship, or other productive work.</a:t>
            </a:r>
          </a:p>
          <a:p>
            <a:pPr marL="0" indent="0">
              <a:buNone/>
            </a:pPr>
            <a:r>
              <a:rPr lang="en-US" sz="1600" b="1" dirty="0"/>
              <a:t>Read more</a:t>
            </a:r>
            <a:r>
              <a:rPr lang="en-US" sz="1600" dirty="0"/>
              <a:t>:</a:t>
            </a:r>
          </a:p>
          <a:p>
            <a:r>
              <a:rPr lang="en-US" sz="1600" dirty="0">
                <a:hlinkClick r:id="rId2"/>
              </a:rPr>
              <a:t>https://www.un.org/sustainabledevelopment/education/</a:t>
            </a:r>
            <a:endParaRPr lang="en-US" sz="1600" dirty="0"/>
          </a:p>
          <a:p>
            <a:r>
              <a:rPr lang="en-US" sz="1600" dirty="0">
                <a:hlinkClick r:id="rId3"/>
              </a:rPr>
              <a:t>https://www.un.org/en/academic-impact/education-all</a:t>
            </a:r>
            <a:r>
              <a:rPr lang="en-US" sz="1600" dirty="0"/>
              <a:t> </a:t>
            </a:r>
          </a:p>
          <a:p>
            <a:pPr marL="342900" indent="-342900">
              <a:buFont typeface="Symbol" panose="05050102010706020507" pitchFamily="18" charset="2"/>
              <a:buChar char=""/>
            </a:pPr>
            <a:endParaRPr lang="en-IE" sz="2400" dirty="0">
              <a:effectLst/>
              <a:latin typeface="Calibri" panose="020F0502020204030204" pitchFamily="34" charset="0"/>
              <a:ea typeface="Calibri" panose="020F0502020204030204" pitchFamily="34" charset="0"/>
              <a:cs typeface="Times New Roman" panose="02020603050405020304" pitchFamily="18" charset="0"/>
            </a:endParaRPr>
          </a:p>
        </p:txBody>
      </p:sp>
    </p:spTree>
    <p:extLst>
      <p:ext uri="{BB962C8B-B14F-4D97-AF65-F5344CB8AC3E}">
        <p14:creationId xmlns:p14="http://schemas.microsoft.com/office/powerpoint/2010/main" val="415094449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27" fill="hold">
                      <p:stCondLst>
                        <p:cond delay="indefinite"/>
                      </p:stCondLst>
                      <p:childTnLst>
                        <p:par>
                          <p:cTn id="28" fill="hold">
                            <p:stCondLst>
                              <p:cond delay="0"/>
                            </p:stCondLst>
                            <p:childTnLst>
                              <p:par>
                                <p:cTn id="29" presetID="1" presetClass="entr" presetSubtype="0" fill="hold" nodeType="clickEffect">
                                  <p:stCondLst>
                                    <p:cond delay="0"/>
                                  </p:stCondLst>
                                  <p:childTnLst>
                                    <p:set>
                                      <p:cBhvr>
                                        <p:cTn id="30"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11DA553-8510-78D3-FB81-4318B0D9FFF7}"/>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366D9793-006A-5FE4-F520-F407212408E3}"/>
              </a:ext>
            </a:extLst>
          </p:cNvPr>
          <p:cNvSpPr>
            <a:spLocks noGrp="1"/>
          </p:cNvSpPr>
          <p:nvPr>
            <p:ph type="title"/>
          </p:nvPr>
        </p:nvSpPr>
        <p:spPr>
          <a:xfrm>
            <a:off x="130122" y="1472154"/>
            <a:ext cx="7569423" cy="1956841"/>
          </a:xfrm>
        </p:spPr>
        <p:txBody>
          <a:bodyPr vert="horz" lIns="91440" tIns="45720" rIns="91440" bIns="45720" rtlCol="0" anchor="b">
            <a:normAutofit/>
          </a:bodyPr>
          <a:lstStyle/>
          <a:p>
            <a:pPr algn="ctr"/>
            <a:r>
              <a:rPr lang="en-US" dirty="0">
                <a:latin typeface="Auxilia Black" panose="02000000000000000000" pitchFamily="50" charset="0"/>
                <a:cs typeface="Auxilia Black" panose="02000000000000000000" pitchFamily="50" charset="0"/>
              </a:rPr>
              <a:t>Gender inequality in education </a:t>
            </a:r>
            <a:br>
              <a:rPr lang="en-US" dirty="0">
                <a:latin typeface="Auxilia Black" panose="02000000000000000000" pitchFamily="50" charset="0"/>
                <a:cs typeface="Auxilia Black" panose="02000000000000000000" pitchFamily="50" charset="0"/>
              </a:rPr>
            </a:br>
            <a:r>
              <a:rPr lang="en-US" dirty="0">
                <a:latin typeface="Auxilia Black" panose="02000000000000000000" pitchFamily="50" charset="0"/>
                <a:cs typeface="Auxilia Black" panose="02000000000000000000" pitchFamily="50" charset="0"/>
              </a:rPr>
              <a:t>- video</a:t>
            </a:r>
          </a:p>
        </p:txBody>
      </p:sp>
      <p:pic>
        <p:nvPicPr>
          <p:cNvPr id="6" name="Picture Placeholder 5" descr="Graduates at a university graduation ceremony">
            <a:extLst>
              <a:ext uri="{FF2B5EF4-FFF2-40B4-BE49-F238E27FC236}">
                <a16:creationId xmlns:a16="http://schemas.microsoft.com/office/drawing/2014/main" id="{754663BB-34C0-B60C-CDFB-7A79C4542BD3}"/>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p:blipFill>
        <p:spPr>
          <a:xfrm>
            <a:off x="7879701" y="0"/>
            <a:ext cx="6878775" cy="6857990"/>
          </a:xfrm>
          <a:custGeom>
            <a:avLst/>
            <a:gdLst/>
            <a:ahLst/>
            <a:cxnLst/>
            <a:rect l="l" t="t" r="r" b="b"/>
            <a:pathLst>
              <a:path w="6878775" h="6858000">
                <a:moveTo>
                  <a:pt x="1102973" y="0"/>
                </a:moveTo>
                <a:lnTo>
                  <a:pt x="1160688" y="0"/>
                </a:lnTo>
                <a:lnTo>
                  <a:pt x="983189" y="331786"/>
                </a:lnTo>
                <a:cubicBezTo>
                  <a:pt x="914866" y="469145"/>
                  <a:pt x="850355" y="608712"/>
                  <a:pt x="789261" y="750263"/>
                </a:cubicBezTo>
                <a:cubicBezTo>
                  <a:pt x="774307" y="784928"/>
                  <a:pt x="759992" y="819849"/>
                  <a:pt x="745295" y="854514"/>
                </a:cubicBezTo>
                <a:cubicBezTo>
                  <a:pt x="756682" y="845393"/>
                  <a:pt x="765489" y="833492"/>
                  <a:pt x="770857" y="819975"/>
                </a:cubicBezTo>
                <a:cubicBezTo>
                  <a:pt x="879943" y="589569"/>
                  <a:pt x="999605" y="365513"/>
                  <a:pt x="1131329" y="148742"/>
                </a:cubicBezTo>
                <a:lnTo>
                  <a:pt x="1227589" y="0"/>
                </a:lnTo>
                <a:lnTo>
                  <a:pt x="6878775" y="0"/>
                </a:lnTo>
                <a:lnTo>
                  <a:pt x="6878775" y="6858000"/>
                </a:lnTo>
                <a:lnTo>
                  <a:pt x="713521" y="6858000"/>
                </a:lnTo>
                <a:lnTo>
                  <a:pt x="625642" y="6670527"/>
                </a:lnTo>
                <a:cubicBezTo>
                  <a:pt x="507232" y="6398531"/>
                  <a:pt x="403083" y="6118381"/>
                  <a:pt x="312785" y="5830359"/>
                </a:cubicBezTo>
                <a:cubicBezTo>
                  <a:pt x="278149" y="5719759"/>
                  <a:pt x="248879" y="5607635"/>
                  <a:pt x="212198" y="5480401"/>
                </a:cubicBezTo>
                <a:cubicBezTo>
                  <a:pt x="212208" y="5491601"/>
                  <a:pt x="212803" y="5502788"/>
                  <a:pt x="213988" y="5513923"/>
                </a:cubicBezTo>
                <a:cubicBezTo>
                  <a:pt x="264089" y="5723695"/>
                  <a:pt x="307290" y="5935370"/>
                  <a:pt x="365826" y="6142729"/>
                </a:cubicBezTo>
                <a:cubicBezTo>
                  <a:pt x="433152" y="6380817"/>
                  <a:pt x="510068" y="6614016"/>
                  <a:pt x="597975" y="6841549"/>
                </a:cubicBezTo>
                <a:lnTo>
                  <a:pt x="604824" y="6858000"/>
                </a:lnTo>
                <a:lnTo>
                  <a:pt x="552056" y="6858000"/>
                </a:lnTo>
                <a:lnTo>
                  <a:pt x="539576" y="6828295"/>
                </a:lnTo>
                <a:cubicBezTo>
                  <a:pt x="380597" y="6414594"/>
                  <a:pt x="260223" y="5988893"/>
                  <a:pt x="171555" y="5552906"/>
                </a:cubicBezTo>
                <a:cubicBezTo>
                  <a:pt x="91163" y="5157998"/>
                  <a:pt x="43746" y="4758899"/>
                  <a:pt x="12305" y="4357388"/>
                </a:cubicBezTo>
                <a:cubicBezTo>
                  <a:pt x="-14281" y="4013908"/>
                  <a:pt x="4507" y="3672965"/>
                  <a:pt x="46684" y="3331516"/>
                </a:cubicBezTo>
                <a:cubicBezTo>
                  <a:pt x="127203" y="2664286"/>
                  <a:pt x="277819" y="2007265"/>
                  <a:pt x="496065" y="1371196"/>
                </a:cubicBezTo>
                <a:cubicBezTo>
                  <a:pt x="636273" y="966066"/>
                  <a:pt x="800445" y="573253"/>
                  <a:pt x="995723" y="196614"/>
                </a:cubicBezTo>
                <a:close/>
              </a:path>
            </a:pathLst>
          </a:custGeom>
        </p:spPr>
      </p:pic>
      <p:pic>
        <p:nvPicPr>
          <p:cNvPr id="4" name="Picture 3" descr="A red and black logo&#10;&#10;Description automatically generated">
            <a:extLst>
              <a:ext uri="{FF2B5EF4-FFF2-40B4-BE49-F238E27FC236}">
                <a16:creationId xmlns:a16="http://schemas.microsoft.com/office/drawing/2014/main" id="{9C8C17A7-C08F-CF3A-3B7B-50EFB56EBF93}"/>
              </a:ext>
            </a:extLst>
          </p:cNvPr>
          <p:cNvPicPr>
            <a:picLocks noChangeAspect="1"/>
          </p:cNvPicPr>
          <p:nvPr/>
        </p:nvPicPr>
        <p:blipFill>
          <a:blip r:embed="rId3" cstate="email">
            <a:extLst>
              <a:ext uri="{28A0092B-C50C-407E-A947-70E740481C1C}">
                <a14:useLocalDpi xmlns:a14="http://schemas.microsoft.com/office/drawing/2010/main"/>
              </a:ext>
            </a:extLst>
          </a:blip>
          <a:stretch>
            <a:fillRect/>
          </a:stretch>
        </p:blipFill>
        <p:spPr>
          <a:xfrm>
            <a:off x="8913751" y="5988142"/>
            <a:ext cx="2769476" cy="579906"/>
          </a:xfrm>
          <a:prstGeom prst="rect">
            <a:avLst/>
          </a:prstGeom>
        </p:spPr>
      </p:pic>
      <p:sp>
        <p:nvSpPr>
          <p:cNvPr id="9" name="Text Placeholder 6">
            <a:extLst>
              <a:ext uri="{FF2B5EF4-FFF2-40B4-BE49-F238E27FC236}">
                <a16:creationId xmlns:a16="http://schemas.microsoft.com/office/drawing/2014/main" id="{EE3FE042-6EF6-BF37-62A2-9B3354DFE1B8}"/>
              </a:ext>
            </a:extLst>
          </p:cNvPr>
          <p:cNvSpPr txBox="1">
            <a:spLocks/>
          </p:cNvSpPr>
          <p:nvPr/>
        </p:nvSpPr>
        <p:spPr>
          <a:xfrm>
            <a:off x="431573" y="3401357"/>
            <a:ext cx="6334735" cy="3811588"/>
          </a:xfrm>
          <a:prstGeom prst="rect">
            <a:avLst/>
          </a:prstGeom>
        </p:spPr>
        <p:txBody>
          <a:bodyPr vert="horz" lIns="91440" tIns="45720" rIns="91440" bIns="45720" rtlCol="0">
            <a:normAutofit/>
          </a:bodyPr>
          <a:lstStyle>
            <a:lvl1pPr marL="0" indent="0" algn="l" defTabSz="914400" rtl="0" eaLnBrk="1" latinLnBrk="0" hangingPunct="1">
              <a:lnSpc>
                <a:spcPct val="90000"/>
              </a:lnSpc>
              <a:spcBef>
                <a:spcPts val="1000"/>
              </a:spcBef>
              <a:buFont typeface="Arial" panose="020B0604020202020204" pitchFamily="34" charset="0"/>
              <a:buNone/>
              <a:defRPr sz="1600" kern="1200">
                <a:solidFill>
                  <a:schemeClr val="tx1"/>
                </a:solidFill>
                <a:latin typeface="+mn-lt"/>
                <a:ea typeface="+mn-ea"/>
                <a:cs typeface="+mn-cs"/>
              </a:defRPr>
            </a:lvl1pPr>
            <a:lvl2pPr marL="457200" indent="0" algn="l" defTabSz="914400" rtl="0" eaLnBrk="1" latinLnBrk="0" hangingPunct="1">
              <a:lnSpc>
                <a:spcPct val="90000"/>
              </a:lnSpc>
              <a:spcBef>
                <a:spcPts val="500"/>
              </a:spcBef>
              <a:buFont typeface="Arial" panose="020B0604020202020204" pitchFamily="34" charset="0"/>
              <a:buNone/>
              <a:defRPr sz="1400" kern="1200">
                <a:solidFill>
                  <a:schemeClr val="tx1"/>
                </a:solidFill>
                <a:latin typeface="+mn-lt"/>
                <a:ea typeface="+mn-ea"/>
                <a:cs typeface="+mn-cs"/>
              </a:defRPr>
            </a:lvl2pPr>
            <a:lvl3pPr marL="914400" indent="0" algn="l" defTabSz="914400" rtl="0" eaLnBrk="1" latinLnBrk="0" hangingPunct="1">
              <a:lnSpc>
                <a:spcPct val="90000"/>
              </a:lnSpc>
              <a:spcBef>
                <a:spcPts val="500"/>
              </a:spcBef>
              <a:buFont typeface="Arial" panose="020B0604020202020204" pitchFamily="34" charset="0"/>
              <a:buNone/>
              <a:defRPr sz="1200" kern="1200">
                <a:solidFill>
                  <a:schemeClr val="tx1"/>
                </a:solidFill>
                <a:latin typeface="+mn-lt"/>
                <a:ea typeface="+mn-ea"/>
                <a:cs typeface="+mn-cs"/>
              </a:defRPr>
            </a:lvl3pPr>
            <a:lvl4pPr marL="1371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4pPr>
            <a:lvl5pPr marL="18288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5pPr>
            <a:lvl6pPr marL="22860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6pPr>
            <a:lvl7pPr marL="27432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7pPr>
            <a:lvl8pPr marL="32004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8pPr>
            <a:lvl9pPr marL="3657600" indent="0" algn="l" defTabSz="914400" rtl="0" eaLnBrk="1" latinLnBrk="0" hangingPunct="1">
              <a:lnSpc>
                <a:spcPct val="90000"/>
              </a:lnSpc>
              <a:spcBef>
                <a:spcPts val="500"/>
              </a:spcBef>
              <a:buFont typeface="Arial" panose="020B0604020202020204" pitchFamily="34" charset="0"/>
              <a:buNone/>
              <a:defRPr sz="1000" kern="1200">
                <a:solidFill>
                  <a:schemeClr val="tx1"/>
                </a:solidFill>
                <a:latin typeface="+mn-lt"/>
                <a:ea typeface="+mn-ea"/>
                <a:cs typeface="+mn-cs"/>
              </a:defRPr>
            </a:lvl9pPr>
          </a:lstStyle>
          <a:p>
            <a:pPr algn="ctr"/>
            <a:r>
              <a:rPr lang="en-US" sz="2400" b="1" dirty="0">
                <a:latin typeface="Auxilia" panose="02000000000000000000" pitchFamily="50" charset="0"/>
                <a:cs typeface="Auxilia" panose="02000000000000000000" pitchFamily="50" charset="0"/>
                <a:hlinkClick r:id="rId4"/>
              </a:rPr>
              <a:t>Watch here</a:t>
            </a:r>
            <a:endParaRPr lang="en-IE" sz="2400" b="1" dirty="0">
              <a:latin typeface="Auxilia" panose="02000000000000000000" pitchFamily="50" charset="0"/>
              <a:cs typeface="Auxilia" panose="02000000000000000000" pitchFamily="50" charset="0"/>
            </a:endParaRPr>
          </a:p>
        </p:txBody>
      </p:sp>
    </p:spTree>
    <p:extLst>
      <p:ext uri="{BB962C8B-B14F-4D97-AF65-F5344CB8AC3E}">
        <p14:creationId xmlns:p14="http://schemas.microsoft.com/office/powerpoint/2010/main" val="424716705"/>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dirty="0"/>
              <a:t>Worldwide, 2% of countries still do not guarantee the right to education in their Constitution or laws. </a:t>
            </a:r>
          </a:p>
          <a:p>
            <a:pPr marL="0" indent="0">
              <a:buNone/>
            </a:pPr>
            <a:endParaRPr lang="en-US" sz="3200" b="1" dirty="0"/>
          </a:p>
          <a:p>
            <a:pPr marL="0" indent="0">
              <a:buNone/>
            </a:pPr>
            <a:r>
              <a:rPr lang="en-US" sz="3200" b="1" dirty="0"/>
              <a:t>False. </a:t>
            </a:r>
            <a:r>
              <a:rPr lang="en-US" sz="3200" dirty="0"/>
              <a:t>Worldwide, 16% of countries still do not guarantee the right to education in their Constitution or laws.</a:t>
            </a:r>
          </a:p>
          <a:p>
            <a:pPr marL="0" indent="0">
              <a:buNone/>
            </a:pPr>
            <a:endParaRPr lang="en-US" sz="2200" dirty="0">
              <a:cs typeface="Calibri"/>
            </a:endParaRPr>
          </a:p>
          <a:p>
            <a:pPr marL="0" indent="0">
              <a:buNone/>
            </a:pPr>
            <a:r>
              <a:rPr lang="en-US" sz="1400" b="1" dirty="0">
                <a:highlight>
                  <a:srgbClr val="F4BC03"/>
                </a:highlight>
                <a:cs typeface="Calibri"/>
              </a:rPr>
              <a:t>Source: </a:t>
            </a:r>
            <a:r>
              <a:rPr lang="en-US" sz="1400" dirty="0">
                <a:highlight>
                  <a:srgbClr val="F4BC03"/>
                </a:highlight>
                <a:cs typeface="Calibri"/>
                <a:hlinkClick r:id="rId3"/>
              </a:rPr>
              <a:t>https://www.unesco.org/en/articles/key-data-girls-and-womens-right-education</a:t>
            </a:r>
            <a:r>
              <a:rPr lang="en-US" sz="1400" dirty="0">
                <a:highlight>
                  <a:srgbClr val="F4BC03"/>
                </a:highlight>
                <a:cs typeface="Calibri"/>
              </a:rPr>
              <a:t> </a:t>
            </a:r>
          </a:p>
        </p:txBody>
      </p:sp>
    </p:spTree>
    <p:extLst>
      <p:ext uri="{BB962C8B-B14F-4D97-AF65-F5344CB8AC3E}">
        <p14:creationId xmlns:p14="http://schemas.microsoft.com/office/powerpoint/2010/main" val="413410007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dirty="0"/>
              <a:t>At the global level, </a:t>
            </a:r>
            <a:r>
              <a:rPr lang="en-US" dirty="0"/>
              <a:t>5% of countries do not guarantee neither compulsory nor free primary and secondary education</a:t>
            </a:r>
            <a:endParaRPr lang="en-US" sz="3200" dirty="0"/>
          </a:p>
          <a:p>
            <a:pPr marL="0" indent="0">
              <a:buNone/>
            </a:pPr>
            <a:endParaRPr lang="en-US" sz="4800" dirty="0">
              <a:latin typeface="Arial" panose="020B0604020202020204" pitchFamily="34" charset="0"/>
              <a:cs typeface="Arial" panose="020B0604020202020204" pitchFamily="34" charset="0"/>
            </a:endParaRPr>
          </a:p>
          <a:p>
            <a:pPr marL="0" indent="0">
              <a:buNone/>
            </a:pPr>
            <a:r>
              <a:rPr lang="en-US" sz="3200" b="1" dirty="0">
                <a:latin typeface="Arial" panose="020B0604020202020204" pitchFamily="34" charset="0"/>
                <a:cs typeface="Arial" panose="020B0604020202020204" pitchFamily="34" charset="0"/>
              </a:rPr>
              <a:t>True</a:t>
            </a:r>
            <a:endParaRPr lang="en-US" sz="2200" dirty="0">
              <a:cs typeface="Calibri"/>
            </a:endParaRPr>
          </a:p>
          <a:p>
            <a:pPr marL="0" indent="0">
              <a:buNone/>
            </a:pPr>
            <a:r>
              <a:rPr lang="en-US" sz="1400" b="1" dirty="0">
                <a:highlight>
                  <a:srgbClr val="F4BC03"/>
                </a:highlight>
                <a:cs typeface="Calibri"/>
              </a:rPr>
              <a:t>Source: </a:t>
            </a:r>
            <a:r>
              <a:rPr lang="en-US" sz="1400" dirty="0">
                <a:highlight>
                  <a:srgbClr val="F4BC03"/>
                </a:highlight>
                <a:cs typeface="Calibri"/>
                <a:hlinkClick r:id="rId3"/>
              </a:rPr>
              <a:t>https://www.unesco.org/en/articles/key-data-girls-and-womens-right-education</a:t>
            </a:r>
            <a:r>
              <a:rPr lang="en-US" sz="1400" dirty="0">
                <a:highlight>
                  <a:srgbClr val="F4BC03"/>
                </a:highlight>
                <a:cs typeface="Calibri"/>
              </a:rPr>
              <a:t> </a:t>
            </a:r>
          </a:p>
        </p:txBody>
      </p:sp>
    </p:spTree>
    <p:extLst>
      <p:ext uri="{BB962C8B-B14F-4D97-AF65-F5344CB8AC3E}">
        <p14:creationId xmlns:p14="http://schemas.microsoft.com/office/powerpoint/2010/main" val="8209177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9" name="Rectangle 11">
            <a:extLst>
              <a:ext uri="{FF2B5EF4-FFF2-40B4-BE49-F238E27FC236}">
                <a16:creationId xmlns:a16="http://schemas.microsoft.com/office/drawing/2014/main" id="{1BB867FF-FC45-48F7-8104-F89BE54909F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3048" y="0"/>
            <a:ext cx="12188952"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 name="Freeform: Shape 13">
            <a:extLst>
              <a:ext uri="{FF2B5EF4-FFF2-40B4-BE49-F238E27FC236}">
                <a16:creationId xmlns:a16="http://schemas.microsoft.com/office/drawing/2014/main" id="{8BB56887-D0D5-4F0C-9E19-7247EB83C8B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10208695" y="1"/>
            <a:ext cx="1135066" cy="477997"/>
          </a:xfrm>
          <a:custGeom>
            <a:avLst/>
            <a:gdLst>
              <a:gd name="connsiteX0" fmla="*/ 0 w 1135066"/>
              <a:gd name="connsiteY0" fmla="*/ 0 h 477997"/>
              <a:gd name="connsiteX1" fmla="*/ 1135066 w 1135066"/>
              <a:gd name="connsiteY1" fmla="*/ 0 h 477997"/>
              <a:gd name="connsiteX2" fmla="*/ 1133370 w 1135066"/>
              <a:gd name="connsiteY2" fmla="*/ 16827 h 477997"/>
              <a:gd name="connsiteX3" fmla="*/ 567533 w 1135066"/>
              <a:gd name="connsiteY3" fmla="*/ 477997 h 477997"/>
              <a:gd name="connsiteX4" fmla="*/ 1696 w 1135066"/>
              <a:gd name="connsiteY4" fmla="*/ 16827 h 477997"/>
            </a:gdLst>
            <a:ahLst/>
            <a:cxnLst>
              <a:cxn ang="0">
                <a:pos x="connsiteX0" y="connsiteY0"/>
              </a:cxn>
              <a:cxn ang="0">
                <a:pos x="connsiteX1" y="connsiteY1"/>
              </a:cxn>
              <a:cxn ang="0">
                <a:pos x="connsiteX2" y="connsiteY2"/>
              </a:cxn>
              <a:cxn ang="0">
                <a:pos x="connsiteX3" y="connsiteY3"/>
              </a:cxn>
              <a:cxn ang="0">
                <a:pos x="connsiteX4" y="connsiteY4"/>
              </a:cxn>
            </a:cxnLst>
            <a:rect l="l" t="t" r="r" b="b"/>
            <a:pathLst>
              <a:path w="1135066" h="477997">
                <a:moveTo>
                  <a:pt x="0" y="0"/>
                </a:moveTo>
                <a:lnTo>
                  <a:pt x="1135066" y="0"/>
                </a:lnTo>
                <a:lnTo>
                  <a:pt x="1133370" y="16827"/>
                </a:lnTo>
                <a:cubicBezTo>
                  <a:pt x="1079514" y="280016"/>
                  <a:pt x="846644" y="477997"/>
                  <a:pt x="567533" y="477997"/>
                </a:cubicBezTo>
                <a:cubicBezTo>
                  <a:pt x="288422" y="477997"/>
                  <a:pt x="55552" y="280016"/>
                  <a:pt x="1696" y="16827"/>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sp>
        <p:nvSpPr>
          <p:cNvPr id="2" name="Title 1">
            <a:extLst>
              <a:ext uri="{FF2B5EF4-FFF2-40B4-BE49-F238E27FC236}">
                <a16:creationId xmlns:a16="http://schemas.microsoft.com/office/drawing/2014/main" id="{0CCD35EE-208E-746E-B39D-6C4B7F64B88F}"/>
              </a:ext>
            </a:extLst>
          </p:cNvPr>
          <p:cNvSpPr>
            <a:spLocks noGrp="1"/>
          </p:cNvSpPr>
          <p:nvPr>
            <p:ph type="title"/>
          </p:nvPr>
        </p:nvSpPr>
        <p:spPr>
          <a:xfrm>
            <a:off x="838200" y="365125"/>
            <a:ext cx="10515600" cy="1325563"/>
          </a:xfrm>
        </p:spPr>
        <p:txBody>
          <a:bodyPr>
            <a:normAutofit/>
          </a:bodyPr>
          <a:lstStyle/>
          <a:p>
            <a:r>
              <a:rPr lang="en-US" sz="3200">
                <a:latin typeface="Auxilia Black" panose="02000000000000000000" pitchFamily="50" charset="0"/>
                <a:cs typeface="Auxilia Black" panose="02000000000000000000" pitchFamily="50" charset="0"/>
              </a:rPr>
              <a:t>True or false  </a:t>
            </a:r>
            <a:endParaRPr lang="en-IE" sz="3200">
              <a:latin typeface="Auxilia Black" panose="02000000000000000000" pitchFamily="50" charset="0"/>
              <a:cs typeface="Auxilia Black" panose="02000000000000000000" pitchFamily="50" charset="0"/>
            </a:endParaRPr>
          </a:p>
        </p:txBody>
      </p:sp>
      <p:sp>
        <p:nvSpPr>
          <p:cNvPr id="13" name="Arc 15">
            <a:extLst>
              <a:ext uri="{FF2B5EF4-FFF2-40B4-BE49-F238E27FC236}">
                <a16:creationId xmlns:a16="http://schemas.microsoft.com/office/drawing/2014/main" id="{081E4A58-353D-44AE-B2FC-2A74E2E400F7}"/>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flipV="1">
            <a:off x="555710" y="2183223"/>
            <a:ext cx="4083433" cy="4083433"/>
          </a:xfrm>
          <a:prstGeom prst="arc">
            <a:avLst/>
          </a:prstGeom>
          <a:ln w="127000" cap="rnd">
            <a:solidFill>
              <a:schemeClr val="accent4"/>
            </a:solidFill>
            <a:prstDash val="dash"/>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en-US"/>
          </a:p>
        </p:txBody>
      </p:sp>
      <p:sp>
        <p:nvSpPr>
          <p:cNvPr id="3" name="Content Placeholder 2">
            <a:extLst>
              <a:ext uri="{FF2B5EF4-FFF2-40B4-BE49-F238E27FC236}">
                <a16:creationId xmlns:a16="http://schemas.microsoft.com/office/drawing/2014/main" id="{75C24CA4-B95C-AC56-3660-EA395C1ED85E}"/>
              </a:ext>
            </a:extLst>
          </p:cNvPr>
          <p:cNvSpPr>
            <a:spLocks noGrp="1"/>
          </p:cNvSpPr>
          <p:nvPr>
            <p:ph idx="1"/>
          </p:nvPr>
        </p:nvSpPr>
        <p:spPr>
          <a:xfrm>
            <a:off x="838200" y="1581150"/>
            <a:ext cx="10515600" cy="4911725"/>
          </a:xfrm>
        </p:spPr>
        <p:txBody>
          <a:bodyPr vert="horz" lIns="91440" tIns="45720" rIns="91440" bIns="45720" rtlCol="0" anchor="t">
            <a:noAutofit/>
          </a:bodyPr>
          <a:lstStyle/>
          <a:p>
            <a:r>
              <a:rPr lang="en-US" sz="3200" dirty="0"/>
              <a:t>According to </a:t>
            </a:r>
            <a:r>
              <a:rPr lang="en-US" sz="3200" dirty="0">
                <a:hlinkClick r:id="rId3"/>
              </a:rPr>
              <a:t>UNICEF</a:t>
            </a:r>
            <a:r>
              <a:rPr lang="en-US" sz="3200" dirty="0"/>
              <a:t>  estimates, around the world, 12 million girls are out of school</a:t>
            </a:r>
          </a:p>
          <a:p>
            <a:pPr marL="0" indent="0">
              <a:buNone/>
            </a:pPr>
            <a:endParaRPr lang="en-US" sz="3200" dirty="0"/>
          </a:p>
          <a:p>
            <a:pPr marL="0" indent="0">
              <a:buNone/>
            </a:pPr>
            <a:r>
              <a:rPr lang="en-US" sz="3200" b="1" dirty="0"/>
              <a:t>False. </a:t>
            </a:r>
            <a:r>
              <a:rPr lang="en-US" sz="3200" dirty="0"/>
              <a:t>According to </a:t>
            </a:r>
            <a:r>
              <a:rPr lang="en-US" sz="3200" dirty="0">
                <a:hlinkClick r:id="rId3"/>
              </a:rPr>
              <a:t>UNICEF</a:t>
            </a:r>
            <a:r>
              <a:rPr lang="en-US" sz="3200" dirty="0"/>
              <a:t>  estimates, around the world, 122 million girls are out of school</a:t>
            </a:r>
          </a:p>
          <a:p>
            <a:pPr marL="0" indent="0">
              <a:buNone/>
            </a:pPr>
            <a:r>
              <a:rPr lang="en-US" sz="1400" b="1" dirty="0">
                <a:highlight>
                  <a:srgbClr val="F4BC03"/>
                </a:highlight>
                <a:cs typeface="Calibri"/>
              </a:rPr>
              <a:t>Source: </a:t>
            </a:r>
            <a:r>
              <a:rPr lang="en-US" sz="1400" dirty="0">
                <a:highlight>
                  <a:srgbClr val="F4BC03"/>
                </a:highlight>
                <a:cs typeface="Calibri"/>
                <a:hlinkClick r:id="rId4"/>
              </a:rPr>
              <a:t>https://www.worldbank.org/en/topic/girlseducation</a:t>
            </a:r>
            <a:r>
              <a:rPr lang="en-US" sz="1400" dirty="0">
                <a:highlight>
                  <a:srgbClr val="F4BC03"/>
                </a:highlight>
                <a:cs typeface="Calibri"/>
              </a:rPr>
              <a:t> </a:t>
            </a:r>
          </a:p>
        </p:txBody>
      </p:sp>
    </p:spTree>
    <p:extLst>
      <p:ext uri="{BB962C8B-B14F-4D97-AF65-F5344CB8AC3E}">
        <p14:creationId xmlns:p14="http://schemas.microsoft.com/office/powerpoint/2010/main" val="365063982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5" name="Rectangle 14">
            <a:extLst>
              <a:ext uri="{FF2B5EF4-FFF2-40B4-BE49-F238E27FC236}">
                <a16:creationId xmlns:a16="http://schemas.microsoft.com/office/drawing/2014/main" id="{2EB492CD-616E-47F8-933B-5E2D952A0593}"/>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bwMode="white">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defPPr>
              <a:defRPr lang="en-US"/>
            </a:defPPr>
            <a:lvl1pPr marL="0" algn="l" defTabSz="914400" rtl="0" eaLnBrk="1" latinLnBrk="0" hangingPunct="1">
              <a:defRPr sz="1800" kern="1200">
                <a:solidFill>
                  <a:schemeClr val="lt1"/>
                </a:solidFill>
                <a:latin typeface="+mn-lt"/>
                <a:ea typeface="+mn-ea"/>
                <a:cs typeface="+mn-cs"/>
              </a:defRPr>
            </a:lvl1pPr>
            <a:lvl2pPr marL="457200" algn="l" defTabSz="914400" rtl="0" eaLnBrk="1" latinLnBrk="0" hangingPunct="1">
              <a:defRPr sz="1800" kern="1200">
                <a:solidFill>
                  <a:schemeClr val="lt1"/>
                </a:solidFill>
                <a:latin typeface="+mn-lt"/>
                <a:ea typeface="+mn-ea"/>
                <a:cs typeface="+mn-cs"/>
              </a:defRPr>
            </a:lvl2pPr>
            <a:lvl3pPr marL="914400" algn="l" defTabSz="914400" rtl="0" eaLnBrk="1" latinLnBrk="0" hangingPunct="1">
              <a:defRPr sz="1800" kern="1200">
                <a:solidFill>
                  <a:schemeClr val="lt1"/>
                </a:solidFill>
                <a:latin typeface="+mn-lt"/>
                <a:ea typeface="+mn-ea"/>
                <a:cs typeface="+mn-cs"/>
              </a:defRPr>
            </a:lvl3pPr>
            <a:lvl4pPr marL="1371600" algn="l" defTabSz="914400" rtl="0" eaLnBrk="1" latinLnBrk="0" hangingPunct="1">
              <a:defRPr sz="1800" kern="1200">
                <a:solidFill>
                  <a:schemeClr val="lt1"/>
                </a:solidFill>
                <a:latin typeface="+mn-lt"/>
                <a:ea typeface="+mn-ea"/>
                <a:cs typeface="+mn-cs"/>
              </a:defRPr>
            </a:lvl4pPr>
            <a:lvl5pPr marL="1828800" algn="l" defTabSz="914400" rtl="0" eaLnBrk="1" latinLnBrk="0" hangingPunct="1">
              <a:defRPr sz="1800" kern="1200">
                <a:solidFill>
                  <a:schemeClr val="lt1"/>
                </a:solidFill>
                <a:latin typeface="+mn-lt"/>
                <a:ea typeface="+mn-ea"/>
                <a:cs typeface="+mn-cs"/>
              </a:defRPr>
            </a:lvl5pPr>
            <a:lvl6pPr marL="2286000" algn="l" defTabSz="914400" rtl="0" eaLnBrk="1" latinLnBrk="0" hangingPunct="1">
              <a:defRPr sz="1800" kern="1200">
                <a:solidFill>
                  <a:schemeClr val="lt1"/>
                </a:solidFill>
                <a:latin typeface="+mn-lt"/>
                <a:ea typeface="+mn-ea"/>
                <a:cs typeface="+mn-cs"/>
              </a:defRPr>
            </a:lvl6pPr>
            <a:lvl7pPr marL="2743200" algn="l" defTabSz="914400" rtl="0" eaLnBrk="1" latinLnBrk="0" hangingPunct="1">
              <a:defRPr sz="1800" kern="1200">
                <a:solidFill>
                  <a:schemeClr val="lt1"/>
                </a:solidFill>
                <a:latin typeface="+mn-lt"/>
                <a:ea typeface="+mn-ea"/>
                <a:cs typeface="+mn-cs"/>
              </a:defRPr>
            </a:lvl7pPr>
            <a:lvl8pPr marL="3200400" algn="l" defTabSz="914400" rtl="0" eaLnBrk="1" latinLnBrk="0" hangingPunct="1">
              <a:defRPr sz="1800" kern="1200">
                <a:solidFill>
                  <a:schemeClr val="lt1"/>
                </a:solidFill>
                <a:latin typeface="+mn-lt"/>
                <a:ea typeface="+mn-ea"/>
                <a:cs typeface="+mn-cs"/>
              </a:defRPr>
            </a:lvl8pPr>
            <a:lvl9pPr marL="3657600" algn="l" defTabSz="914400" rtl="0" eaLnBrk="1" latinLnBrk="0" hangingPunct="1">
              <a:defRPr sz="1800" kern="1200">
                <a:solidFill>
                  <a:schemeClr val="lt1"/>
                </a:solidFill>
                <a:latin typeface="+mn-lt"/>
                <a:ea typeface="+mn-ea"/>
                <a:cs typeface="+mn-cs"/>
              </a:defRPr>
            </a:lvl9pPr>
          </a:lstStyle>
          <a:p>
            <a:pPr algn="ctr"/>
            <a:endParaRPr lang="en-US"/>
          </a:p>
        </p:txBody>
      </p:sp>
      <p:sp>
        <p:nvSpPr>
          <p:cNvPr id="17" name="Arc 16">
            <a:extLst>
              <a:ext uri="{FF2B5EF4-FFF2-40B4-BE49-F238E27FC236}">
                <a16:creationId xmlns:a16="http://schemas.microsoft.com/office/drawing/2014/main" id="{59383CF9-23B5-4335-9B21-1791C4CF1C7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3967198" flipH="1">
            <a:off x="8631348" y="490493"/>
            <a:ext cx="2987899" cy="2987899"/>
          </a:xfrm>
          <a:prstGeom prst="arc">
            <a:avLst>
              <a:gd name="adj1" fmla="val 14441841"/>
              <a:gd name="adj2" fmla="val 0"/>
            </a:avLst>
          </a:prstGeom>
          <a:ln w="127000" cap="rnd">
            <a:solidFill>
              <a:schemeClr val="accent4"/>
            </a:solidFill>
            <a:prstDash val="dash"/>
            <a:miter lim="800000"/>
          </a:ln>
        </p:spPr>
        <p:style>
          <a:lnRef idx="1">
            <a:schemeClr val="accent1"/>
          </a:lnRef>
          <a:fillRef idx="0">
            <a:schemeClr val="accent1"/>
          </a:fillRef>
          <a:effectRef idx="0">
            <a:schemeClr val="accent1"/>
          </a:effectRef>
          <a:fontRef idx="minor">
            <a:schemeClr val="tx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srgbClr val="000000"/>
              </a:solidFill>
              <a:effectLst/>
              <a:uLnTx/>
              <a:uFillTx/>
              <a:latin typeface="Calibri" panose="020F0502020204030204"/>
              <a:ea typeface="+mn-ea"/>
              <a:cs typeface="+mn-cs"/>
            </a:endParaRPr>
          </a:p>
        </p:txBody>
      </p:sp>
      <p:sp>
        <p:nvSpPr>
          <p:cNvPr id="2" name="Title 1">
            <a:extLst>
              <a:ext uri="{FF2B5EF4-FFF2-40B4-BE49-F238E27FC236}">
                <a16:creationId xmlns:a16="http://schemas.microsoft.com/office/drawing/2014/main" id="{A9539E9B-87B9-CDC4-18D1-1C0B9889C472}"/>
              </a:ext>
            </a:extLst>
          </p:cNvPr>
          <p:cNvSpPr>
            <a:spLocks noGrp="1"/>
          </p:cNvSpPr>
          <p:nvPr>
            <p:ph type="title"/>
          </p:nvPr>
        </p:nvSpPr>
        <p:spPr>
          <a:xfrm>
            <a:off x="5003957" y="170940"/>
            <a:ext cx="6042480" cy="1325563"/>
          </a:xfrm>
        </p:spPr>
        <p:txBody>
          <a:bodyPr vert="horz" lIns="91440" tIns="45720" rIns="91440" bIns="45720" rtlCol="0" anchor="ctr">
            <a:noAutofit/>
          </a:bodyPr>
          <a:lstStyle/>
          <a:p>
            <a:r>
              <a:rPr lang="en-US" kern="1200" dirty="0">
                <a:solidFill>
                  <a:schemeClr val="tx1"/>
                </a:solidFill>
                <a:latin typeface="Auxilia Black" panose="02000000000000000000" pitchFamily="50" charset="0"/>
                <a:cs typeface="Auxilia Black" panose="02000000000000000000" pitchFamily="50" charset="0"/>
              </a:rPr>
              <a:t>Case study</a:t>
            </a:r>
          </a:p>
        </p:txBody>
      </p:sp>
      <p:sp>
        <p:nvSpPr>
          <p:cNvPr id="19" name="Freeform: Shape 18">
            <a:extLst>
              <a:ext uri="{FF2B5EF4-FFF2-40B4-BE49-F238E27FC236}">
                <a16:creationId xmlns:a16="http://schemas.microsoft.com/office/drawing/2014/main" id="{0007FE00-9498-4706-B255-6437B0252C02}"/>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0" y="5486400"/>
            <a:ext cx="2672863" cy="1371600"/>
          </a:xfrm>
          <a:custGeom>
            <a:avLst/>
            <a:gdLst>
              <a:gd name="connsiteX0" fmla="*/ 1721734 w 2672863"/>
              <a:gd name="connsiteY0" fmla="*/ 0 h 1371600"/>
              <a:gd name="connsiteX1" fmla="*/ 2564444 w 2672863"/>
              <a:gd name="connsiteY1" fmla="*/ 213382 h 1371600"/>
              <a:gd name="connsiteX2" fmla="*/ 2672863 w 2672863"/>
              <a:gd name="connsiteY2" fmla="*/ 279248 h 1371600"/>
              <a:gd name="connsiteX3" fmla="*/ 2672863 w 2672863"/>
              <a:gd name="connsiteY3" fmla="*/ 1371600 h 1371600"/>
              <a:gd name="connsiteX4" fmla="*/ 0 w 2672863"/>
              <a:gd name="connsiteY4" fmla="*/ 1371600 h 1371600"/>
              <a:gd name="connsiteX5" fmla="*/ 33268 w 2672863"/>
              <a:gd name="connsiteY5" fmla="*/ 1242216 h 1371600"/>
              <a:gd name="connsiteX6" fmla="*/ 1721734 w 2672863"/>
              <a:gd name="connsiteY6" fmla="*/ 0 h 13716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Lst>
            <a:rect l="l" t="t" r="r" b="b"/>
            <a:pathLst>
              <a:path w="2672863" h="1371600">
                <a:moveTo>
                  <a:pt x="1721734" y="0"/>
                </a:moveTo>
                <a:cubicBezTo>
                  <a:pt x="2026863" y="0"/>
                  <a:pt x="2313937" y="77299"/>
                  <a:pt x="2564444" y="213382"/>
                </a:cubicBezTo>
                <a:lnTo>
                  <a:pt x="2672863" y="279248"/>
                </a:lnTo>
                <a:lnTo>
                  <a:pt x="2672863" y="1371600"/>
                </a:lnTo>
                <a:lnTo>
                  <a:pt x="0" y="1371600"/>
                </a:lnTo>
                <a:lnTo>
                  <a:pt x="33268" y="1242216"/>
                </a:lnTo>
                <a:cubicBezTo>
                  <a:pt x="257110" y="522539"/>
                  <a:pt x="928399" y="0"/>
                  <a:pt x="1721734" y="0"/>
                </a:cubicBezTo>
                <a:close/>
              </a:path>
            </a:pathLst>
          </a:cu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wrap="square" rtlCol="0" anchor="ctr">
            <a:noAutofit/>
          </a:bodyPr>
          <a:lstStyle/>
          <a:p>
            <a:pPr algn="ctr"/>
            <a:endParaRPr lang="en-US"/>
          </a:p>
        </p:txBody>
      </p:sp>
      <p:pic>
        <p:nvPicPr>
          <p:cNvPr id="6" name="Picture Placeholder 5">
            <a:extLst>
              <a:ext uri="{FF2B5EF4-FFF2-40B4-BE49-F238E27FC236}">
                <a16:creationId xmlns:a16="http://schemas.microsoft.com/office/drawing/2014/main" id="{1F5BFE18-AB4B-055B-CFC4-18EBF28A0320}"/>
              </a:ext>
            </a:extLst>
          </p:cNvPr>
          <p:cNvPicPr>
            <a:picLocks noGrp="1" noChangeAspect="1"/>
          </p:cNvPicPr>
          <p:nvPr>
            <p:ph type="pic" idx="1"/>
          </p:nvPr>
        </p:nvPicPr>
        <p:blipFill>
          <a:blip r:embed="rId2" cstate="email">
            <a:extLst>
              <a:ext uri="{28A0092B-C50C-407E-A947-70E740481C1C}">
                <a14:useLocalDpi xmlns:a14="http://schemas.microsoft.com/office/drawing/2010/main"/>
              </a:ext>
            </a:extLst>
          </a:blip>
          <a:srcRect/>
          <a:stretch/>
        </p:blipFill>
        <p:spPr>
          <a:xfrm>
            <a:off x="712984" y="1096063"/>
            <a:ext cx="3409483" cy="4665871"/>
          </a:xfrm>
          <a:custGeom>
            <a:avLst/>
            <a:gdLst/>
            <a:ahLst/>
            <a:cxnLst/>
            <a:rect l="l" t="t" r="r" b="b"/>
            <a:pathLst>
              <a:path w="4777381" h="5643794">
                <a:moveTo>
                  <a:pt x="143704" y="0"/>
                </a:moveTo>
                <a:lnTo>
                  <a:pt x="4633677" y="0"/>
                </a:lnTo>
                <a:cubicBezTo>
                  <a:pt x="4713043" y="0"/>
                  <a:pt x="4777381" y="64338"/>
                  <a:pt x="4777381" y="143704"/>
                </a:cubicBezTo>
                <a:lnTo>
                  <a:pt x="4777381" y="5500090"/>
                </a:lnTo>
                <a:cubicBezTo>
                  <a:pt x="4777381" y="5579456"/>
                  <a:pt x="4713043" y="5643794"/>
                  <a:pt x="4633677" y="5643794"/>
                </a:cubicBezTo>
                <a:lnTo>
                  <a:pt x="143704" y="5643794"/>
                </a:lnTo>
                <a:cubicBezTo>
                  <a:pt x="64338" y="5643794"/>
                  <a:pt x="0" y="5579456"/>
                  <a:pt x="0" y="5500090"/>
                </a:cubicBezTo>
                <a:lnTo>
                  <a:pt x="0" y="143704"/>
                </a:lnTo>
                <a:cubicBezTo>
                  <a:pt x="0" y="64338"/>
                  <a:pt x="64338" y="0"/>
                  <a:pt x="143704" y="0"/>
                </a:cubicBezTo>
                <a:close/>
              </a:path>
            </a:pathLst>
          </a:custGeom>
        </p:spPr>
      </p:pic>
      <p:sp>
        <p:nvSpPr>
          <p:cNvPr id="3" name="Content Placeholder 2">
            <a:extLst>
              <a:ext uri="{FF2B5EF4-FFF2-40B4-BE49-F238E27FC236}">
                <a16:creationId xmlns:a16="http://schemas.microsoft.com/office/drawing/2014/main" id="{716B54D4-B2F7-95FB-0F08-DAFCF608BBF5}"/>
              </a:ext>
            </a:extLst>
          </p:cNvPr>
          <p:cNvSpPr>
            <a:spLocks noGrp="1"/>
          </p:cNvSpPr>
          <p:nvPr>
            <p:ph type="body" sz="half" idx="2"/>
          </p:nvPr>
        </p:nvSpPr>
        <p:spPr>
          <a:xfrm>
            <a:off x="4538694" y="1214124"/>
            <a:ext cx="7231515" cy="4192520"/>
          </a:xfrm>
        </p:spPr>
        <p:txBody>
          <a:bodyPr vert="horz" lIns="91440" tIns="45720" rIns="91440" bIns="45720" rtlCol="0">
            <a:noAutofit/>
          </a:bodyPr>
          <a:lstStyle/>
          <a:p>
            <a:r>
              <a:rPr lang="en-US" dirty="0">
                <a:highlight>
                  <a:srgbClr val="FFFFFF"/>
                </a:highlight>
                <a:latin typeface="Auxilia" panose="02000000000000000000" pitchFamily="50" charset="0"/>
                <a:cs typeface="Auxilia" panose="02000000000000000000" pitchFamily="50" charset="0"/>
              </a:rPr>
              <a:t>Pearl, 16, is head girl at her school in rural Zimbabwe, where chronic underfunding and climate shocks are threatening girls’ futures. Despite dreaming of becoming a pharmacist, Pearl had to drop Shona, Zimbabwe’s main language, as an exam subject due to a lack of textbooks, where there were just two for the entire Form 4 class.</a:t>
            </a:r>
          </a:p>
          <a:p>
            <a:r>
              <a:rPr lang="en-US" dirty="0">
                <a:highlight>
                  <a:srgbClr val="FFFFFF"/>
                </a:highlight>
                <a:latin typeface="Auxilia" panose="02000000000000000000" pitchFamily="50" charset="0"/>
                <a:cs typeface="Auxilia" panose="02000000000000000000" pitchFamily="50" charset="0"/>
              </a:rPr>
              <a:t>With broken furniture forcing students to learn outdoors and fees going unpaid due to poverty and hunger, many girls are losing access to quality education. Long walks to school leave them vulnerable to exploitation, with “sugar daddies” offering food in exchange for sex.</a:t>
            </a:r>
          </a:p>
          <a:p>
            <a:r>
              <a:rPr lang="en-US" dirty="0">
                <a:highlight>
                  <a:srgbClr val="FFFFFF"/>
                </a:highlight>
                <a:latin typeface="Auxilia" panose="02000000000000000000" pitchFamily="50" charset="0"/>
                <a:cs typeface="Auxilia" panose="02000000000000000000" pitchFamily="50" charset="0"/>
              </a:rPr>
              <a:t>“The biggest challenge that most girls encounter is having to travel long distances from their homes to school; most of them travel from afar. That’s what makes them vulnerable to “sugar daddies,” and then they get lured with such things as corn or potato snacks. Most of the time girls are the ones who come late to school unlike boys -even if they [the girls] are admonished they do not take heed; they give all sorts of excuses. They come at whatever time and they don’t care.”</a:t>
            </a:r>
            <a:br>
              <a:rPr lang="en-US" dirty="0">
                <a:highlight>
                  <a:srgbClr val="FFFFFF"/>
                </a:highlight>
                <a:latin typeface="Auxilia" panose="02000000000000000000" pitchFamily="50" charset="0"/>
                <a:cs typeface="Auxilia" panose="02000000000000000000" pitchFamily="50" charset="0"/>
              </a:rPr>
            </a:br>
            <a:br>
              <a:rPr lang="en-US" dirty="0">
                <a:highlight>
                  <a:srgbClr val="FFFFFF"/>
                </a:highlight>
                <a:latin typeface="Auxilia" panose="02000000000000000000" pitchFamily="50" charset="0"/>
                <a:cs typeface="Auxilia" panose="02000000000000000000" pitchFamily="50" charset="0"/>
              </a:rPr>
            </a:br>
            <a:r>
              <a:rPr lang="en-US" dirty="0">
                <a:highlight>
                  <a:srgbClr val="FFFFFF"/>
                </a:highlight>
                <a:latin typeface="Auxilia" panose="02000000000000000000" pitchFamily="50" charset="0"/>
                <a:cs typeface="Auxilia" panose="02000000000000000000" pitchFamily="50" charset="0"/>
              </a:rPr>
              <a:t>Pearl’s story highlights how underfunded public services, worsened by the climate crisis and an unjust global financial system, are pushing girls out of school and into danger. Her experience shows why Financing for Development must deliver urgent action to invest in education and dismantle economic rules that trap Global South countries in debt and austerity, denying girls like Pearl the chance to fulfil their potential.</a:t>
            </a:r>
            <a:endParaRPr lang="en-US" dirty="0">
              <a:latin typeface="Auxilia" panose="02000000000000000000" pitchFamily="50" charset="0"/>
              <a:cs typeface="Auxilia" panose="02000000000000000000" pitchFamily="50" charset="0"/>
            </a:endParaRPr>
          </a:p>
        </p:txBody>
      </p:sp>
      <p:sp>
        <p:nvSpPr>
          <p:cNvPr id="4" name="TextBox 3">
            <a:extLst>
              <a:ext uri="{FF2B5EF4-FFF2-40B4-BE49-F238E27FC236}">
                <a16:creationId xmlns:a16="http://schemas.microsoft.com/office/drawing/2014/main" id="{55F2F2E9-D7C7-B983-7ABD-38D52029158E}"/>
              </a:ext>
            </a:extLst>
          </p:cNvPr>
          <p:cNvSpPr txBox="1"/>
          <p:nvPr/>
        </p:nvSpPr>
        <p:spPr>
          <a:xfrm>
            <a:off x="712984" y="5859962"/>
            <a:ext cx="3409483" cy="253916"/>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@Tendai ​Marima/​ActionAid</a:t>
            </a:r>
            <a:endParaRPr lang="en-IE" sz="1050" dirty="0">
              <a:highlight>
                <a:srgbClr val="F4BC03"/>
              </a:highlight>
              <a:latin typeface="Arial" panose="020B0604020202020204" pitchFamily="34" charset="0"/>
              <a:cs typeface="Arial" panose="020B0604020202020204" pitchFamily="34" charset="0"/>
            </a:endParaRPr>
          </a:p>
        </p:txBody>
      </p:sp>
      <p:sp>
        <p:nvSpPr>
          <p:cNvPr id="5" name="TextBox 4">
            <a:extLst>
              <a:ext uri="{FF2B5EF4-FFF2-40B4-BE49-F238E27FC236}">
                <a16:creationId xmlns:a16="http://schemas.microsoft.com/office/drawing/2014/main" id="{EE12C19B-6E92-1C7B-E37D-9BF2C1A47B77}"/>
              </a:ext>
            </a:extLst>
          </p:cNvPr>
          <p:cNvSpPr txBox="1"/>
          <p:nvPr/>
        </p:nvSpPr>
        <p:spPr>
          <a:xfrm>
            <a:off x="712984" y="6113878"/>
            <a:ext cx="3409483" cy="577081"/>
          </a:xfrm>
          <a:prstGeom prst="rect">
            <a:avLst/>
          </a:prstGeom>
          <a:noFill/>
        </p:spPr>
        <p:txBody>
          <a:bodyPr wrap="square" rtlCol="0">
            <a:spAutoFit/>
          </a:bodyPr>
          <a:lstStyle/>
          <a:p>
            <a:r>
              <a:rPr lang="en-US" sz="1050" b="0" i="0" dirty="0">
                <a:effectLst/>
                <a:highlight>
                  <a:srgbClr val="F4BC03"/>
                </a:highlight>
                <a:latin typeface="Arial" panose="020B0604020202020204" pitchFamily="34" charset="0"/>
                <a:cs typeface="Arial" panose="020B0604020202020204" pitchFamily="34" charset="0"/>
              </a:rPr>
              <a:t>Pearl, 16, is head girl at her school in rural Zimbabwe, where chronic underfunding and climate shocks are threatening girls’ futures      </a:t>
            </a:r>
            <a:endParaRPr lang="en-IE" sz="1050" dirty="0">
              <a:highlight>
                <a:srgbClr val="F4BC03"/>
              </a:highlight>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77446193"/>
      </p:ext>
    </p:extLst>
  </p:cSld>
  <p:clrMapOvr>
    <a:masterClrMapping/>
  </p:clrMapOvr>
</p:sld>
</file>

<file path=ppt/theme/theme1.xml><?xml version="1.0" encoding="utf-8"?>
<a:theme xmlns:a="http://schemas.openxmlformats.org/drawingml/2006/main" name="Office Theme">
  <a:themeElements>
    <a:clrScheme name="ActionAid Colours">
      <a:dk1>
        <a:sysClr val="windowText" lastClr="000000"/>
      </a:dk1>
      <a:lt1>
        <a:sysClr val="window" lastClr="FFFFFF"/>
      </a:lt1>
      <a:dk2>
        <a:srgbClr val="44546A"/>
      </a:dk2>
      <a:lt2>
        <a:srgbClr val="E7E6E6"/>
      </a:lt2>
      <a:accent1>
        <a:srgbClr val="92CCBE"/>
      </a:accent1>
      <a:accent2>
        <a:srgbClr val="8FB4BE"/>
      </a:accent2>
      <a:accent3>
        <a:srgbClr val="FB171C"/>
      </a:accent3>
      <a:accent4>
        <a:srgbClr val="F4BC03"/>
      </a:accent4>
      <a:accent5>
        <a:srgbClr val="FF0000"/>
      </a:accent5>
      <a:accent6>
        <a:srgbClr val="FF7D69"/>
      </a:accent6>
      <a:hlink>
        <a:srgbClr val="0563C1"/>
      </a:hlink>
      <a:folHlink>
        <a:srgbClr val="FB171C"/>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8c4c1eac-08e8-4be8-836a-443b36469159">
      <Terms xmlns="http://schemas.microsoft.com/office/infopath/2007/PartnerControls"/>
    </lcf76f155ced4ddcb4097134ff3c332f>
    <TaxCatchAll xmlns="2c116a8c-2560-4f4c-ab85-48c64df05a19" xsi:nil="true"/>
    <_ip_UnifiedCompliancePolicyUIAction xmlns="http://schemas.microsoft.com/sharepoint/v3" xsi:nil="true"/>
    <_ip_UnifiedCompliancePolicyProperties xmlns="http://schemas.microsoft.com/sharepoint/v3" xsi:nil="true"/>
    <SharedWithUsers xmlns="2c116a8c-2560-4f4c-ab85-48c64df05a19">
      <UserInfo>
        <DisplayName>Jane Murray</DisplayName>
        <AccountId>124</AccountId>
        <AccountType/>
      </UserInfo>
    </SharedWithUsers>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DCA1267D87635A40AA3D2059F48070E3" ma:contentTypeVersion="22" ma:contentTypeDescription="Create a new document." ma:contentTypeScope="" ma:versionID="f9c60aac022d0f0ca9c5dbbb356eba22">
  <xsd:schema xmlns:xsd="http://www.w3.org/2001/XMLSchema" xmlns:xs="http://www.w3.org/2001/XMLSchema" xmlns:p="http://schemas.microsoft.com/office/2006/metadata/properties" xmlns:ns1="http://schemas.microsoft.com/sharepoint/v3" xmlns:ns2="8c4c1eac-08e8-4be8-836a-443b36469159" xmlns:ns3="2c116a8c-2560-4f4c-ab85-48c64df05a19" targetNamespace="http://schemas.microsoft.com/office/2006/metadata/properties" ma:root="true" ma:fieldsID="9ac41c7608f107a371bb055e8b55ec22" ns1:_="" ns2:_="" ns3:_="">
    <xsd:import namespace="http://schemas.microsoft.com/sharepoint/v3"/>
    <xsd:import namespace="8c4c1eac-08e8-4be8-836a-443b36469159"/>
    <xsd:import namespace="2c116a8c-2560-4f4c-ab85-48c64df05a19"/>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MediaServiceAutoKeyPoints" minOccurs="0"/>
                <xsd:element ref="ns2:MediaServiceKeyPoints" minOccurs="0"/>
                <xsd:element ref="ns2:MediaServiceDateTaken" minOccurs="0"/>
                <xsd:element ref="ns2:MediaServiceAutoTags" minOccurs="0"/>
                <xsd:element ref="ns2:MediaServiceOCR" minOccurs="0"/>
                <xsd:element ref="ns2:MediaServiceGenerationTime" minOccurs="0"/>
                <xsd:element ref="ns2:MediaServiceEventHashCode" minOccurs="0"/>
                <xsd:element ref="ns2:MediaLengthInSeconds" minOccurs="0"/>
                <xsd:element ref="ns2:MediaServiceLocation" minOccurs="0"/>
                <xsd:element ref="ns2:lcf76f155ced4ddcb4097134ff3c332f" minOccurs="0"/>
                <xsd:element ref="ns3:TaxCatchAll" minOccurs="0"/>
                <xsd:element ref="ns1:_ip_UnifiedCompliancePolicyProperties" minOccurs="0"/>
                <xsd:element ref="ns1:_ip_UnifiedCompliancePolicyUIAction"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4" nillable="true" ma:displayName="Unified Compliance Policy Properties" ma:hidden="true" ma:internalName="_ip_UnifiedCompliancePolicyProperties">
      <xsd:simpleType>
        <xsd:restriction base="dms:Note"/>
      </xsd:simpleType>
    </xsd:element>
    <xsd:element name="_ip_UnifiedCompliancePolicyUIAction" ma:index="25"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8c4c1eac-08e8-4be8-836a-443b36469159"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AutoKeyPoints" ma:index="12" nillable="true" ma:displayName="MediaServiceAutoKeyPoints" ma:hidden="true" ma:internalName="MediaServiceAutoKeyPoints" ma:readOnly="true">
      <xsd:simpleType>
        <xsd:restriction base="dms:Note"/>
      </xsd:simpleType>
    </xsd:element>
    <xsd:element name="MediaServiceKeyPoints" ma:index="13" nillable="true" ma:displayName="KeyPoints" ma:internalName="MediaServiceKeyPoints" ma:readOnly="true">
      <xsd:simpleType>
        <xsd:restriction base="dms:Note">
          <xsd:maxLength value="255"/>
        </xsd:restriction>
      </xsd:simpleType>
    </xsd:element>
    <xsd:element name="MediaServiceDateTaken" ma:index="14" nillable="true" ma:displayName="MediaServiceDateTaken" ma:hidden="true" ma:internalName="MediaServiceDateTaken" ma:readOnly="true">
      <xsd:simpleType>
        <xsd:restriction base="dms:Text"/>
      </xsd:simpleType>
    </xsd:element>
    <xsd:element name="MediaServiceAutoTags" ma:index="15" nillable="true" ma:displayName="Tags" ma:internalName="MediaServiceAutoTags"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element name="MediaServiceGenerationTime" ma:index="17" nillable="true" ma:displayName="MediaServiceGenerationTime" ma:hidden="true" ma:internalName="MediaServiceGenerationTime" ma:readOnly="true">
      <xsd:simpleType>
        <xsd:restriction base="dms:Text"/>
      </xsd:simpleType>
    </xsd:element>
    <xsd:element name="MediaServiceEventHashCode" ma:index="18" nillable="true" ma:displayName="MediaServiceEventHashCode" ma:hidden="true" ma:internalName="MediaServiceEventHashCode" ma:readOnly="true">
      <xsd:simpleType>
        <xsd:restriction base="dms:Text"/>
      </xsd:simpleType>
    </xsd:element>
    <xsd:element name="MediaLengthInSeconds" ma:index="19" nillable="true" ma:displayName="Length (seconds)" ma:internalName="MediaLengthInSeconds" ma:readOnly="true">
      <xsd:simpleType>
        <xsd:restriction base="dms:Unknown"/>
      </xsd:simpleType>
    </xsd:element>
    <xsd:element name="MediaServiceLocation" ma:index="20" nillable="true" ma:displayName="Location" ma:internalName="MediaServiceLocation" ma:readOnly="true">
      <xsd:simpleType>
        <xsd:restriction base="dms:Text"/>
      </xsd:simpleType>
    </xsd:element>
    <xsd:element name="lcf76f155ced4ddcb4097134ff3c332f" ma:index="22" nillable="true" ma:taxonomy="true" ma:internalName="lcf76f155ced4ddcb4097134ff3c332f" ma:taxonomyFieldName="MediaServiceImageTags" ma:displayName="Image Tags" ma:readOnly="false" ma:fieldId="{5cf76f15-5ced-4ddc-b409-7134ff3c332f}" ma:taxonomyMulti="true" ma:sspId="54300e56-6eb0-4d21-9582-721b83a31a34" ma:termSetId="09814cd3-568e-fe90-9814-8d621ff8fb84" ma:anchorId="fba54fb3-c3e1-fe81-a776-ca4b69148c4d" ma:open="true" ma:isKeyword="false">
      <xsd:complexType>
        <xsd:sequence>
          <xsd:element ref="pc:Terms" minOccurs="0" maxOccurs="1"/>
        </xsd:sequence>
      </xsd:complexType>
    </xsd:element>
    <xsd:element name="MediaServiceObjectDetectorVersions" ma:index="26" nillable="true" ma:displayName="MediaServiceObjectDetectorVersions" ma:description="" ma:hidden="true" ma:indexed="true" ma:internalName="MediaServiceObjectDetectorVersions" ma:readOnly="true">
      <xsd:simpleType>
        <xsd:restriction base="dms:Text"/>
      </xsd:simpleType>
    </xsd:element>
    <xsd:element name="MediaServiceSearchProperties" ma:index="27" nillable="true" ma:displayName="MediaServiceSearchProperties" ma:hidden="true" ma:internalName="MediaServiceSearchProperties" ma:readOnly="true">
      <xsd:simpleType>
        <xsd:restriction base="dms:Note"/>
      </xsd:simpleType>
    </xsd:element>
    <xsd:element name="MediaServiceBillingMetadata" ma:index="28"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2c116a8c-2560-4f4c-ab85-48c64df05a19"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23" nillable="true" ma:displayName="Taxonomy Catch All Column" ma:hidden="true" ma:list="{5069b73a-5499-4b57-bacb-bd6923db957b}" ma:internalName="TaxCatchAll" ma:showField="CatchAllData" ma:web="2c116a8c-2560-4f4c-ab85-48c64df05a19">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CAB969E5-FF46-47CD-A037-B96F91A34E45}">
  <ds:schemaRefs>
    <ds:schemaRef ds:uri="2c116a8c-2560-4f4c-ab85-48c64df05a19"/>
    <ds:schemaRef ds:uri="8c4c1eac-08e8-4be8-836a-443b36469159"/>
    <ds:schemaRef ds:uri="http://schemas.microsoft.com/office/2006/metadata/properties"/>
    <ds:schemaRef ds:uri="http://schemas.microsoft.com/office/infopath/2007/PartnerControls"/>
    <ds:schemaRef ds:uri="http://schemas.microsoft.com/sharepoint/v3"/>
  </ds:schemaRefs>
</ds:datastoreItem>
</file>

<file path=customXml/itemProps2.xml><?xml version="1.0" encoding="utf-8"?>
<ds:datastoreItem xmlns:ds="http://schemas.openxmlformats.org/officeDocument/2006/customXml" ds:itemID="{487D25F5-DCB1-454E-A70D-8DB97B22FD91}">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8c4c1eac-08e8-4be8-836a-443b36469159"/>
    <ds:schemaRef ds:uri="2c116a8c-2560-4f4c-ab85-48c64df05a19"/>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4E187ADB-0FC6-47D5-88F9-0944B08A3784}">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Office Theme 2013 - 2022</Template>
  <TotalTime>256</TotalTime>
  <Words>1973</Words>
  <Application>Microsoft Office PowerPoint</Application>
  <PresentationFormat>Widescreen</PresentationFormat>
  <Paragraphs>102</Paragraphs>
  <Slides>18</Slides>
  <Notes>4</Notes>
  <HiddenSlides>0</HiddenSlides>
  <MMClips>0</MMClips>
  <ScaleCrop>false</ScaleCrop>
  <HeadingPairs>
    <vt:vector size="6" baseType="variant">
      <vt:variant>
        <vt:lpstr>Fonts Used</vt:lpstr>
      </vt:variant>
      <vt:variant>
        <vt:i4>6</vt:i4>
      </vt:variant>
      <vt:variant>
        <vt:lpstr>Theme</vt:lpstr>
      </vt:variant>
      <vt:variant>
        <vt:i4>1</vt:i4>
      </vt:variant>
      <vt:variant>
        <vt:lpstr>Slide Titles</vt:lpstr>
      </vt:variant>
      <vt:variant>
        <vt:i4>18</vt:i4>
      </vt:variant>
    </vt:vector>
  </HeadingPairs>
  <TitlesOfParts>
    <vt:vector size="25" baseType="lpstr">
      <vt:lpstr>Arial</vt:lpstr>
      <vt:lpstr>Auxilia</vt:lpstr>
      <vt:lpstr>Auxilia Black</vt:lpstr>
      <vt:lpstr>Calibri</vt:lpstr>
      <vt:lpstr>Calibri Light</vt:lpstr>
      <vt:lpstr>Symbol</vt:lpstr>
      <vt:lpstr>Office Theme</vt:lpstr>
      <vt:lpstr>Education: women’s rights and the fight for equality</vt:lpstr>
      <vt:lpstr>“Everyone has the right to education.”</vt:lpstr>
      <vt:lpstr>The importance  of education</vt:lpstr>
      <vt:lpstr>Why access to education and services matters, especially for girls and women</vt:lpstr>
      <vt:lpstr>Gender inequality in education  - video</vt:lpstr>
      <vt:lpstr>True or false  </vt:lpstr>
      <vt:lpstr>True or false  </vt:lpstr>
      <vt:lpstr>True or false  </vt:lpstr>
      <vt:lpstr>Case study</vt:lpstr>
      <vt:lpstr>PowerPoint Presentation</vt:lpstr>
      <vt:lpstr>Activity</vt:lpstr>
      <vt:lpstr>Case study: </vt:lpstr>
      <vt:lpstr>PowerPoint Presentation</vt:lpstr>
      <vt:lpstr>Class discussion </vt:lpstr>
      <vt:lpstr>Reflection: Some questions to ask</vt:lpstr>
      <vt:lpstr>Actions to take</vt:lpstr>
      <vt:lpstr>Actions to take</vt:lpstr>
      <vt:lpstr>Further resources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Who cares?</dc:title>
  <dc:creator>Jo-Ann Ward</dc:creator>
  <cp:lastModifiedBy>Jo-Ann Ward</cp:lastModifiedBy>
  <cp:revision>21</cp:revision>
  <dcterms:created xsi:type="dcterms:W3CDTF">2022-08-04T08:34:17Z</dcterms:created>
  <dcterms:modified xsi:type="dcterms:W3CDTF">2025-09-25T15:47:16Z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0x010100DCA1267D87635A40AA3D2059F48070E3</vt:lpwstr>
  </property>
  <property fmtid="{D5CDD505-2E9C-101B-9397-08002B2CF9AE}" pid="3" name="MediaServiceImageTags">
    <vt:lpwstr/>
  </property>
</Properties>
</file>