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19"/>
  </p:notesMasterIdLst>
  <p:sldIdLst>
    <p:sldId id="256" r:id="rId5"/>
    <p:sldId id="270" r:id="rId6"/>
    <p:sldId id="274" r:id="rId7"/>
    <p:sldId id="285" r:id="rId8"/>
    <p:sldId id="271" r:id="rId9"/>
    <p:sldId id="278" r:id="rId10"/>
    <p:sldId id="284" r:id="rId11"/>
    <p:sldId id="283" r:id="rId12"/>
    <p:sldId id="268" r:id="rId13"/>
    <p:sldId id="280" r:id="rId14"/>
    <p:sldId id="265" r:id="rId15"/>
    <p:sldId id="273" r:id="rId16"/>
    <p:sldId id="272" r:id="rId17"/>
    <p:sldId id="28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 id="{D8849F39-85E1-D757-F611-BA77449D967F}" name="Cillian Quinn" initials="CQ" userId="S::Cillian.Quinn@actionaid.org::06f36ca4-9793-4a33-a4b8-f9614e5db7b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Comms - ActionAid Ireland" userId="S::comms.ireland@actionaid.org::de6448a9-8ed2-4067-83a9-ed341f0e0013" providerId="AD" clId="Web-{772CE66A-C1E1-08EE-0786-68C18B1DA6A3}"/>
    <pc:docChg chg="modSld">
      <pc:chgData name="Helena, Comms - ActionAid Ireland" userId="S::comms.ireland@actionaid.org::de6448a9-8ed2-4067-83a9-ed341f0e0013" providerId="AD" clId="Web-{772CE66A-C1E1-08EE-0786-68C18B1DA6A3}" dt="2024-09-16T11:52:53.582" v="0" actId="20577"/>
      <pc:docMkLst>
        <pc:docMk/>
      </pc:docMkLst>
      <pc:sldChg chg="modSp">
        <pc:chgData name="Helena, Comms - ActionAid Ireland" userId="S::comms.ireland@actionaid.org::de6448a9-8ed2-4067-83a9-ed341f0e0013" providerId="AD" clId="Web-{772CE66A-C1E1-08EE-0786-68C18B1DA6A3}" dt="2024-09-16T11:52:53.582" v="0" actId="20577"/>
        <pc:sldMkLst>
          <pc:docMk/>
          <pc:sldMk cId="1809325934" sldId="270"/>
        </pc:sldMkLst>
        <pc:spChg chg="mod">
          <ac:chgData name="Helena, Comms - ActionAid Ireland" userId="S::comms.ireland@actionaid.org::de6448a9-8ed2-4067-83a9-ed341f0e0013" providerId="AD" clId="Web-{772CE66A-C1E1-08EE-0786-68C18B1DA6A3}" dt="2024-09-16T11:52:53.582" v="0" actId="20577"/>
          <ac:spMkLst>
            <pc:docMk/>
            <pc:sldMk cId="1809325934" sldId="270"/>
            <ac:spMk id="3" creationId="{85EB6DF6-51DE-AA5D-FA45-46D396DB1FCE}"/>
          </ac:spMkLst>
        </pc:spChg>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pChg chg="mod">
          <ac:chgData name="Jo-Ann Ward" userId="S::joann.ward@actionaid.org::cc4ed5f1-cedb-4a98-8727-f2c28783c563" providerId="AD" clId="Web-{B14F76F6-36D9-E7BE-3D9A-4FC50847C1FD}" dt="2024-04-16T09:01:57.902" v="95" actId="20577"/>
          <ac:spMkLst>
            <pc:docMk/>
            <pc:sldMk cId="2516668485" sldId="258"/>
            <ac:spMk id="3" creationId="{E209D68D-BD69-4D3D-21F7-EE1F4F9DC1A6}"/>
          </ac:spMkLst>
        </pc:spChg>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pChg chg="mod">
          <ac:chgData name="Jo-Ann Ward" userId="S::joann.ward@actionaid.org::cc4ed5f1-cedb-4a98-8727-f2c28783c563" providerId="AD" clId="Web-{B14F76F6-36D9-E7BE-3D9A-4FC50847C1FD}" dt="2024-04-16T09:00:40.727" v="72" actId="20577"/>
          <ac:spMkLst>
            <pc:docMk/>
            <pc:sldMk cId="403295427" sldId="264"/>
            <ac:spMk id="3" creationId="{9F7EF05A-A12C-AE3F-792F-6E6A587ED4FF}"/>
          </ac:spMkLst>
        </pc:spChg>
      </pc:sldChg>
      <pc:sldChg chg="modSp">
        <pc:chgData name="Jo-Ann Ward" userId="S::joann.ward@actionaid.org::cc4ed5f1-cedb-4a98-8727-f2c28783c563" providerId="AD" clId="Web-{B14F76F6-36D9-E7BE-3D9A-4FC50847C1FD}" dt="2024-04-16T09:01:41.667" v="89" actId="20577"/>
        <pc:sldMkLst>
          <pc:docMk/>
          <pc:sldMk cId="3065956228" sldId="265"/>
        </pc:sldMkLst>
        <pc:graphicFrameChg chg="modGraphic">
          <ac:chgData name="Jo-Ann Ward" userId="S::joann.ward@actionaid.org::cc4ed5f1-cedb-4a98-8727-f2c28783c563" providerId="AD" clId="Web-{B14F76F6-36D9-E7BE-3D9A-4FC50847C1FD}" dt="2024-04-16T09:01:41.667" v="89" actId="20577"/>
          <ac:graphicFrameMkLst>
            <pc:docMk/>
            <pc:sldMk cId="3065956228" sldId="265"/>
            <ac:graphicFrameMk id="5" creationId="{4F8B9369-6FFA-84B9-56B8-32A2949AA1DF}"/>
          </ac:graphicFrameMkLst>
        </pc:graphicFrameChg>
      </pc:sldChg>
      <pc:sldChg chg="addSp delSp modSp">
        <pc:chgData name="Jo-Ann Ward" userId="S::joann.ward@actionaid.org::cc4ed5f1-cedb-4a98-8727-f2c28783c563" providerId="AD" clId="Web-{B14F76F6-36D9-E7BE-3D9A-4FC50847C1FD}" dt="2024-04-16T09:00:12.851" v="62" actId="20577"/>
        <pc:sldMkLst>
          <pc:docMk/>
          <pc:sldMk cId="3027484557" sldId="268"/>
        </pc:sldMkLst>
        <pc:spChg chg="mod">
          <ac:chgData name="Jo-Ann Ward" userId="S::joann.ward@actionaid.org::cc4ed5f1-cedb-4a98-8727-f2c28783c563" providerId="AD" clId="Web-{B14F76F6-36D9-E7BE-3D9A-4FC50847C1FD}" dt="2024-04-16T08:59:45.772" v="48" actId="20577"/>
          <ac:spMkLst>
            <pc:docMk/>
            <pc:sldMk cId="3027484557" sldId="268"/>
            <ac:spMk id="3" creationId="{48EEC0BD-AE19-D880-6B18-0A58FC6563A5}"/>
          </ac:spMkLst>
        </pc:spChg>
        <pc:spChg chg="add mod">
          <ac:chgData name="Jo-Ann Ward" userId="S::joann.ward@actionaid.org::cc4ed5f1-cedb-4a98-8727-f2c28783c563" providerId="AD" clId="Web-{B14F76F6-36D9-E7BE-3D9A-4FC50847C1FD}" dt="2024-04-16T09:00:12.851" v="62" actId="20577"/>
          <ac:spMkLst>
            <pc:docMk/>
            <pc:sldMk cId="3027484557" sldId="268"/>
            <ac:spMk id="5" creationId="{13B66A76-47DA-EF0E-B660-E096770E1B72}"/>
          </ac:spMkLst>
        </pc:spChg>
        <pc:spChg chg="mod">
          <ac:chgData name="Jo-Ann Ward" userId="S::joann.ward@actionaid.org::cc4ed5f1-cedb-4a98-8727-f2c28783c563" providerId="AD" clId="Web-{B14F76F6-36D9-E7BE-3D9A-4FC50847C1FD}" dt="2024-04-16T09:00:04.711" v="51" actId="20577"/>
          <ac:spMkLst>
            <pc:docMk/>
            <pc:sldMk cId="3027484557" sldId="268"/>
            <ac:spMk id="6" creationId="{11F246AF-B572-916F-A3BB-7EE4E27B03ED}"/>
          </ac:spMkLst>
        </pc:spChg>
        <pc:picChg chg="del">
          <ac:chgData name="Jo-Ann Ward" userId="S::joann.ward@actionaid.org::cc4ed5f1-cedb-4a98-8727-f2c28783c563" providerId="AD" clId="Web-{B14F76F6-36D9-E7BE-3D9A-4FC50847C1FD}" dt="2024-04-16T08:59:49.335" v="49"/>
          <ac:picMkLst>
            <pc:docMk/>
            <pc:sldMk cId="3027484557" sldId="268"/>
            <ac:picMk id="8" creationId="{47DB5E67-AA61-44E4-13D6-591F3233D8AF}"/>
          </ac:picMkLst>
        </pc:picChg>
      </pc:sldChg>
      <pc:sldChg chg="modSp">
        <pc:chgData name="Jo-Ann Ward" userId="S::joann.ward@actionaid.org::cc4ed5f1-cedb-4a98-8727-f2c28783c563" providerId="AD" clId="Web-{B14F76F6-36D9-E7BE-3D9A-4FC50847C1FD}" dt="2024-04-16T08:59:04.693" v="35" actId="20577"/>
        <pc:sldMkLst>
          <pc:docMk/>
          <pc:sldMk cId="1809325934" sldId="270"/>
        </pc:sldMkLst>
        <pc:spChg chg="mod">
          <ac:chgData name="Jo-Ann Ward" userId="S::joann.ward@actionaid.org::cc4ed5f1-cedb-4a98-8727-f2c28783c563" providerId="AD" clId="Web-{B14F76F6-36D9-E7BE-3D9A-4FC50847C1FD}" dt="2024-04-16T08:58:33.020" v="10" actId="20577"/>
          <ac:spMkLst>
            <pc:docMk/>
            <pc:sldMk cId="1809325934" sldId="270"/>
            <ac:spMk id="2" creationId="{B0186458-F5D1-02E4-3CB8-61BF5D4473FD}"/>
          </ac:spMkLst>
        </pc:spChg>
        <pc:spChg chg="mod">
          <ac:chgData name="Jo-Ann Ward" userId="S::joann.ward@actionaid.org::cc4ed5f1-cedb-4a98-8727-f2c28783c563" providerId="AD" clId="Web-{B14F76F6-36D9-E7BE-3D9A-4FC50847C1FD}" dt="2024-04-16T08:59:04.693" v="35" actId="20577"/>
          <ac:spMkLst>
            <pc:docMk/>
            <pc:sldMk cId="1809325934" sldId="270"/>
            <ac:spMk id="3" creationId="{85EB6DF6-51DE-AA5D-FA45-46D396DB1FCE}"/>
          </ac:spMkLst>
        </pc:spChg>
      </pc:sldChg>
      <pc:sldChg chg="delSp modSp">
        <pc:chgData name="Jo-Ann Ward" userId="S::joann.ward@actionaid.org::cc4ed5f1-cedb-4a98-8727-f2c28783c563" providerId="AD" clId="Web-{B14F76F6-36D9-E7BE-3D9A-4FC50847C1FD}" dt="2024-04-16T08:59:20.646" v="44"/>
        <pc:sldMkLst>
          <pc:docMk/>
          <pc:sldMk cId="3705171854" sldId="271"/>
        </pc:sldMkLst>
        <pc:spChg chg="mod">
          <ac:chgData name="Jo-Ann Ward" userId="S::joann.ward@actionaid.org::cc4ed5f1-cedb-4a98-8727-f2c28783c563" providerId="AD" clId="Web-{B14F76F6-36D9-E7BE-3D9A-4FC50847C1FD}" dt="2024-04-16T08:59:18.131" v="41" actId="20577"/>
          <ac:spMkLst>
            <pc:docMk/>
            <pc:sldMk cId="3705171854" sldId="271"/>
            <ac:spMk id="2" creationId="{1ACE2FA9-1A98-35B1-CF6E-8B3DF3256419}"/>
          </ac:spMkLst>
        </pc:spChg>
        <pc:picChg chg="del mod">
          <ac:chgData name="Jo-Ann Ward" userId="S::joann.ward@actionaid.org::cc4ed5f1-cedb-4a98-8727-f2c28783c563" providerId="AD" clId="Web-{B14F76F6-36D9-E7BE-3D9A-4FC50847C1FD}" dt="2024-04-16T08:59:20.646" v="44"/>
          <ac:picMkLst>
            <pc:docMk/>
            <pc:sldMk cId="3705171854" sldId="271"/>
            <ac:picMk id="5" creationId="{8C34E625-B073-4411-EB9C-B7E4A06DE05A}"/>
          </ac:picMkLst>
        </pc:picChg>
      </pc:sldChg>
      <pc:sldChg chg="modSp">
        <pc:chgData name="Jo-Ann Ward" userId="S::joann.ward@actionaid.org::cc4ed5f1-cedb-4a98-8727-f2c28783c563" providerId="AD" clId="Web-{B14F76F6-36D9-E7BE-3D9A-4FC50847C1FD}" dt="2024-04-16T09:00:53.118" v="75" actId="20577"/>
        <pc:sldMkLst>
          <pc:docMk/>
          <pc:sldMk cId="3737457157" sldId="272"/>
        </pc:sldMkLst>
        <pc:graphicFrameChg chg="modGraphic">
          <ac:chgData name="Jo-Ann Ward" userId="S::joann.ward@actionaid.org::cc4ed5f1-cedb-4a98-8727-f2c28783c563" providerId="AD" clId="Web-{B14F76F6-36D9-E7BE-3D9A-4FC50847C1FD}" dt="2024-04-16T09:00:53.118" v="75" actId="20577"/>
          <ac:graphicFrameMkLst>
            <pc:docMk/>
            <pc:sldMk cId="3737457157" sldId="272"/>
            <ac:graphicFrameMk id="5" creationId="{4F8B9369-6FFA-84B9-56B8-32A2949AA1DF}"/>
          </ac:graphicFrameMkLst>
        </pc:graphicFrameChg>
      </pc:sldChg>
      <pc:sldChg chg="modSp">
        <pc:chgData name="Jo-Ann Ward" userId="S::joann.ward@actionaid.org::cc4ed5f1-cedb-4a98-8727-f2c28783c563" providerId="AD" clId="Web-{B14F76F6-36D9-E7BE-3D9A-4FC50847C1FD}" dt="2024-04-16T09:01:15.588" v="84" actId="20577"/>
        <pc:sldMkLst>
          <pc:docMk/>
          <pc:sldMk cId="653770758" sldId="273"/>
        </pc:sldMkLst>
        <pc:graphicFrameChg chg="modGraphic">
          <ac:chgData name="Jo-Ann Ward" userId="S::joann.ward@actionaid.org::cc4ed5f1-cedb-4a98-8727-f2c28783c563" providerId="AD" clId="Web-{B14F76F6-36D9-E7BE-3D9A-4FC50847C1FD}" dt="2024-04-16T09:01:15.588" v="84" actId="20577"/>
          <ac:graphicFrameMkLst>
            <pc:docMk/>
            <pc:sldMk cId="653770758" sldId="273"/>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pChg chg="mod ord">
          <ac:chgData name="Jo-Ann Ward" userId="S::joann.ward@actionaid.org::cc4ed5f1-cedb-4a98-8727-f2c28783c563" providerId="AD" clId="Web-{B14F76F6-36D9-E7BE-3D9A-4FC50847C1FD}" dt="2024-04-16T09:03:11.545" v="115"/>
          <ac:spMkLst>
            <pc:docMk/>
            <pc:sldMk cId="2649896640" sldId="274"/>
            <ac:spMk id="2" creationId="{A9539E9B-87B9-CDC4-18D1-1C0B9889C472}"/>
          </ac:spMkLst>
        </pc:spChg>
        <pc:spChg chg="mod ord">
          <ac:chgData name="Jo-Ann Ward" userId="S::joann.ward@actionaid.org::cc4ed5f1-cedb-4a98-8727-f2c28783c563" providerId="AD" clId="Web-{B14F76F6-36D9-E7BE-3D9A-4FC50847C1FD}" dt="2024-04-16T09:03:11.545" v="115"/>
          <ac:spMkLst>
            <pc:docMk/>
            <pc:sldMk cId="2649896640" sldId="274"/>
            <ac:spMk id="3" creationId="{716B54D4-B2F7-95FB-0F08-DAFCF608BBF5}"/>
          </ac:spMkLst>
        </pc:spChg>
        <pc:spChg chg="add mod ord">
          <ac:chgData name="Jo-Ann Ward" userId="S::joann.ward@actionaid.org::cc4ed5f1-cedb-4a98-8727-f2c28783c563" providerId="AD" clId="Web-{B14F76F6-36D9-E7BE-3D9A-4FC50847C1FD}" dt="2024-04-16T09:03:11.545" v="115"/>
          <ac:spMkLst>
            <pc:docMk/>
            <pc:sldMk cId="2649896640" sldId="274"/>
            <ac:spMk id="4" creationId="{D140B709-35BA-7B04-CEAC-772B2C173EF1}"/>
          </ac:spMkLst>
        </pc:spChg>
        <pc:spChg chg="del">
          <ac:chgData name="Jo-Ann Ward" userId="S::joann.ward@actionaid.org::cc4ed5f1-cedb-4a98-8727-f2c28783c563" providerId="AD" clId="Web-{B14F76F6-36D9-E7BE-3D9A-4FC50847C1FD}" dt="2024-04-16T09:03:11.545" v="115"/>
          <ac:spMkLst>
            <pc:docMk/>
            <pc:sldMk cId="2649896640" sldId="274"/>
            <ac:spMk id="9" creationId="{9F7D5CDA-D291-4307-BF55-1381FED29634}"/>
          </ac:spMkLst>
        </pc:spChg>
        <pc:spChg chg="del">
          <ac:chgData name="Jo-Ann Ward" userId="S::joann.ward@actionaid.org::cc4ed5f1-cedb-4a98-8727-f2c28783c563" providerId="AD" clId="Web-{B14F76F6-36D9-E7BE-3D9A-4FC50847C1FD}" dt="2024-04-16T09:03:11.545" v="115"/>
          <ac:spMkLst>
            <pc:docMk/>
            <pc:sldMk cId="2649896640" sldId="274"/>
            <ac:spMk id="11" creationId="{59B296B9-C5A5-4E4F-9B60-C907B5F1466C}"/>
          </ac:spMkLst>
        </pc:spChg>
        <pc:spChg chg="del">
          <ac:chgData name="Jo-Ann Ward" userId="S::joann.ward@actionaid.org::cc4ed5f1-cedb-4a98-8727-f2c28783c563" providerId="AD" clId="Web-{B14F76F6-36D9-E7BE-3D9A-4FC50847C1FD}" dt="2024-04-16T09:03:11.545" v="115"/>
          <ac:spMkLst>
            <pc:docMk/>
            <pc:sldMk cId="2649896640" sldId="274"/>
            <ac:spMk id="13" creationId="{D0300FD3-5AF1-6305-15FA-9078072672E2}"/>
          </ac:spMkLst>
        </pc:spChg>
        <pc:picChg chg="add del">
          <ac:chgData name="Jo-Ann Ward" userId="S::joann.ward@actionaid.org::cc4ed5f1-cedb-4a98-8727-f2c28783c563" providerId="AD" clId="Web-{B14F76F6-36D9-E7BE-3D9A-4FC50847C1FD}" dt="2024-04-16T09:02:53.717" v="114"/>
          <ac:picMkLst>
            <pc:docMk/>
            <pc:sldMk cId="2649896640" sldId="274"/>
            <ac:picMk id="5" creationId="{B2AD7F7A-0E31-CDCC-71B0-7ABAA5EB8F61}"/>
          </ac:picMkLst>
        </pc:picChg>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pChg chg="mod">
          <ac:chgData name="Jo-Ann Ward" userId="S::joann.ward@actionaid.org::cc4ed5f1-cedb-4a98-8727-f2c28783c563" providerId="AD" clId="Web-{B14F76F6-36D9-E7BE-3D9A-4FC50847C1FD}" dt="2024-04-16T08:58:10.644" v="4" actId="20577"/>
          <ac:spMkLst>
            <pc:docMk/>
            <pc:sldMk cId="4134100079" sldId="278"/>
            <ac:spMk id="3" creationId="{75C24CA4-B95C-AC56-3660-EA395C1ED85E}"/>
          </ac:spMkLst>
        </pc:spChg>
      </pc:sldChg>
    </pc:docChg>
  </pc:docChgLst>
  <pc:docChgLst>
    <pc:chgData name="Cillian Quinn" userId="06f36ca4-9793-4a33-a4b8-f9614e5db7b1" providerId="ADAL" clId="{E91DEBF7-54F7-478E-A2DF-2471A249526D}"/>
    <pc:docChg chg="modSld">
      <pc:chgData name="Cillian Quinn" userId="06f36ca4-9793-4a33-a4b8-f9614e5db7b1" providerId="ADAL" clId="{E91DEBF7-54F7-478E-A2DF-2471A249526D}" dt="2024-09-13T10:11:32.201" v="11" actId="20577"/>
      <pc:docMkLst>
        <pc:docMk/>
      </pc:docMkLst>
      <pc:sldChg chg="modSp">
        <pc:chgData name="Cillian Quinn" userId="06f36ca4-9793-4a33-a4b8-f9614e5db7b1" providerId="ADAL" clId="{E91DEBF7-54F7-478E-A2DF-2471A249526D}" dt="2024-09-13T10:00:53.687" v="3" actId="20577"/>
        <pc:sldMkLst>
          <pc:docMk/>
          <pc:sldMk cId="1809325934" sldId="270"/>
        </pc:sldMkLst>
        <pc:spChg chg="mod">
          <ac:chgData name="Cillian Quinn" userId="06f36ca4-9793-4a33-a4b8-f9614e5db7b1" providerId="ADAL" clId="{E91DEBF7-54F7-478E-A2DF-2471A249526D}" dt="2024-09-13T10:00:53.687" v="3" actId="20577"/>
          <ac:spMkLst>
            <pc:docMk/>
            <pc:sldMk cId="1809325934" sldId="270"/>
            <ac:spMk id="3" creationId="{85EB6DF6-51DE-AA5D-FA45-46D396DB1FCE}"/>
          </ac:spMkLst>
        </pc:spChg>
      </pc:sldChg>
      <pc:sldChg chg="modSp">
        <pc:chgData name="Cillian Quinn" userId="06f36ca4-9793-4a33-a4b8-f9614e5db7b1" providerId="ADAL" clId="{E91DEBF7-54F7-478E-A2DF-2471A249526D}" dt="2024-09-13T10:11:32.201" v="11" actId="20577"/>
        <pc:sldMkLst>
          <pc:docMk/>
          <pc:sldMk cId="3650639828" sldId="284"/>
        </pc:sldMkLst>
        <pc:spChg chg="mod">
          <ac:chgData name="Cillian Quinn" userId="06f36ca4-9793-4a33-a4b8-f9614e5db7b1" providerId="ADAL" clId="{E91DEBF7-54F7-478E-A2DF-2471A249526D}" dt="2024-09-13T10:11:32.201" v="11" actId="20577"/>
          <ac:spMkLst>
            <pc:docMk/>
            <pc:sldMk cId="3650639828" sldId="284"/>
            <ac:spMk id="3" creationId="{75C24CA4-B95C-AC56-3660-EA395C1ED85E}"/>
          </ac:spMkLst>
        </pc:spChg>
      </pc:sldChg>
    </pc:docChg>
  </pc:docChgLst>
  <pc:docChgLst>
    <pc:chgData name="Erica Beccarello" userId="S::erica.beccarello@actionaid.org::4cfe7f98-5fdd-4436-b022-65f9c48a41be" providerId="AD" clId="Web-{7517A003-5A4C-9D95-F802-8D5EA026EDA8}"/>
    <pc:docChg chg="modSld">
      <pc:chgData name="Erica Beccarello" userId="S::erica.beccarello@actionaid.org::4cfe7f98-5fdd-4436-b022-65f9c48a41be" providerId="AD" clId="Web-{7517A003-5A4C-9D95-F802-8D5EA026EDA8}" dt="2024-09-13T10:24:21.049" v="2" actId="20577"/>
      <pc:docMkLst>
        <pc:docMk/>
      </pc:docMkLst>
      <pc:sldChg chg="modSp">
        <pc:chgData name="Erica Beccarello" userId="S::erica.beccarello@actionaid.org::4cfe7f98-5fdd-4436-b022-65f9c48a41be" providerId="AD" clId="Web-{7517A003-5A4C-9D95-F802-8D5EA026EDA8}" dt="2024-09-13T10:24:21.049" v="2" actId="20577"/>
        <pc:sldMkLst>
          <pc:docMk/>
          <pc:sldMk cId="1809325934" sldId="270"/>
        </pc:sldMkLst>
        <pc:spChg chg="mod">
          <ac:chgData name="Erica Beccarello" userId="S::erica.beccarello@actionaid.org::4cfe7f98-5fdd-4436-b022-65f9c48a41be" providerId="AD" clId="Web-{7517A003-5A4C-9D95-F802-8D5EA026EDA8}" dt="2024-09-13T10:24:21.049" v="2" actId="20577"/>
          <ac:spMkLst>
            <pc:docMk/>
            <pc:sldMk cId="1809325934" sldId="270"/>
            <ac:spMk id="3" creationId="{85EB6DF6-51DE-AA5D-FA45-46D396DB1FCE}"/>
          </ac:spMkLst>
        </pc:spChg>
      </pc:sldChg>
    </pc:docChg>
  </pc:docChgLst>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pChg chg="mod">
          <ac:chgData name="" userId="" providerId="" clId="Web-{B14F76F6-36D9-E7BE-3D9A-4FC50847C1FD}" dt="2024-04-16T08:58:00.800" v="0" actId="20577"/>
          <ac:spMkLst>
            <pc:docMk/>
            <pc:sldMk cId="1021229630" sldId="256"/>
            <ac:spMk id="2" creationId="{4CADBDF7-A3C5-C1C2-DBAC-AC95D8D9EBEB}"/>
          </ac:spMkLst>
        </pc:spChg>
      </pc:sldChg>
    </pc:docChg>
  </pc:docChgLst>
  <pc:docChgLst>
    <pc:chgData name="Erica Beccarello" userId="4cfe7f98-5fdd-4436-b022-65f9c48a41be" providerId="ADAL" clId="{793C71B1-E7C9-4159-8A40-5B5C5AEFBD14}"/>
    <pc:docChg chg="undo custSel addSld modSld">
      <pc:chgData name="Erica Beccarello" userId="4cfe7f98-5fdd-4436-b022-65f9c48a41be" providerId="ADAL" clId="{793C71B1-E7C9-4159-8A40-5B5C5AEFBD14}" dt="2024-09-10T09:02:12.163" v="323" actId="2711"/>
      <pc:docMkLst>
        <pc:docMk/>
      </pc:docMkLst>
      <pc:sldChg chg="addSp delSp modSp mod">
        <pc:chgData name="Erica Beccarello" userId="4cfe7f98-5fdd-4436-b022-65f9c48a41be" providerId="ADAL" clId="{793C71B1-E7C9-4159-8A40-5B5C5AEFBD14}" dt="2024-09-10T09:01:30.590" v="317" actId="2711"/>
        <pc:sldMkLst>
          <pc:docMk/>
          <pc:sldMk cId="3065956228" sldId="265"/>
        </pc:sldMkLst>
        <pc:spChg chg="add del">
          <ac:chgData name="Erica Beccarello" userId="4cfe7f98-5fdd-4436-b022-65f9c48a41be" providerId="ADAL" clId="{793C71B1-E7C9-4159-8A40-5B5C5AEFBD14}" dt="2024-09-09T13:23:40.597" v="1" actId="22"/>
          <ac:spMkLst>
            <pc:docMk/>
            <pc:sldMk cId="3065956228" sldId="265"/>
            <ac:spMk id="4" creationId="{4369E730-F125-885C-DED4-ED08A0E9467B}"/>
          </ac:spMkLst>
        </pc:spChg>
        <pc:graphicFrameChg chg="mod modGraphic">
          <ac:chgData name="Erica Beccarello" userId="4cfe7f98-5fdd-4436-b022-65f9c48a41be" providerId="ADAL" clId="{793C71B1-E7C9-4159-8A40-5B5C5AEFBD14}" dt="2024-09-10T09:01:30.590" v="317" actId="2711"/>
          <ac:graphicFrameMkLst>
            <pc:docMk/>
            <pc:sldMk cId="3065956228" sldId="265"/>
            <ac:graphicFrameMk id="5" creationId="{4F8B9369-6FFA-84B9-56B8-32A2949AA1DF}"/>
          </ac:graphicFrameMkLst>
        </pc:graphicFrameChg>
      </pc:sldChg>
      <pc:sldChg chg="addSp modSp mod addAnim delAnim modAnim">
        <pc:chgData name="Erica Beccarello" userId="4cfe7f98-5fdd-4436-b022-65f9c48a41be" providerId="ADAL" clId="{793C71B1-E7C9-4159-8A40-5B5C5AEFBD14}" dt="2024-09-10T09:01:04.616" v="313" actId="14100"/>
        <pc:sldMkLst>
          <pc:docMk/>
          <pc:sldMk cId="3027484557" sldId="268"/>
        </pc:sldMkLst>
        <pc:spChg chg="mod">
          <ac:chgData name="Erica Beccarello" userId="4cfe7f98-5fdd-4436-b022-65f9c48a41be" providerId="ADAL" clId="{793C71B1-E7C9-4159-8A40-5B5C5AEFBD14}" dt="2024-09-09T13:53:52.688" v="45" actId="1076"/>
          <ac:spMkLst>
            <pc:docMk/>
            <pc:sldMk cId="3027484557" sldId="268"/>
            <ac:spMk id="2" creationId="{31BAA5E5-D5D5-EF77-C93A-824883E4ED3C}"/>
          </ac:spMkLst>
        </pc:spChg>
        <pc:spChg chg="mod">
          <ac:chgData name="Erica Beccarello" userId="4cfe7f98-5fdd-4436-b022-65f9c48a41be" providerId="ADAL" clId="{793C71B1-E7C9-4159-8A40-5B5C5AEFBD14}" dt="2024-09-10T09:01:04.616" v="313" actId="14100"/>
          <ac:spMkLst>
            <pc:docMk/>
            <pc:sldMk cId="3027484557" sldId="268"/>
            <ac:spMk id="3" creationId="{48EEC0BD-AE19-D880-6B18-0A58FC6563A5}"/>
          </ac:spMkLst>
        </pc:spChg>
        <pc:spChg chg="add mod">
          <ac:chgData name="Erica Beccarello" userId="4cfe7f98-5fdd-4436-b022-65f9c48a41be" providerId="ADAL" clId="{793C71B1-E7C9-4159-8A40-5B5C5AEFBD14}" dt="2024-09-10T09:00:51.834" v="311" actId="2711"/>
          <ac:spMkLst>
            <pc:docMk/>
            <pc:sldMk cId="3027484557" sldId="268"/>
            <ac:spMk id="4" creationId="{3679AE28-C10E-D221-4198-1FF357D0E7C4}"/>
          </ac:spMkLst>
        </pc:spChg>
        <pc:spChg chg="mod">
          <ac:chgData name="Erica Beccarello" userId="4cfe7f98-5fdd-4436-b022-65f9c48a41be" providerId="ADAL" clId="{793C71B1-E7C9-4159-8A40-5B5C5AEFBD14}" dt="2024-09-09T13:56:00.226" v="80" actId="1076"/>
          <ac:spMkLst>
            <pc:docMk/>
            <pc:sldMk cId="3027484557" sldId="268"/>
            <ac:spMk id="6" creationId="{11F246AF-B572-916F-A3BB-7EE4E27B03ED}"/>
          </ac:spMkLst>
        </pc:spChg>
        <pc:picChg chg="mod">
          <ac:chgData name="Erica Beccarello" userId="4cfe7f98-5fdd-4436-b022-65f9c48a41be" providerId="ADAL" clId="{793C71B1-E7C9-4159-8A40-5B5C5AEFBD14}" dt="2024-09-09T13:55:44.844" v="77" actId="1076"/>
          <ac:picMkLst>
            <pc:docMk/>
            <pc:sldMk cId="3027484557" sldId="268"/>
            <ac:picMk id="11" creationId="{132D4AA9-90D3-AC24-70CE-A0305C1D02D0}"/>
          </ac:picMkLst>
        </pc:picChg>
      </pc:sldChg>
      <pc:sldChg chg="modSp modAnim">
        <pc:chgData name="Erica Beccarello" userId="4cfe7f98-5fdd-4436-b022-65f9c48a41be" providerId="ADAL" clId="{793C71B1-E7C9-4159-8A40-5B5C5AEFBD14}" dt="2024-09-10T08:51:58.248" v="291" actId="5793"/>
        <pc:sldMkLst>
          <pc:docMk/>
          <pc:sldMk cId="1809325934" sldId="270"/>
        </pc:sldMkLst>
        <pc:spChg chg="mod">
          <ac:chgData name="Erica Beccarello" userId="4cfe7f98-5fdd-4436-b022-65f9c48a41be" providerId="ADAL" clId="{793C71B1-E7C9-4159-8A40-5B5C5AEFBD14}" dt="2024-09-10T08:51:58.248" v="291" actId="5793"/>
          <ac:spMkLst>
            <pc:docMk/>
            <pc:sldMk cId="1809325934" sldId="270"/>
            <ac:spMk id="3" creationId="{85EB6DF6-51DE-AA5D-FA45-46D396DB1FCE}"/>
          </ac:spMkLst>
        </pc:spChg>
      </pc:sldChg>
      <pc:sldChg chg="modSp">
        <pc:chgData name="Erica Beccarello" userId="4cfe7f98-5fdd-4436-b022-65f9c48a41be" providerId="ADAL" clId="{793C71B1-E7C9-4159-8A40-5B5C5AEFBD14}" dt="2024-09-10T09:02:12.163" v="323" actId="2711"/>
        <pc:sldMkLst>
          <pc:docMk/>
          <pc:sldMk cId="3737457157" sldId="272"/>
        </pc:sldMkLst>
        <pc:graphicFrameChg chg="mod">
          <ac:chgData name="Erica Beccarello" userId="4cfe7f98-5fdd-4436-b022-65f9c48a41be" providerId="ADAL" clId="{793C71B1-E7C9-4159-8A40-5B5C5AEFBD14}" dt="2024-09-10T09:02:12.163" v="323" actId="2711"/>
          <ac:graphicFrameMkLst>
            <pc:docMk/>
            <pc:sldMk cId="3737457157" sldId="272"/>
            <ac:graphicFrameMk id="5" creationId="{4F8B9369-6FFA-84B9-56B8-32A2949AA1DF}"/>
          </ac:graphicFrameMkLst>
        </pc:graphicFrameChg>
      </pc:sldChg>
      <pc:sldChg chg="modSp">
        <pc:chgData name="Erica Beccarello" userId="4cfe7f98-5fdd-4436-b022-65f9c48a41be" providerId="ADAL" clId="{793C71B1-E7C9-4159-8A40-5B5C5AEFBD14}" dt="2024-09-10T09:01:49.468" v="320" actId="2711"/>
        <pc:sldMkLst>
          <pc:docMk/>
          <pc:sldMk cId="653770758" sldId="273"/>
        </pc:sldMkLst>
        <pc:graphicFrameChg chg="mod">
          <ac:chgData name="Erica Beccarello" userId="4cfe7f98-5fdd-4436-b022-65f9c48a41be" providerId="ADAL" clId="{793C71B1-E7C9-4159-8A40-5B5C5AEFBD14}" dt="2024-09-10T09:01:49.468" v="320" actId="2711"/>
          <ac:graphicFrameMkLst>
            <pc:docMk/>
            <pc:sldMk cId="653770758" sldId="273"/>
            <ac:graphicFrameMk id="5" creationId="{4F8B9369-6FFA-84B9-56B8-32A2949AA1DF}"/>
          </ac:graphicFrameMkLst>
        </pc:graphicFrameChg>
      </pc:sldChg>
      <pc:sldChg chg="modSp mod">
        <pc:chgData name="Erica Beccarello" userId="4cfe7f98-5fdd-4436-b022-65f9c48a41be" providerId="ADAL" clId="{793C71B1-E7C9-4159-8A40-5B5C5AEFBD14}" dt="2024-09-10T08:52:18.738" v="292" actId="2711"/>
        <pc:sldMkLst>
          <pc:docMk/>
          <pc:sldMk cId="2649896640" sldId="274"/>
        </pc:sldMkLst>
        <pc:spChg chg="mod">
          <ac:chgData name="Erica Beccarello" userId="4cfe7f98-5fdd-4436-b022-65f9c48a41be" providerId="ADAL" clId="{793C71B1-E7C9-4159-8A40-5B5C5AEFBD14}" dt="2024-09-10T08:52:18.738" v="292" actId="2711"/>
          <ac:spMkLst>
            <pc:docMk/>
            <pc:sldMk cId="2649896640" sldId="274"/>
            <ac:spMk id="3" creationId="{716B54D4-B2F7-95FB-0F08-DAFCF608BBF5}"/>
          </ac:spMkLst>
        </pc:spChg>
      </pc:sldChg>
      <pc:sldChg chg="modSp">
        <pc:chgData name="Erica Beccarello" userId="4cfe7f98-5fdd-4436-b022-65f9c48a41be" providerId="ADAL" clId="{793C71B1-E7C9-4159-8A40-5B5C5AEFBD14}" dt="2024-09-10T09:00:26.315" v="305" actId="2711"/>
        <pc:sldMkLst>
          <pc:docMk/>
          <pc:sldMk cId="4134100079" sldId="278"/>
        </pc:sldMkLst>
        <pc:spChg chg="mod">
          <ac:chgData name="Erica Beccarello" userId="4cfe7f98-5fdd-4436-b022-65f9c48a41be" providerId="ADAL" clId="{793C71B1-E7C9-4159-8A40-5B5C5AEFBD14}" dt="2024-09-10T09:00:26.315" v="305" actId="2711"/>
          <ac:spMkLst>
            <pc:docMk/>
            <pc:sldMk cId="4134100079" sldId="278"/>
            <ac:spMk id="3" creationId="{75C24CA4-B95C-AC56-3660-EA395C1ED85E}"/>
          </ac:spMkLst>
        </pc:spChg>
      </pc:sldChg>
      <pc:sldChg chg="modSp">
        <pc:chgData name="Erica Beccarello" userId="4cfe7f98-5fdd-4436-b022-65f9c48a41be" providerId="ADAL" clId="{793C71B1-E7C9-4159-8A40-5B5C5AEFBD14}" dt="2024-09-10T09:01:11.957" v="314" actId="2711"/>
        <pc:sldMkLst>
          <pc:docMk/>
          <pc:sldMk cId="520983611" sldId="280"/>
        </pc:sldMkLst>
        <pc:spChg chg="mod">
          <ac:chgData name="Erica Beccarello" userId="4cfe7f98-5fdd-4436-b022-65f9c48a41be" providerId="ADAL" clId="{793C71B1-E7C9-4159-8A40-5B5C5AEFBD14}" dt="2024-09-10T09:01:11.957" v="314" actId="2711"/>
          <ac:spMkLst>
            <pc:docMk/>
            <pc:sldMk cId="520983611" sldId="280"/>
            <ac:spMk id="3" creationId="{85EB6DF6-51DE-AA5D-FA45-46D396DB1FCE}"/>
          </ac:spMkLst>
        </pc:spChg>
      </pc:sldChg>
      <pc:sldChg chg="modSp modAnim">
        <pc:chgData name="Erica Beccarello" userId="4cfe7f98-5fdd-4436-b022-65f9c48a41be" providerId="ADAL" clId="{793C71B1-E7C9-4159-8A40-5B5C5AEFBD14}" dt="2024-09-10T08:56:05.550" v="296" actId="20577"/>
        <pc:sldMkLst>
          <pc:docMk/>
          <pc:sldMk cId="3269997000" sldId="281"/>
        </pc:sldMkLst>
        <pc:spChg chg="mod">
          <ac:chgData name="Erica Beccarello" userId="4cfe7f98-5fdd-4436-b022-65f9c48a41be" providerId="ADAL" clId="{793C71B1-E7C9-4159-8A40-5B5C5AEFBD14}" dt="2024-09-10T08:56:05.550" v="296" actId="20577"/>
          <ac:spMkLst>
            <pc:docMk/>
            <pc:sldMk cId="3269997000" sldId="281"/>
            <ac:spMk id="3" creationId="{85EB6DF6-51DE-AA5D-FA45-46D396DB1FCE}"/>
          </ac:spMkLst>
        </pc:spChg>
      </pc:sldChg>
      <pc:sldChg chg="modSp modAnim">
        <pc:chgData name="Erica Beccarello" userId="4cfe7f98-5fdd-4436-b022-65f9c48a41be" providerId="ADAL" clId="{793C71B1-E7C9-4159-8A40-5B5C5AEFBD14}" dt="2024-09-10T09:00:43.042" v="310" actId="20577"/>
        <pc:sldMkLst>
          <pc:docMk/>
          <pc:sldMk cId="82091771" sldId="283"/>
        </pc:sldMkLst>
        <pc:spChg chg="mod">
          <ac:chgData name="Erica Beccarello" userId="4cfe7f98-5fdd-4436-b022-65f9c48a41be" providerId="ADAL" clId="{793C71B1-E7C9-4159-8A40-5B5C5AEFBD14}" dt="2024-09-10T09:00:43.042" v="310" actId="20577"/>
          <ac:spMkLst>
            <pc:docMk/>
            <pc:sldMk cId="82091771" sldId="283"/>
            <ac:spMk id="3" creationId="{75C24CA4-B95C-AC56-3660-EA395C1ED85E}"/>
          </ac:spMkLst>
        </pc:spChg>
      </pc:sldChg>
      <pc:sldChg chg="modSp">
        <pc:chgData name="Erica Beccarello" userId="4cfe7f98-5fdd-4436-b022-65f9c48a41be" providerId="ADAL" clId="{793C71B1-E7C9-4159-8A40-5B5C5AEFBD14}" dt="2024-09-10T09:00:34.562" v="306" actId="2711"/>
        <pc:sldMkLst>
          <pc:docMk/>
          <pc:sldMk cId="3650639828" sldId="284"/>
        </pc:sldMkLst>
        <pc:spChg chg="mod">
          <ac:chgData name="Erica Beccarello" userId="4cfe7f98-5fdd-4436-b022-65f9c48a41be" providerId="ADAL" clId="{793C71B1-E7C9-4159-8A40-5B5C5AEFBD14}" dt="2024-09-10T09:00:34.562" v="306" actId="2711"/>
          <ac:spMkLst>
            <pc:docMk/>
            <pc:sldMk cId="3650639828" sldId="284"/>
            <ac:spMk id="3" creationId="{75C24CA4-B95C-AC56-3660-EA395C1ED85E}"/>
          </ac:spMkLst>
        </pc:spChg>
      </pc:sldChg>
      <pc:sldChg chg="addSp delSp modSp add mod">
        <pc:chgData name="Erica Beccarello" userId="4cfe7f98-5fdd-4436-b022-65f9c48a41be" providerId="ADAL" clId="{793C71B1-E7C9-4159-8A40-5B5C5AEFBD14}" dt="2024-09-10T09:00:13.958" v="304" actId="2711"/>
        <pc:sldMkLst>
          <pc:docMk/>
          <pc:sldMk cId="277446193" sldId="285"/>
        </pc:sldMkLst>
        <pc:spChg chg="mod">
          <ac:chgData name="Erica Beccarello" userId="4cfe7f98-5fdd-4436-b022-65f9c48a41be" providerId="ADAL" clId="{793C71B1-E7C9-4159-8A40-5B5C5AEFBD14}" dt="2024-09-10T08:49:08.124" v="261" actId="1076"/>
          <ac:spMkLst>
            <pc:docMk/>
            <pc:sldMk cId="277446193" sldId="285"/>
            <ac:spMk id="2" creationId="{A9539E9B-87B9-CDC4-18D1-1C0B9889C472}"/>
          </ac:spMkLst>
        </pc:spChg>
        <pc:spChg chg="mod ord">
          <ac:chgData name="Erica Beccarello" userId="4cfe7f98-5fdd-4436-b022-65f9c48a41be" providerId="ADAL" clId="{793C71B1-E7C9-4159-8A40-5B5C5AEFBD14}" dt="2024-09-10T08:52:27.448" v="293" actId="2711"/>
          <ac:spMkLst>
            <pc:docMk/>
            <pc:sldMk cId="277446193" sldId="285"/>
            <ac:spMk id="3" creationId="{716B54D4-B2F7-95FB-0F08-DAFCF608BBF5}"/>
          </ac:spMkLst>
        </pc:spChg>
        <pc:spChg chg="add mod">
          <ac:chgData name="Erica Beccarello" userId="4cfe7f98-5fdd-4436-b022-65f9c48a41be" providerId="ADAL" clId="{793C71B1-E7C9-4159-8A40-5B5C5AEFBD14}" dt="2024-09-10T09:00:13.958" v="304" actId="2711"/>
          <ac:spMkLst>
            <pc:docMk/>
            <pc:sldMk cId="277446193" sldId="285"/>
            <ac:spMk id="4" creationId="{55F2F2E9-D7C7-B983-7ABD-38D52029158E}"/>
          </ac:spMkLst>
        </pc:spChg>
        <pc:spChg chg="del">
          <ac:chgData name="Erica Beccarello" userId="4cfe7f98-5fdd-4436-b022-65f9c48a41be" providerId="ADAL" clId="{793C71B1-E7C9-4159-8A40-5B5C5AEFBD14}" dt="2024-09-10T08:48:22.031" v="250" actId="26606"/>
          <ac:spMkLst>
            <pc:docMk/>
            <pc:sldMk cId="277446193" sldId="285"/>
            <ac:spMk id="8" creationId="{F13C74B1-5B17-4795-BED0-7140497B445A}"/>
          </ac:spMkLst>
        </pc:spChg>
        <pc:spChg chg="del">
          <ac:chgData name="Erica Beccarello" userId="4cfe7f98-5fdd-4436-b022-65f9c48a41be" providerId="ADAL" clId="{793C71B1-E7C9-4159-8A40-5B5C5AEFBD14}" dt="2024-09-10T08:48:22.031" v="250" actId="26606"/>
          <ac:spMkLst>
            <pc:docMk/>
            <pc:sldMk cId="277446193" sldId="285"/>
            <ac:spMk id="10" creationId="{D4974D33-8DC5-464E-8C6D-BE58F0669C17}"/>
          </ac:spMkLst>
        </pc:spChg>
        <pc:spChg chg="add">
          <ac:chgData name="Erica Beccarello" userId="4cfe7f98-5fdd-4436-b022-65f9c48a41be" providerId="ADAL" clId="{793C71B1-E7C9-4159-8A40-5B5C5AEFBD14}" dt="2024-09-10T08:48:22.031" v="250" actId="26606"/>
          <ac:spMkLst>
            <pc:docMk/>
            <pc:sldMk cId="277446193" sldId="285"/>
            <ac:spMk id="15" creationId="{2EB492CD-616E-47F8-933B-5E2D952A0593}"/>
          </ac:spMkLst>
        </pc:spChg>
        <pc:spChg chg="add">
          <ac:chgData name="Erica Beccarello" userId="4cfe7f98-5fdd-4436-b022-65f9c48a41be" providerId="ADAL" clId="{793C71B1-E7C9-4159-8A40-5B5C5AEFBD14}" dt="2024-09-10T08:48:22.031" v="250" actId="26606"/>
          <ac:spMkLst>
            <pc:docMk/>
            <pc:sldMk cId="277446193" sldId="285"/>
            <ac:spMk id="17" creationId="{59383CF9-23B5-4335-9B21-1791C4CF1C75}"/>
          </ac:spMkLst>
        </pc:spChg>
        <pc:spChg chg="add">
          <ac:chgData name="Erica Beccarello" userId="4cfe7f98-5fdd-4436-b022-65f9c48a41be" providerId="ADAL" clId="{793C71B1-E7C9-4159-8A40-5B5C5AEFBD14}" dt="2024-09-10T08:48:22.031" v="250" actId="26606"/>
          <ac:spMkLst>
            <pc:docMk/>
            <pc:sldMk cId="277446193" sldId="285"/>
            <ac:spMk id="19" creationId="{0007FE00-9498-4706-B255-6437B0252C02}"/>
          </ac:spMkLst>
        </pc:spChg>
        <pc:picChg chg="mod">
          <ac:chgData name="Erica Beccarello" userId="4cfe7f98-5fdd-4436-b022-65f9c48a41be" providerId="ADAL" clId="{793C71B1-E7C9-4159-8A40-5B5C5AEFBD14}" dt="2024-09-10T08:59:24.986" v="298" actId="1076"/>
          <ac:picMkLst>
            <pc:docMk/>
            <pc:sldMk cId="277446193" sldId="285"/>
            <ac:picMk id="6" creationId="{1F5BFE18-AB4B-055B-CFC4-18EBF28A0320}"/>
          </ac:picMkLst>
        </pc:picChg>
      </pc:sldChg>
    </pc:docChg>
  </pc:docChgLst>
  <pc:docChgLst>
    <pc:chgData name="Helena, Comms - ActionAid Ireland" userId="S::comms.ireland@actionaid.org::de6448a9-8ed2-4067-83a9-ed341f0e0013" providerId="AD" clId="Web-{9EB1AB53-8539-5CE9-09E4-64602848A6BE}"/>
    <pc:docChg chg="modSld">
      <pc:chgData name="Helena, Comms - ActionAid Ireland" userId="S::comms.ireland@actionaid.org::de6448a9-8ed2-4067-83a9-ed341f0e0013" providerId="AD" clId="Web-{9EB1AB53-8539-5CE9-09E4-64602848A6BE}" dt="2024-10-11T12:18:39.855" v="13" actId="20577"/>
      <pc:docMkLst>
        <pc:docMk/>
      </pc:docMkLst>
      <pc:sldChg chg="modSp">
        <pc:chgData name="Helena, Comms - ActionAid Ireland" userId="S::comms.ireland@actionaid.org::de6448a9-8ed2-4067-83a9-ed341f0e0013" providerId="AD" clId="Web-{9EB1AB53-8539-5CE9-09E4-64602848A6BE}" dt="2024-10-11T12:18:39.855" v="13" actId="20577"/>
        <pc:sldMkLst>
          <pc:docMk/>
          <pc:sldMk cId="520983611" sldId="280"/>
        </pc:sldMkLst>
        <pc:spChg chg="mod">
          <ac:chgData name="Helena, Comms - ActionAid Ireland" userId="S::comms.ireland@actionaid.org::de6448a9-8ed2-4067-83a9-ed341f0e0013" providerId="AD" clId="Web-{9EB1AB53-8539-5CE9-09E4-64602848A6BE}" dt="2024-10-11T12:18:39.855" v="13" actId="20577"/>
          <ac:spMkLst>
            <pc:docMk/>
            <pc:sldMk cId="520983611" sldId="280"/>
            <ac:spMk id="3" creationId="{85EB6DF6-51DE-AA5D-FA45-46D396DB1FCE}"/>
          </ac:spMkLst>
        </pc:spChg>
      </pc:sldChg>
    </pc:docChg>
  </pc:docChgLst>
  <pc:docChgLst>
    <pc:chgData name="Erica Beccarello" userId="4cfe7f98-5fdd-4436-b022-65f9c48a41be" providerId="ADAL" clId="{28BD881D-6B28-497F-B465-6203ACEB73A0}"/>
    <pc:docChg chg="undo custSel addSld delSld modSld">
      <pc:chgData name="Erica Beccarello" userId="4cfe7f98-5fdd-4436-b022-65f9c48a41be" providerId="ADAL" clId="{28BD881D-6B28-497F-B465-6203ACEB73A0}" dt="2024-08-08T15:31:57.023" v="51" actId="20577"/>
      <pc:docMkLst>
        <pc:docMk/>
      </pc:docMkLst>
      <pc:sldChg chg="modSp">
        <pc:chgData name="Erica Beccarello" userId="4cfe7f98-5fdd-4436-b022-65f9c48a41be" providerId="ADAL" clId="{28BD881D-6B28-497F-B465-6203ACEB73A0}" dt="2024-08-08T15:05:06.740" v="0"/>
        <pc:sldMkLst>
          <pc:docMk/>
          <pc:sldMk cId="1021229630" sldId="256"/>
        </pc:sldMkLst>
        <pc:spChg chg="mod">
          <ac:chgData name="Erica Beccarello" userId="4cfe7f98-5fdd-4436-b022-65f9c48a41be" providerId="ADAL" clId="{28BD881D-6B28-497F-B465-6203ACEB73A0}" dt="2024-08-08T15:05:06.740" v="0"/>
          <ac:spMkLst>
            <pc:docMk/>
            <pc:sldMk cId="1021229630" sldId="256"/>
            <ac:spMk id="2" creationId="{4CADBDF7-A3C5-C1C2-DBAC-AC95D8D9EBEB}"/>
          </ac:spMkLst>
        </pc:spChg>
      </pc:sldChg>
      <pc:sldChg chg="modSp mod modAnim">
        <pc:chgData name="Erica Beccarello" userId="4cfe7f98-5fdd-4436-b022-65f9c48a41be" providerId="ADAL" clId="{28BD881D-6B28-497F-B465-6203ACEB73A0}" dt="2024-08-08T15:31:31.645" v="38" actId="20577"/>
        <pc:sldMkLst>
          <pc:docMk/>
          <pc:sldMk cId="3027484557" sldId="268"/>
        </pc:sldMkLst>
        <pc:spChg chg="mod">
          <ac:chgData name="Erica Beccarello" userId="4cfe7f98-5fdd-4436-b022-65f9c48a41be" providerId="ADAL" clId="{28BD881D-6B28-497F-B465-6203ACEB73A0}" dt="2024-08-08T15:31:22.949" v="10" actId="20577"/>
          <ac:spMkLst>
            <pc:docMk/>
            <pc:sldMk cId="3027484557" sldId="268"/>
            <ac:spMk id="2" creationId="{31BAA5E5-D5D5-EF77-C93A-824883E4ED3C}"/>
          </ac:spMkLst>
        </pc:spChg>
        <pc:spChg chg="mod">
          <ac:chgData name="Erica Beccarello" userId="4cfe7f98-5fdd-4436-b022-65f9c48a41be" providerId="ADAL" clId="{28BD881D-6B28-497F-B465-6203ACEB73A0}" dt="2024-08-08T15:31:31.645" v="38" actId="20577"/>
          <ac:spMkLst>
            <pc:docMk/>
            <pc:sldMk cId="3027484557" sldId="268"/>
            <ac:spMk id="3" creationId="{48EEC0BD-AE19-D880-6B18-0A58FC6563A5}"/>
          </ac:spMkLst>
        </pc:spChg>
      </pc:sldChg>
      <pc:sldChg chg="addSp modSp mod">
        <pc:chgData name="Erica Beccarello" userId="4cfe7f98-5fdd-4436-b022-65f9c48a41be" providerId="ADAL" clId="{28BD881D-6B28-497F-B465-6203ACEB73A0}" dt="2024-08-08T15:22:49.204" v="6"/>
        <pc:sldMkLst>
          <pc:docMk/>
          <pc:sldMk cId="3705171854" sldId="271"/>
        </pc:sldMkLst>
        <pc:spChg chg="add mod">
          <ac:chgData name="Erica Beccarello" userId="4cfe7f98-5fdd-4436-b022-65f9c48a41be" providerId="ADAL" clId="{28BD881D-6B28-497F-B465-6203ACEB73A0}" dt="2024-08-08T15:22:49.204" v="6"/>
          <ac:spMkLst>
            <pc:docMk/>
            <pc:sldMk cId="3705171854" sldId="271"/>
            <ac:spMk id="4" creationId="{495A91B5-1B1C-AE04-3197-59A36A234D37}"/>
          </ac:spMkLst>
        </pc:spChg>
      </pc:sldChg>
      <pc:sldChg chg="new del">
        <pc:chgData name="Erica Beccarello" userId="4cfe7f98-5fdd-4436-b022-65f9c48a41be" providerId="ADAL" clId="{28BD881D-6B28-497F-B465-6203ACEB73A0}" dt="2024-08-08T15:31:37.594" v="40" actId="680"/>
        <pc:sldMkLst>
          <pc:docMk/>
          <pc:sldMk cId="734350053" sldId="279"/>
        </pc:sldMkLst>
      </pc:sldChg>
      <pc:sldChg chg="modSp add">
        <pc:chgData name="Erica Beccarello" userId="4cfe7f98-5fdd-4436-b022-65f9c48a41be" providerId="ADAL" clId="{28BD881D-6B28-497F-B465-6203ACEB73A0}" dt="2024-08-08T15:31:57.023" v="51" actId="20577"/>
        <pc:sldMkLst>
          <pc:docMk/>
          <pc:sldMk cId="970831842" sldId="279"/>
        </pc:sldMkLst>
        <pc:spChg chg="mod">
          <ac:chgData name="Erica Beccarello" userId="4cfe7f98-5fdd-4436-b022-65f9c48a41be" providerId="ADAL" clId="{28BD881D-6B28-497F-B465-6203ACEB73A0}" dt="2024-08-08T15:31:57.023" v="51" actId="20577"/>
          <ac:spMkLst>
            <pc:docMk/>
            <pc:sldMk cId="970831842" sldId="279"/>
            <ac:spMk id="3" creationId="{48EEC0BD-AE19-D880-6B18-0A58FC6563A5}"/>
          </ac:spMkLst>
        </pc:spChg>
      </pc:sldChg>
    </pc:docChg>
  </pc:docChgLst>
  <pc:docChgLst>
    <pc:chgData name="Erica Beccarello" userId="4cfe7f98-5fdd-4436-b022-65f9c48a41be" providerId="ADAL" clId="{72DE46B2-26B0-4047-882A-D83333D3B51F}"/>
    <pc:docChg chg="undo redo custSel addSld delSld modSld sldOrd">
      <pc:chgData name="Erica Beccarello" userId="4cfe7f98-5fdd-4436-b022-65f9c48a41be" providerId="ADAL" clId="{72DE46B2-26B0-4047-882A-D83333D3B51F}" dt="2024-08-14T09:08:31.183" v="993" actId="3626"/>
      <pc:docMkLst>
        <pc:docMk/>
      </pc:docMkLst>
      <pc:sldChg chg="addSp modSp mod">
        <pc:chgData name="Erica Beccarello" userId="4cfe7f98-5fdd-4436-b022-65f9c48a41be" providerId="ADAL" clId="{72DE46B2-26B0-4047-882A-D83333D3B51F}" dt="2024-08-13T13:40:04.722" v="3" actId="2711"/>
        <pc:sldMkLst>
          <pc:docMk/>
          <pc:sldMk cId="1021229630" sldId="256"/>
        </pc:sldMkLst>
        <pc:spChg chg="mod">
          <ac:chgData name="Erica Beccarello" userId="4cfe7f98-5fdd-4436-b022-65f9c48a41be" providerId="ADAL" clId="{72DE46B2-26B0-4047-882A-D83333D3B51F}" dt="2024-08-13T13:40:04.722" v="3" actId="2711"/>
          <ac:spMkLst>
            <pc:docMk/>
            <pc:sldMk cId="1021229630" sldId="256"/>
            <ac:spMk id="2" creationId="{4CADBDF7-A3C5-C1C2-DBAC-AC95D8D9EBEB}"/>
          </ac:spMkLst>
        </pc:spChg>
        <pc:spChg chg="add">
          <ac:chgData name="Erica Beccarello" userId="4cfe7f98-5fdd-4436-b022-65f9c48a41be" providerId="ADAL" clId="{72DE46B2-26B0-4047-882A-D83333D3B51F}" dt="2024-08-13T08:23:56.739" v="0" actId="26606"/>
          <ac:spMkLst>
            <pc:docMk/>
            <pc:sldMk cId="1021229630" sldId="256"/>
            <ac:spMk id="7" creationId="{4E1BEB12-92AF-4445-98AD-4C7756E7C93B}"/>
          </ac:spMkLst>
        </pc:spChg>
        <pc:spChg chg="add">
          <ac:chgData name="Erica Beccarello" userId="4cfe7f98-5fdd-4436-b022-65f9c48a41be" providerId="ADAL" clId="{72DE46B2-26B0-4047-882A-D83333D3B51F}" dt="2024-08-13T08:23:56.739" v="0" actId="26606"/>
          <ac:spMkLst>
            <pc:docMk/>
            <pc:sldMk cId="1021229630" sldId="256"/>
            <ac:spMk id="9" creationId="{D0522C2C-7B5C-48A7-A969-03941E5D2E76}"/>
          </ac:spMkLst>
        </pc:spChg>
        <pc:spChg chg="add">
          <ac:chgData name="Erica Beccarello" userId="4cfe7f98-5fdd-4436-b022-65f9c48a41be" providerId="ADAL" clId="{72DE46B2-26B0-4047-882A-D83333D3B51F}" dt="2024-08-13T08:23:56.739" v="0" actId="26606"/>
          <ac:spMkLst>
            <pc:docMk/>
            <pc:sldMk cId="1021229630" sldId="256"/>
            <ac:spMk id="11" creationId="{9C682A1A-5B2D-4111-BBD6-620165633E5B}"/>
          </ac:spMkLst>
        </pc:spChg>
        <pc:spChg chg="add">
          <ac:chgData name="Erica Beccarello" userId="4cfe7f98-5fdd-4436-b022-65f9c48a41be" providerId="ADAL" clId="{72DE46B2-26B0-4047-882A-D83333D3B51F}" dt="2024-08-13T08:23:56.739" v="0" actId="26606"/>
          <ac:spMkLst>
            <pc:docMk/>
            <pc:sldMk cId="1021229630" sldId="256"/>
            <ac:spMk id="13" creationId="{D6EE29F2-D77F-4BD0-A20B-334D316A1C9D}"/>
          </ac:spMkLst>
        </pc:spChg>
        <pc:spChg chg="add">
          <ac:chgData name="Erica Beccarello" userId="4cfe7f98-5fdd-4436-b022-65f9c48a41be" providerId="ADAL" clId="{72DE46B2-26B0-4047-882A-D83333D3B51F}" dt="2024-08-13T08:23:56.739" v="0" actId="26606"/>
          <ac:spMkLst>
            <pc:docMk/>
            <pc:sldMk cId="1021229630" sldId="256"/>
            <ac:spMk id="15" creationId="{22D09ED2-868F-42C6-866E-F92E0CEF314F}"/>
          </ac:spMkLst>
        </pc:spChg>
        <pc:picChg chg="add mod">
          <ac:chgData name="Erica Beccarello" userId="4cfe7f98-5fdd-4436-b022-65f9c48a41be" providerId="ADAL" clId="{72DE46B2-26B0-4047-882A-D83333D3B51F}" dt="2024-08-13T08:24:07.848" v="1"/>
          <ac:picMkLst>
            <pc:docMk/>
            <pc:sldMk cId="1021229630" sldId="256"/>
            <ac:picMk id="3" creationId="{BB1A09F8-CAAD-4F8D-2889-4ED959396692}"/>
          </ac:picMkLst>
        </pc:picChg>
      </pc:sldChg>
      <pc:sldChg chg="modSp del mod">
        <pc:chgData name="Erica Beccarello" userId="4cfe7f98-5fdd-4436-b022-65f9c48a41be" providerId="ADAL" clId="{72DE46B2-26B0-4047-882A-D83333D3B51F}" dt="2024-08-13T13:46:59.603" v="73" actId="47"/>
        <pc:sldMkLst>
          <pc:docMk/>
          <pc:sldMk cId="2516668485" sldId="258"/>
        </pc:sldMkLst>
        <pc:spChg chg="mod">
          <ac:chgData name="Erica Beccarello" userId="4cfe7f98-5fdd-4436-b022-65f9c48a41be" providerId="ADAL" clId="{72DE46B2-26B0-4047-882A-D83333D3B51F}" dt="2024-08-13T13:46:34.492" v="65" actId="21"/>
          <ac:spMkLst>
            <pc:docMk/>
            <pc:sldMk cId="2516668485" sldId="258"/>
            <ac:spMk id="2" creationId="{7EBD6DBA-FB79-B5B4-43F4-DF83EC58B8C1}"/>
          </ac:spMkLst>
        </pc:spChg>
      </pc:sldChg>
      <pc:sldChg chg="del">
        <pc:chgData name="Erica Beccarello" userId="4cfe7f98-5fdd-4436-b022-65f9c48a41be" providerId="ADAL" clId="{72DE46B2-26B0-4047-882A-D83333D3B51F}" dt="2024-08-13T13:47:17.792" v="93" actId="47"/>
        <pc:sldMkLst>
          <pc:docMk/>
          <pc:sldMk cId="403295427" sldId="264"/>
        </pc:sldMkLst>
      </pc:sldChg>
      <pc:sldChg chg="modSp mod">
        <pc:chgData name="Erica Beccarello" userId="4cfe7f98-5fdd-4436-b022-65f9c48a41be" providerId="ADAL" clId="{72DE46B2-26B0-4047-882A-D83333D3B51F}" dt="2024-08-13T13:46:11.505" v="57" actId="255"/>
        <pc:sldMkLst>
          <pc:docMk/>
          <pc:sldMk cId="3065956228" sldId="265"/>
        </pc:sldMkLst>
        <pc:spChg chg="mod">
          <ac:chgData name="Erica Beccarello" userId="4cfe7f98-5fdd-4436-b022-65f9c48a41be" providerId="ADAL" clId="{72DE46B2-26B0-4047-882A-D83333D3B51F}" dt="2024-08-13T13:46:11.505" v="57" actId="255"/>
          <ac:spMkLst>
            <pc:docMk/>
            <pc:sldMk cId="3065956228" sldId="265"/>
            <ac:spMk id="2" creationId="{49D0330F-558D-D127-BED9-1C9F153CE769}"/>
          </ac:spMkLst>
        </pc:spChg>
        <pc:graphicFrameChg chg="mod modGraphic">
          <ac:chgData name="Erica Beccarello" userId="4cfe7f98-5fdd-4436-b022-65f9c48a41be" providerId="ADAL" clId="{72DE46B2-26B0-4047-882A-D83333D3B51F}" dt="2024-08-13T13:44:13.392" v="50" actId="113"/>
          <ac:graphicFrameMkLst>
            <pc:docMk/>
            <pc:sldMk cId="3065956228" sldId="265"/>
            <ac:graphicFrameMk id="5" creationId="{4F8B9369-6FFA-84B9-56B8-32A2949AA1DF}"/>
          </ac:graphicFrameMkLst>
        </pc:graphicFrameChg>
      </pc:sldChg>
      <pc:sldChg chg="addSp delSp modSp mod setBg modAnim">
        <pc:chgData name="Erica Beccarello" userId="4cfe7f98-5fdd-4436-b022-65f9c48a41be" providerId="ADAL" clId="{72DE46B2-26B0-4047-882A-D83333D3B51F}" dt="2024-08-13T16:01:55.083" v="778" actId="20577"/>
        <pc:sldMkLst>
          <pc:docMk/>
          <pc:sldMk cId="3027484557" sldId="268"/>
        </pc:sldMkLst>
        <pc:spChg chg="mod">
          <ac:chgData name="Erica Beccarello" userId="4cfe7f98-5fdd-4436-b022-65f9c48a41be" providerId="ADAL" clId="{72DE46B2-26B0-4047-882A-D83333D3B51F}" dt="2024-08-13T16:01:49.070" v="777" actId="1076"/>
          <ac:spMkLst>
            <pc:docMk/>
            <pc:sldMk cId="3027484557" sldId="268"/>
            <ac:spMk id="2" creationId="{31BAA5E5-D5D5-EF77-C93A-824883E4ED3C}"/>
          </ac:spMkLst>
        </pc:spChg>
        <pc:spChg chg="mod">
          <ac:chgData name="Erica Beccarello" userId="4cfe7f98-5fdd-4436-b022-65f9c48a41be" providerId="ADAL" clId="{72DE46B2-26B0-4047-882A-D83333D3B51F}" dt="2024-08-13T16:01:55.083" v="778" actId="20577"/>
          <ac:spMkLst>
            <pc:docMk/>
            <pc:sldMk cId="3027484557" sldId="268"/>
            <ac:spMk id="3" creationId="{48EEC0BD-AE19-D880-6B18-0A58FC6563A5}"/>
          </ac:spMkLst>
        </pc:spChg>
        <pc:spChg chg="del mod">
          <ac:chgData name="Erica Beccarello" userId="4cfe7f98-5fdd-4436-b022-65f9c48a41be" providerId="ADAL" clId="{72DE46B2-26B0-4047-882A-D83333D3B51F}" dt="2024-08-13T14:46:16.221" v="669" actId="931"/>
          <ac:spMkLst>
            <pc:docMk/>
            <pc:sldMk cId="3027484557" sldId="268"/>
            <ac:spMk id="5" creationId="{13B66A76-47DA-EF0E-B660-E096770E1B72}"/>
          </ac:spMkLst>
        </pc:spChg>
        <pc:spChg chg="mod">
          <ac:chgData name="Erica Beccarello" userId="4cfe7f98-5fdd-4436-b022-65f9c48a41be" providerId="ADAL" clId="{72DE46B2-26B0-4047-882A-D83333D3B51F}" dt="2024-08-13T15:53:24.493" v="775" actId="1076"/>
          <ac:spMkLst>
            <pc:docMk/>
            <pc:sldMk cId="3027484557" sldId="268"/>
            <ac:spMk id="6" creationId="{11F246AF-B572-916F-A3BB-7EE4E27B03ED}"/>
          </ac:spMkLst>
        </pc:spChg>
        <pc:spChg chg="add del mod">
          <ac:chgData name="Erica Beccarello" userId="4cfe7f98-5fdd-4436-b022-65f9c48a41be" providerId="ADAL" clId="{72DE46B2-26B0-4047-882A-D83333D3B51F}" dt="2024-08-13T14:59:52.967" v="721" actId="931"/>
          <ac:spMkLst>
            <pc:docMk/>
            <pc:sldMk cId="3027484557" sldId="268"/>
            <ac:spMk id="9" creationId="{255F0E99-8047-12F5-8320-D0CBDB62F0DC}"/>
          </ac:spMkLst>
        </pc:spChg>
        <pc:spChg chg="add">
          <ac:chgData name="Erica Beccarello" userId="4cfe7f98-5fdd-4436-b022-65f9c48a41be" providerId="ADAL" clId="{72DE46B2-26B0-4047-882A-D83333D3B51F}" dt="2024-08-13T15:50:31.161" v="728" actId="26606"/>
          <ac:spMkLst>
            <pc:docMk/>
            <pc:sldMk cId="3027484557" sldId="268"/>
            <ac:spMk id="16" creationId="{7DA1F35B-C8F7-4A5A-9339-7DA4D785B300}"/>
          </ac:spMkLst>
        </pc:spChg>
        <pc:spChg chg="add">
          <ac:chgData name="Erica Beccarello" userId="4cfe7f98-5fdd-4436-b022-65f9c48a41be" providerId="ADAL" clId="{72DE46B2-26B0-4047-882A-D83333D3B51F}" dt="2024-08-13T15:50:31.161" v="728" actId="26606"/>
          <ac:spMkLst>
            <pc:docMk/>
            <pc:sldMk cId="3027484557" sldId="268"/>
            <ac:spMk id="18" creationId="{B2D4AD41-40DA-4A81-92F5-B6E3BA1ED82A}"/>
          </ac:spMkLst>
        </pc:spChg>
        <pc:picChg chg="add del mod">
          <ac:chgData name="Erica Beccarello" userId="4cfe7f98-5fdd-4436-b022-65f9c48a41be" providerId="ADAL" clId="{72DE46B2-26B0-4047-882A-D83333D3B51F}" dt="2024-08-13T14:57:02.160" v="720" actId="478"/>
          <ac:picMkLst>
            <pc:docMk/>
            <pc:sldMk cId="3027484557" sldId="268"/>
            <ac:picMk id="7" creationId="{3FF0FB3C-60B3-2944-DF5F-0D5B825B0219}"/>
          </ac:picMkLst>
        </pc:picChg>
        <pc:picChg chg="add mod">
          <ac:chgData name="Erica Beccarello" userId="4cfe7f98-5fdd-4436-b022-65f9c48a41be" providerId="ADAL" clId="{72DE46B2-26B0-4047-882A-D83333D3B51F}" dt="2024-08-13T15:53:20.108" v="774" actId="1076"/>
          <ac:picMkLst>
            <pc:docMk/>
            <pc:sldMk cId="3027484557" sldId="268"/>
            <ac:picMk id="11" creationId="{132D4AA9-90D3-AC24-70CE-A0305C1D02D0}"/>
          </ac:picMkLst>
        </pc:picChg>
      </pc:sldChg>
      <pc:sldChg chg="modSp mod modAnim">
        <pc:chgData name="Erica Beccarello" userId="4cfe7f98-5fdd-4436-b022-65f9c48a41be" providerId="ADAL" clId="{72DE46B2-26B0-4047-882A-D83333D3B51F}" dt="2024-08-13T14:16:04.584" v="349" actId="20577"/>
        <pc:sldMkLst>
          <pc:docMk/>
          <pc:sldMk cId="1809325934" sldId="270"/>
        </pc:sldMkLst>
        <pc:spChg chg="mod">
          <ac:chgData name="Erica Beccarello" userId="4cfe7f98-5fdd-4436-b022-65f9c48a41be" providerId="ADAL" clId="{72DE46B2-26B0-4047-882A-D83333D3B51F}" dt="2024-08-13T14:12:27.895" v="231" actId="1076"/>
          <ac:spMkLst>
            <pc:docMk/>
            <pc:sldMk cId="1809325934" sldId="270"/>
            <ac:spMk id="2" creationId="{B0186458-F5D1-02E4-3CB8-61BF5D4473FD}"/>
          </ac:spMkLst>
        </pc:spChg>
        <pc:spChg chg="mod">
          <ac:chgData name="Erica Beccarello" userId="4cfe7f98-5fdd-4436-b022-65f9c48a41be" providerId="ADAL" clId="{72DE46B2-26B0-4047-882A-D83333D3B51F}" dt="2024-08-13T14:16:04.584" v="349" actId="20577"/>
          <ac:spMkLst>
            <pc:docMk/>
            <pc:sldMk cId="1809325934" sldId="270"/>
            <ac:spMk id="3" creationId="{85EB6DF6-51DE-AA5D-FA45-46D396DB1FCE}"/>
          </ac:spMkLst>
        </pc:spChg>
      </pc:sldChg>
      <pc:sldChg chg="addSp delSp modSp mod setBg">
        <pc:chgData name="Erica Beccarello" userId="4cfe7f98-5fdd-4436-b022-65f9c48a41be" providerId="ADAL" clId="{72DE46B2-26B0-4047-882A-D83333D3B51F}" dt="2024-08-13T14:42:37.456" v="666" actId="1076"/>
        <pc:sldMkLst>
          <pc:docMk/>
          <pc:sldMk cId="3705171854" sldId="271"/>
        </pc:sldMkLst>
        <pc:spChg chg="mod">
          <ac:chgData name="Erica Beccarello" userId="4cfe7f98-5fdd-4436-b022-65f9c48a41be" providerId="ADAL" clId="{72DE46B2-26B0-4047-882A-D83333D3B51F}" dt="2024-08-13T14:42:37.456" v="666" actId="1076"/>
          <ac:spMkLst>
            <pc:docMk/>
            <pc:sldMk cId="3705171854" sldId="271"/>
            <ac:spMk id="2" creationId="{1ACE2FA9-1A98-35B1-CF6E-8B3DF3256419}"/>
          </ac:spMkLst>
        </pc:spChg>
        <pc:spChg chg="mod">
          <ac:chgData name="Erica Beccarello" userId="4cfe7f98-5fdd-4436-b022-65f9c48a41be" providerId="ADAL" clId="{72DE46B2-26B0-4047-882A-D83333D3B51F}" dt="2024-08-13T14:42:13.588" v="663" actId="255"/>
          <ac:spMkLst>
            <pc:docMk/>
            <pc:sldMk cId="3705171854" sldId="271"/>
            <ac:spMk id="4" creationId="{495A91B5-1B1C-AE04-3197-59A36A234D37}"/>
          </ac:spMkLst>
        </pc:spChg>
        <pc:spChg chg="add">
          <ac:chgData name="Erica Beccarello" userId="4cfe7f98-5fdd-4436-b022-65f9c48a41be" providerId="ADAL" clId="{72DE46B2-26B0-4047-882A-D83333D3B51F}" dt="2024-08-13T14:40:26.306" v="634" actId="26606"/>
          <ac:spMkLst>
            <pc:docMk/>
            <pc:sldMk cId="3705171854" sldId="271"/>
            <ac:spMk id="7" creationId="{F13C74B1-5B17-4795-BED0-7140497B445A}"/>
          </ac:spMkLst>
        </pc:spChg>
        <pc:spChg chg="add">
          <ac:chgData name="Erica Beccarello" userId="4cfe7f98-5fdd-4436-b022-65f9c48a41be" providerId="ADAL" clId="{72DE46B2-26B0-4047-882A-D83333D3B51F}" dt="2024-08-13T14:40:26.306" v="634" actId="26606"/>
          <ac:spMkLst>
            <pc:docMk/>
            <pc:sldMk cId="3705171854" sldId="271"/>
            <ac:spMk id="8" creationId="{D4974D33-8DC5-464E-8C6D-BE58F0669C17}"/>
          </ac:spMkLst>
        </pc:spChg>
        <pc:spChg chg="add del">
          <ac:chgData name="Erica Beccarello" userId="4cfe7f98-5fdd-4436-b022-65f9c48a41be" providerId="ADAL" clId="{72DE46B2-26B0-4047-882A-D83333D3B51F}" dt="2024-08-13T14:40:10.230" v="633" actId="26606"/>
          <ac:spMkLst>
            <pc:docMk/>
            <pc:sldMk cId="3705171854" sldId="271"/>
            <ac:spMk id="10" creationId="{953EC90C-082B-4667-A29F-E4E4D515AA7E}"/>
          </ac:spMkLst>
        </pc:spChg>
        <pc:spChg chg="add del">
          <ac:chgData name="Erica Beccarello" userId="4cfe7f98-5fdd-4436-b022-65f9c48a41be" providerId="ADAL" clId="{72DE46B2-26B0-4047-882A-D83333D3B51F}" dt="2024-08-13T14:40:10.230" v="633" actId="26606"/>
          <ac:spMkLst>
            <pc:docMk/>
            <pc:sldMk cId="3705171854" sldId="271"/>
            <ac:spMk id="12" creationId="{E99FF883-3EBA-49CC-8D77-1EE69E1826E3}"/>
          </ac:spMkLst>
        </pc:spChg>
        <pc:grpChg chg="add del">
          <ac:chgData name="Erica Beccarello" userId="4cfe7f98-5fdd-4436-b022-65f9c48a41be" providerId="ADAL" clId="{72DE46B2-26B0-4047-882A-D83333D3B51F}" dt="2024-08-13T14:40:10.230" v="633" actId="26606"/>
          <ac:grpSpMkLst>
            <pc:docMk/>
            <pc:sldMk cId="3705171854" sldId="271"/>
            <ac:grpSpMk id="14" creationId="{1080CC40-197E-4064-A999-72A67A9D9B43}"/>
          </ac:grpSpMkLst>
        </pc:grpChg>
        <pc:grpChg chg="add del">
          <ac:chgData name="Erica Beccarello" userId="4cfe7f98-5fdd-4436-b022-65f9c48a41be" providerId="ADAL" clId="{72DE46B2-26B0-4047-882A-D83333D3B51F}" dt="2024-08-13T14:40:10.230" v="633" actId="26606"/>
          <ac:grpSpMkLst>
            <pc:docMk/>
            <pc:sldMk cId="3705171854" sldId="271"/>
            <ac:grpSpMk id="18" creationId="{E27AF472-EAE3-4572-AB69-B92BD10DBC6D}"/>
          </ac:grpSpMkLst>
        </pc:grpChg>
        <pc:picChg chg="add mod ord modCrop">
          <ac:chgData name="Erica Beccarello" userId="4cfe7f98-5fdd-4436-b022-65f9c48a41be" providerId="ADAL" clId="{72DE46B2-26B0-4047-882A-D83333D3B51F}" dt="2024-08-13T14:42:28.550" v="665" actId="732"/>
          <ac:picMkLst>
            <pc:docMk/>
            <pc:sldMk cId="3705171854" sldId="271"/>
            <ac:picMk id="5" creationId="{69CB121A-2A2B-16EA-6A0F-95CCFD9D4F0D}"/>
          </ac:picMkLst>
        </pc:picChg>
      </pc:sldChg>
      <pc:sldChg chg="modSp mod">
        <pc:chgData name="Erica Beccarello" userId="4cfe7f98-5fdd-4436-b022-65f9c48a41be" providerId="ADAL" clId="{72DE46B2-26B0-4047-882A-D83333D3B51F}" dt="2024-08-13T13:45:55.816" v="53" actId="255"/>
        <pc:sldMkLst>
          <pc:docMk/>
          <pc:sldMk cId="3737457157" sldId="272"/>
        </pc:sldMkLst>
        <pc:spChg chg="mod">
          <ac:chgData name="Erica Beccarello" userId="4cfe7f98-5fdd-4436-b022-65f9c48a41be" providerId="ADAL" clId="{72DE46B2-26B0-4047-882A-D83333D3B51F}" dt="2024-08-13T13:45:55.816" v="53" actId="255"/>
          <ac:spMkLst>
            <pc:docMk/>
            <pc:sldMk cId="3737457157" sldId="272"/>
            <ac:spMk id="2" creationId="{49D0330F-558D-D127-BED9-1C9F153CE769}"/>
          </ac:spMkLst>
        </pc:spChg>
        <pc:graphicFrameChg chg="mod modGraphic">
          <ac:chgData name="Erica Beccarello" userId="4cfe7f98-5fdd-4436-b022-65f9c48a41be" providerId="ADAL" clId="{72DE46B2-26B0-4047-882A-D83333D3B51F}" dt="2024-08-13T13:42:12.807" v="14" actId="207"/>
          <ac:graphicFrameMkLst>
            <pc:docMk/>
            <pc:sldMk cId="3737457157" sldId="272"/>
            <ac:graphicFrameMk id="5" creationId="{4F8B9369-6FFA-84B9-56B8-32A2949AA1DF}"/>
          </ac:graphicFrameMkLst>
        </pc:graphicFrameChg>
      </pc:sldChg>
      <pc:sldChg chg="modSp mod">
        <pc:chgData name="Erica Beccarello" userId="4cfe7f98-5fdd-4436-b022-65f9c48a41be" providerId="ADAL" clId="{72DE46B2-26B0-4047-882A-D83333D3B51F}" dt="2024-08-13T13:46:03.220" v="55" actId="255"/>
        <pc:sldMkLst>
          <pc:docMk/>
          <pc:sldMk cId="653770758" sldId="273"/>
        </pc:sldMkLst>
        <pc:spChg chg="mod">
          <ac:chgData name="Erica Beccarello" userId="4cfe7f98-5fdd-4436-b022-65f9c48a41be" providerId="ADAL" clId="{72DE46B2-26B0-4047-882A-D83333D3B51F}" dt="2024-08-13T13:46:03.220" v="55" actId="255"/>
          <ac:spMkLst>
            <pc:docMk/>
            <pc:sldMk cId="653770758" sldId="273"/>
            <ac:spMk id="2" creationId="{49D0330F-558D-D127-BED9-1C9F153CE769}"/>
          </ac:spMkLst>
        </pc:spChg>
        <pc:graphicFrameChg chg="mod modGraphic">
          <ac:chgData name="Erica Beccarello" userId="4cfe7f98-5fdd-4436-b022-65f9c48a41be" providerId="ADAL" clId="{72DE46B2-26B0-4047-882A-D83333D3B51F}" dt="2024-08-13T13:42:55.622" v="30"/>
          <ac:graphicFrameMkLst>
            <pc:docMk/>
            <pc:sldMk cId="653770758" sldId="273"/>
            <ac:graphicFrameMk id="5" creationId="{4F8B9369-6FFA-84B9-56B8-32A2949AA1DF}"/>
          </ac:graphicFrameMkLst>
        </pc:graphicFrameChg>
      </pc:sldChg>
      <pc:sldChg chg="addSp delSp modSp mod">
        <pc:chgData name="Erica Beccarello" userId="4cfe7f98-5fdd-4436-b022-65f9c48a41be" providerId="ADAL" clId="{72DE46B2-26B0-4047-882A-D83333D3B51F}" dt="2024-08-13T14:38:24.056" v="623" actId="20577"/>
        <pc:sldMkLst>
          <pc:docMk/>
          <pc:sldMk cId="2649896640" sldId="274"/>
        </pc:sldMkLst>
        <pc:spChg chg="mod">
          <ac:chgData name="Erica Beccarello" userId="4cfe7f98-5fdd-4436-b022-65f9c48a41be" providerId="ADAL" clId="{72DE46B2-26B0-4047-882A-D83333D3B51F}" dt="2024-08-13T14:30:30.734" v="435" actId="27636"/>
          <ac:spMkLst>
            <pc:docMk/>
            <pc:sldMk cId="2649896640" sldId="274"/>
            <ac:spMk id="2" creationId="{A9539E9B-87B9-CDC4-18D1-1C0B9889C472}"/>
          </ac:spMkLst>
        </pc:spChg>
        <pc:spChg chg="mod">
          <ac:chgData name="Erica Beccarello" userId="4cfe7f98-5fdd-4436-b022-65f9c48a41be" providerId="ADAL" clId="{72DE46B2-26B0-4047-882A-D83333D3B51F}" dt="2024-08-13T14:38:24.056" v="623" actId="20577"/>
          <ac:spMkLst>
            <pc:docMk/>
            <pc:sldMk cId="2649896640" sldId="274"/>
            <ac:spMk id="3" creationId="{716B54D4-B2F7-95FB-0F08-DAFCF608BBF5}"/>
          </ac:spMkLst>
        </pc:spChg>
        <pc:spChg chg="del">
          <ac:chgData name="Erica Beccarello" userId="4cfe7f98-5fdd-4436-b022-65f9c48a41be" providerId="ADAL" clId="{72DE46B2-26B0-4047-882A-D83333D3B51F}" dt="2024-08-13T14:29:23.564" v="374" actId="931"/>
          <ac:spMkLst>
            <pc:docMk/>
            <pc:sldMk cId="2649896640" sldId="274"/>
            <ac:spMk id="4" creationId="{D140B709-35BA-7B04-CEAC-772B2C173EF1}"/>
          </ac:spMkLst>
        </pc:spChg>
        <pc:spChg chg="add">
          <ac:chgData name="Erica Beccarello" userId="4cfe7f98-5fdd-4436-b022-65f9c48a41be" providerId="ADAL" clId="{72DE46B2-26B0-4047-882A-D83333D3B51F}" dt="2024-08-13T14:29:27.491" v="375" actId="26606"/>
          <ac:spMkLst>
            <pc:docMk/>
            <pc:sldMk cId="2649896640" sldId="274"/>
            <ac:spMk id="8" creationId="{F13C74B1-5B17-4795-BED0-7140497B445A}"/>
          </ac:spMkLst>
        </pc:spChg>
        <pc:spChg chg="add">
          <ac:chgData name="Erica Beccarello" userId="4cfe7f98-5fdd-4436-b022-65f9c48a41be" providerId="ADAL" clId="{72DE46B2-26B0-4047-882A-D83333D3B51F}" dt="2024-08-13T14:29:27.491" v="375" actId="26606"/>
          <ac:spMkLst>
            <pc:docMk/>
            <pc:sldMk cId="2649896640" sldId="274"/>
            <ac:spMk id="10" creationId="{D4974D33-8DC5-464E-8C6D-BE58F0669C17}"/>
          </ac:spMkLst>
        </pc:spChg>
        <pc:picChg chg="add mod ord modCrop">
          <ac:chgData name="Erica Beccarello" userId="4cfe7f98-5fdd-4436-b022-65f9c48a41be" providerId="ADAL" clId="{72DE46B2-26B0-4047-882A-D83333D3B51F}" dt="2024-08-13T14:29:55.676" v="383" actId="1076"/>
          <ac:picMkLst>
            <pc:docMk/>
            <pc:sldMk cId="2649896640" sldId="274"/>
            <ac:picMk id="6" creationId="{1F5BFE18-AB4B-055B-CFC4-18EBF28A0320}"/>
          </ac:picMkLst>
        </pc:picChg>
      </pc:sldChg>
      <pc:sldChg chg="modSp mod ord modAnim">
        <pc:chgData name="Erica Beccarello" userId="4cfe7f98-5fdd-4436-b022-65f9c48a41be" providerId="ADAL" clId="{72DE46B2-26B0-4047-882A-D83333D3B51F}" dt="2024-08-14T08:58:37.421" v="976"/>
        <pc:sldMkLst>
          <pc:docMk/>
          <pc:sldMk cId="4134100079" sldId="278"/>
        </pc:sldMkLst>
        <pc:spChg chg="mod">
          <ac:chgData name="Erica Beccarello" userId="4cfe7f98-5fdd-4436-b022-65f9c48a41be" providerId="ADAL" clId="{72DE46B2-26B0-4047-882A-D83333D3B51F}" dt="2024-08-13T14:01:44.794" v="185" actId="255"/>
          <ac:spMkLst>
            <pc:docMk/>
            <pc:sldMk cId="4134100079" sldId="278"/>
            <ac:spMk id="2" creationId="{0CCD35EE-208E-746E-B39D-6C4B7F64B88F}"/>
          </ac:spMkLst>
        </pc:spChg>
        <pc:spChg chg="mod">
          <ac:chgData name="Erica Beccarello" userId="4cfe7f98-5fdd-4436-b022-65f9c48a41be" providerId="ADAL" clId="{72DE46B2-26B0-4047-882A-D83333D3B51F}" dt="2024-08-13T14:02:24.156" v="196" actId="255"/>
          <ac:spMkLst>
            <pc:docMk/>
            <pc:sldMk cId="4134100079" sldId="278"/>
            <ac:spMk id="3" creationId="{75C24CA4-B95C-AC56-3660-EA395C1ED85E}"/>
          </ac:spMkLst>
        </pc:spChg>
      </pc:sldChg>
      <pc:sldChg chg="del">
        <pc:chgData name="Erica Beccarello" userId="4cfe7f98-5fdd-4436-b022-65f9c48a41be" providerId="ADAL" clId="{72DE46B2-26B0-4047-882A-D83333D3B51F}" dt="2024-08-13T14:43:01.429" v="667" actId="47"/>
        <pc:sldMkLst>
          <pc:docMk/>
          <pc:sldMk cId="970831842" sldId="279"/>
        </pc:sldMkLst>
      </pc:sldChg>
      <pc:sldChg chg="modSp add mod ord modAnim">
        <pc:chgData name="Erica Beccarello" userId="4cfe7f98-5fdd-4436-b022-65f9c48a41be" providerId="ADAL" clId="{72DE46B2-26B0-4047-882A-D83333D3B51F}" dt="2024-08-13T16:07:46.546" v="966" actId="20577"/>
        <pc:sldMkLst>
          <pc:docMk/>
          <pc:sldMk cId="520983611" sldId="280"/>
        </pc:sldMkLst>
        <pc:spChg chg="mod">
          <ac:chgData name="Erica Beccarello" userId="4cfe7f98-5fdd-4436-b022-65f9c48a41be" providerId="ADAL" clId="{72DE46B2-26B0-4047-882A-D83333D3B51F}" dt="2024-08-13T13:46:54.675" v="72" actId="14100"/>
          <ac:spMkLst>
            <pc:docMk/>
            <pc:sldMk cId="520983611" sldId="280"/>
            <ac:spMk id="2" creationId="{B0186458-F5D1-02E4-3CB8-61BF5D4473FD}"/>
          </ac:spMkLst>
        </pc:spChg>
        <pc:spChg chg="mod">
          <ac:chgData name="Erica Beccarello" userId="4cfe7f98-5fdd-4436-b022-65f9c48a41be" providerId="ADAL" clId="{72DE46B2-26B0-4047-882A-D83333D3B51F}" dt="2024-08-13T16:07:46.546" v="966" actId="20577"/>
          <ac:spMkLst>
            <pc:docMk/>
            <pc:sldMk cId="520983611" sldId="280"/>
            <ac:spMk id="3" creationId="{85EB6DF6-51DE-AA5D-FA45-46D396DB1FCE}"/>
          </ac:spMkLst>
        </pc:spChg>
      </pc:sldChg>
      <pc:sldChg chg="modSp add mod ord modAnim">
        <pc:chgData name="Erica Beccarello" userId="4cfe7f98-5fdd-4436-b022-65f9c48a41be" providerId="ADAL" clId="{72DE46B2-26B0-4047-882A-D83333D3B51F}" dt="2024-08-13T14:26:12.731" v="372" actId="20577"/>
        <pc:sldMkLst>
          <pc:docMk/>
          <pc:sldMk cId="3269997000" sldId="281"/>
        </pc:sldMkLst>
        <pc:spChg chg="mod">
          <ac:chgData name="Erica Beccarello" userId="4cfe7f98-5fdd-4436-b022-65f9c48a41be" providerId="ADAL" clId="{72DE46B2-26B0-4047-882A-D83333D3B51F}" dt="2024-08-13T14:26:09.134" v="368" actId="20577"/>
          <ac:spMkLst>
            <pc:docMk/>
            <pc:sldMk cId="3269997000" sldId="281"/>
            <ac:spMk id="2" creationId="{B0186458-F5D1-02E4-3CB8-61BF5D4473FD}"/>
          </ac:spMkLst>
        </pc:spChg>
        <pc:spChg chg="mod">
          <ac:chgData name="Erica Beccarello" userId="4cfe7f98-5fdd-4436-b022-65f9c48a41be" providerId="ADAL" clId="{72DE46B2-26B0-4047-882A-D83333D3B51F}" dt="2024-08-13T14:26:12.731" v="372" actId="20577"/>
          <ac:spMkLst>
            <pc:docMk/>
            <pc:sldMk cId="3269997000" sldId="281"/>
            <ac:spMk id="3" creationId="{85EB6DF6-51DE-AA5D-FA45-46D396DB1FCE}"/>
          </ac:spMkLst>
        </pc:spChg>
      </pc:sldChg>
      <pc:sldChg chg="modSp add del mod modAnim">
        <pc:chgData name="Erica Beccarello" userId="4cfe7f98-5fdd-4436-b022-65f9c48a41be" providerId="ADAL" clId="{72DE46B2-26B0-4047-882A-D83333D3B51F}" dt="2024-08-13T14:02:51.335" v="204" actId="47"/>
        <pc:sldMkLst>
          <pc:docMk/>
          <pc:sldMk cId="4014270476" sldId="282"/>
        </pc:sldMkLst>
        <pc:spChg chg="mod">
          <ac:chgData name="Erica Beccarello" userId="4cfe7f98-5fdd-4436-b022-65f9c48a41be" providerId="ADAL" clId="{72DE46B2-26B0-4047-882A-D83333D3B51F}" dt="2024-08-13T14:02:39.962" v="198" actId="21"/>
          <ac:spMkLst>
            <pc:docMk/>
            <pc:sldMk cId="4014270476" sldId="282"/>
            <ac:spMk id="3" creationId="{75C24CA4-B95C-AC56-3660-EA395C1ED85E}"/>
          </ac:spMkLst>
        </pc:spChg>
      </pc:sldChg>
      <pc:sldChg chg="modSp add ord modAnim">
        <pc:chgData name="Erica Beccarello" userId="4cfe7f98-5fdd-4436-b022-65f9c48a41be" providerId="ADAL" clId="{72DE46B2-26B0-4047-882A-D83333D3B51F}" dt="2024-08-14T08:58:35.596" v="974"/>
        <pc:sldMkLst>
          <pc:docMk/>
          <pc:sldMk cId="82091771" sldId="283"/>
        </pc:sldMkLst>
        <pc:spChg chg="mod">
          <ac:chgData name="Erica Beccarello" userId="4cfe7f98-5fdd-4436-b022-65f9c48a41be" providerId="ADAL" clId="{72DE46B2-26B0-4047-882A-D83333D3B51F}" dt="2024-08-13T14:03:01.716" v="205" actId="113"/>
          <ac:spMkLst>
            <pc:docMk/>
            <pc:sldMk cId="82091771" sldId="283"/>
            <ac:spMk id="3" creationId="{75C24CA4-B95C-AC56-3660-EA395C1ED85E}"/>
          </ac:spMkLst>
        </pc:spChg>
      </pc:sldChg>
      <pc:sldChg chg="modSp add mod modAnim">
        <pc:chgData name="Erica Beccarello" userId="4cfe7f98-5fdd-4436-b022-65f9c48a41be" providerId="ADAL" clId="{72DE46B2-26B0-4047-882A-D83333D3B51F}" dt="2024-08-14T09:08:31.183" v="993" actId="3626"/>
        <pc:sldMkLst>
          <pc:docMk/>
          <pc:sldMk cId="3650639828" sldId="284"/>
        </pc:sldMkLst>
        <pc:spChg chg="mod">
          <ac:chgData name="Erica Beccarello" userId="4cfe7f98-5fdd-4436-b022-65f9c48a41be" providerId="ADAL" clId="{72DE46B2-26B0-4047-882A-D83333D3B51F}" dt="2024-08-14T09:08:31.183" v="993" actId="3626"/>
          <ac:spMkLst>
            <pc:docMk/>
            <pc:sldMk cId="3650639828" sldId="284"/>
            <ac:spMk id="3" creationId="{75C24CA4-B95C-AC56-3660-EA395C1ED85E}"/>
          </ac:spMkLst>
        </pc:spChg>
      </pc:sldChg>
    </pc:docChg>
  </pc:docChgLst>
  <pc:docChgLst>
    <pc:chgData name="Gráinne Kilcullen" userId="S::grainne.kilcullen@actionaid.org::cfe751f3-5dbf-4354-bb1a-5d144b22c1f1" providerId="AD" clId="Web-{73DCF3C5-14CA-840D-8BF2-B580C9F8A453}"/>
    <pc:docChg chg="mod">
      <pc:chgData name="Gráinne Kilcullen" userId="S::grainne.kilcullen@actionaid.org::cfe751f3-5dbf-4354-bb1a-5d144b22c1f1" providerId="AD" clId="Web-{73DCF3C5-14CA-840D-8BF2-B580C9F8A453}" dt="2024-09-03T07:25:07.556" v="0"/>
      <pc:docMkLst>
        <pc:docMk/>
      </pc:docMkLst>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a:solidFill>
                <a:schemeClr val="tx1"/>
              </a:solidFill>
              <a:latin typeface="Arial" panose="020B0604020202020204" pitchFamily="34" charset="0"/>
              <a:cs typeface="Arial" panose="020B0604020202020204" pitchFamily="34" charset="0"/>
            </a:rPr>
            <a:t>What had you heard about the </a:t>
          </a:r>
          <a:r>
            <a:rPr lang="en-IE" sz="2200" b="0">
              <a:solidFill>
                <a:schemeClr val="tx1"/>
              </a:solidFill>
              <a:latin typeface="Arial" panose="020B0604020202020204" pitchFamily="34" charset="0"/>
              <a:cs typeface="Arial" panose="020B0604020202020204" pitchFamily="34" charset="0"/>
            </a:rPr>
            <a:t>leadership role of women during emergencies</a:t>
          </a:r>
          <a:r>
            <a:rPr lang="en-US" sz="2200" b="0">
              <a:solidFill>
                <a:schemeClr val="tx1"/>
              </a:solidFill>
              <a:latin typeface="Arial" panose="020B0604020202020204" pitchFamily="34" charset="0"/>
              <a:cs typeface="Arial" panose="020B0604020202020204" pitchFamily="34" charset="0"/>
            </a:rPr>
            <a:t>  before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a:lnSpc>
              <a:spcPct val="100000"/>
            </a:lnSpc>
          </a:pPr>
          <a:r>
            <a:rPr lang="en-US" sz="2200" b="0">
              <a:solidFill>
                <a:schemeClr val="tx1"/>
              </a:solidFill>
              <a:latin typeface="Arial" panose="020B0604020202020204" pitchFamily="34" charset="0"/>
              <a:cs typeface="Arial" panose="020B0604020202020204" pitchFamily="34" charset="0"/>
            </a:rPr>
            <a:t>Who has the power and control when it comes to the </a:t>
          </a:r>
          <a:r>
            <a:rPr lang="en-IE" sz="2200" b="0">
              <a:solidFill>
                <a:schemeClr val="tx1"/>
              </a:solidFill>
              <a:latin typeface="Arial" panose="020B0604020202020204" pitchFamily="34" charset="0"/>
              <a:cs typeface="Arial" panose="020B0604020202020204" pitchFamily="34" charset="0"/>
            </a:rPr>
            <a:t>leadership role of women during emergencies</a:t>
          </a:r>
          <a:r>
            <a:rPr lang="en-US" sz="2200" b="0">
              <a:solidFill>
                <a:schemeClr val="tx1"/>
              </a:solidFill>
              <a:latin typeface="Arial" panose="020B0604020202020204" pitchFamily="34" charset="0"/>
              <a:cs typeface="Arial" panose="020B0604020202020204" pitchFamily="34" charset="0"/>
            </a:rPr>
            <a:t>?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b="0">
              <a:solidFill>
                <a:schemeClr val="tx1"/>
              </a:solidFill>
              <a:latin typeface="Arial" panose="020B0604020202020204" pitchFamily="34" charset="0"/>
              <a:cs typeface="Arial" panose="020B0604020202020204" pitchFamily="34" charset="0"/>
            </a:rPr>
            <a:t>Whose perspectives do you usually hear </a:t>
          </a:r>
          <a:r>
            <a:rPr lang="en-US" sz="2200">
              <a:solidFill>
                <a:schemeClr val="tx1"/>
              </a:solidFill>
              <a:latin typeface="Arial" panose="020B0604020202020204" pitchFamily="34" charset="0"/>
              <a:cs typeface="Arial" panose="020B0604020202020204" pitchFamily="34" charset="0"/>
            </a:rPr>
            <a:t>when it comes to emergency response?</a:t>
          </a:r>
          <a:endParaRPr lang="en-US" sz="2200" b="0">
            <a:solidFill>
              <a:schemeClr val="tx1"/>
            </a:solidFill>
            <a:latin typeface="Arial" panose="020B0604020202020204" pitchFamily="34" charset="0"/>
            <a:cs typeface="Arial" panose="020B0604020202020204" pitchFamily="34" charset="0"/>
          </a:endParaRP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spcAft>
              <a:spcPts val="0"/>
            </a:spcAft>
          </a:pPr>
          <a:r>
            <a:rPr lang="en-US" sz="2200">
              <a:solidFill>
                <a:schemeClr val="tx1"/>
              </a:solidFill>
              <a:latin typeface="Arial" panose="020B0604020202020204" pitchFamily="34" charset="0"/>
              <a:cs typeface="Arial" panose="020B0604020202020204" pitchFamily="34" charset="0"/>
            </a:rPr>
            <a:t>Talk about the leadership role of women during emergencies </a:t>
          </a:r>
          <a:endParaRPr lang="en-IE" sz="2200">
            <a:solidFill>
              <a:schemeClr val="tx1"/>
            </a:solidFill>
            <a:latin typeface="Arial" panose="020B0604020202020204" pitchFamily="34" charset="0"/>
            <a:cs typeface="Arial" panose="020B0604020202020204" pitchFamily="34" charset="0"/>
          </a:endParaRPr>
        </a:p>
        <a:p>
          <a:pPr rtl="0">
            <a:lnSpc>
              <a:spcPct val="100000"/>
            </a:lnSpc>
            <a:spcAft>
              <a:spcPct val="35000"/>
            </a:spcAft>
          </a:pPr>
          <a:r>
            <a:rPr lang="en-US" sz="2200">
              <a:solidFill>
                <a:schemeClr val="tx1"/>
              </a:solidFill>
              <a:latin typeface="Arial" panose="020B0604020202020204" pitchFamily="34" charset="0"/>
              <a:cs typeface="Arial" panose="020B0604020202020204" pitchFamily="34" charset="0"/>
            </a:rPr>
            <a:t>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a:solidFill>
                <a:schemeClr val="tx1"/>
              </a:solidFill>
              <a:latin typeface="Arial" panose="020B0604020202020204" pitchFamily="34" charset="0"/>
              <a:cs typeface="Arial" panose="020B0604020202020204" pitchFamily="34" charset="0"/>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rial" panose="020B0604020202020204" pitchFamily="34" charset="0"/>
              <a:cs typeface="Arial" panose="020B0604020202020204" pitchFamily="34" charset="0"/>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a:solidFill>
                <a:schemeClr val="tx1"/>
              </a:solidFill>
              <a:latin typeface="Arial" panose="020B0604020202020204" pitchFamily="34" charset="0"/>
              <a:cs typeface="Arial" panose="020B0604020202020204" pitchFamily="34" charset="0"/>
            </a:rPr>
            <a:t>Take part in ActionAid’s </a:t>
          </a:r>
          <a:r>
            <a:rPr lang="en-US" sz="2200" err="1">
              <a:solidFill>
                <a:schemeClr val="tx1"/>
              </a:solidFill>
              <a:latin typeface="Arial" panose="020B0604020202020204" pitchFamily="34" charset="0"/>
              <a:cs typeface="Arial" panose="020B0604020202020204" pitchFamily="34" charset="0"/>
            </a:rPr>
            <a:t>ActionTalks</a:t>
          </a:r>
          <a:r>
            <a:rPr lang="en-US" sz="2200">
              <a:solidFill>
                <a:schemeClr val="tx1"/>
              </a:solidFill>
              <a:latin typeface="Arial" panose="020B0604020202020204" pitchFamily="34" charset="0"/>
              <a:cs typeface="Arial" panose="020B0604020202020204" pitchFamily="34" charset="0"/>
            </a:rPr>
            <a:t> speech writing competition, writing a speech on the topic (see below):</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IE">
              <a:solidFill>
                <a:schemeClr val="tx1"/>
              </a:solidFill>
              <a:latin typeface="Arial" panose="020B0604020202020204" pitchFamily="34" charset="0"/>
              <a:cs typeface="Arial" panose="020B0604020202020204" pitchFamily="34" charset="0"/>
            </a:rPr>
            <a:t>During emergencies, climate disasters and conflict women experience higher levels of death, gender-based violence and marginalisation, and yet women are also critical to emergency responses, community cohesion and collective action. </a:t>
          </a:r>
          <a:r>
            <a:rPr lang="en-IE" b="1">
              <a:solidFill>
                <a:schemeClr val="tx1"/>
              </a:solidFill>
              <a:latin typeface="Arial" panose="020B0604020202020204" pitchFamily="34" charset="0"/>
              <a:cs typeface="Arial" panose="020B0604020202020204" pitchFamily="34" charset="0"/>
            </a:rPr>
            <a:t>The leadership role of women during emergencies, conflict and climate disasters is overlooked, and yet is so important in preparing for and recovering from disasters.</a:t>
          </a:r>
          <a:r>
            <a:rPr lang="en-IE">
              <a:solidFill>
                <a:schemeClr val="tx1"/>
              </a:solidFill>
              <a:latin typeface="Arial" panose="020B0604020202020204" pitchFamily="34" charset="0"/>
              <a:cs typeface="Arial" panose="020B0604020202020204" pitchFamily="34" charset="0"/>
            </a:rPr>
            <a:t> </a:t>
          </a:r>
          <a:r>
            <a:rPr lang="en-IE" b="1">
              <a:solidFill>
                <a:schemeClr val="tx1"/>
              </a:solidFill>
              <a:latin typeface="Arial" panose="020B0604020202020204" pitchFamily="34" charset="0"/>
              <a:cs typeface="Arial" panose="020B0604020202020204" pitchFamily="34" charset="0"/>
            </a:rPr>
            <a:t>Discuss.</a:t>
          </a:r>
          <a:endParaRPr lang="en-US">
            <a:solidFill>
              <a:schemeClr val="tx1"/>
            </a:solidFill>
            <a:latin typeface="Arial" panose="020B0604020202020204" pitchFamily="34" charset="0"/>
            <a:ea typeface="Calibri"/>
            <a:cs typeface="Arial" panose="020B0604020202020204" pitchFamily="34"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rial" panose="020B0604020202020204" pitchFamily="34" charset="0"/>
              <a:cs typeface="Arial" panose="020B0604020202020204" pitchFamily="34"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462"/>
          <a:ext cx="10515600" cy="1116833"/>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37841" y="253750"/>
          <a:ext cx="614858" cy="614258"/>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290542" y="2462"/>
          <a:ext cx="9205182"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977900" rtl="0">
            <a:lnSpc>
              <a:spcPct val="100000"/>
            </a:lnSpc>
            <a:spcBef>
              <a:spcPct val="0"/>
            </a:spcBef>
            <a:spcAft>
              <a:spcPct val="35000"/>
            </a:spcAft>
            <a:buNone/>
          </a:pPr>
          <a:r>
            <a:rPr lang="en-US" sz="2200" b="0" kern="1200">
              <a:solidFill>
                <a:schemeClr val="tx1"/>
              </a:solidFill>
              <a:latin typeface="Arial" panose="020B0604020202020204" pitchFamily="34" charset="0"/>
              <a:cs typeface="Arial" panose="020B0604020202020204" pitchFamily="34" charset="0"/>
            </a:rPr>
            <a:t>What had you heard about the </a:t>
          </a:r>
          <a:r>
            <a:rPr lang="en-IE" sz="2200" b="0" kern="1200">
              <a:solidFill>
                <a:schemeClr val="tx1"/>
              </a:solidFill>
              <a:latin typeface="Arial" panose="020B0604020202020204" pitchFamily="34" charset="0"/>
              <a:cs typeface="Arial" panose="020B0604020202020204" pitchFamily="34" charset="0"/>
            </a:rPr>
            <a:t>leadership role of women during emergencies</a:t>
          </a:r>
          <a:r>
            <a:rPr lang="en-US" sz="2200" b="0" kern="1200">
              <a:solidFill>
                <a:schemeClr val="tx1"/>
              </a:solidFill>
              <a:latin typeface="Arial" panose="020B0604020202020204" pitchFamily="34" charset="0"/>
              <a:cs typeface="Arial" panose="020B0604020202020204" pitchFamily="34" charset="0"/>
            </a:rPr>
            <a:t>  before and where had you heard about it? (from media, friends and family, just around)</a:t>
          </a:r>
        </a:p>
      </dsp:txBody>
      <dsp:txXfrm>
        <a:off x="1290542" y="2462"/>
        <a:ext cx="9205182" cy="1151734"/>
      </dsp:txXfrm>
    </dsp:sp>
    <dsp:sp modelId="{B6FE4C4D-BE29-4A76-BCCD-93D2F948A9CC}">
      <dsp:nvSpPr>
        <dsp:cNvPr id="0" name=""/>
        <dsp:cNvSpPr/>
      </dsp:nvSpPr>
      <dsp:spPr>
        <a:xfrm>
          <a:off x="0" y="1442130"/>
          <a:ext cx="10515600" cy="1116833"/>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37841" y="1693417"/>
          <a:ext cx="614858" cy="61425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290542" y="1442130"/>
          <a:ext cx="9205182"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977900">
            <a:lnSpc>
              <a:spcPct val="100000"/>
            </a:lnSpc>
            <a:spcBef>
              <a:spcPct val="0"/>
            </a:spcBef>
            <a:spcAft>
              <a:spcPct val="35000"/>
            </a:spcAft>
            <a:buNone/>
          </a:pPr>
          <a:r>
            <a:rPr lang="en-US" sz="2200" b="0" kern="1200">
              <a:solidFill>
                <a:schemeClr val="tx1"/>
              </a:solidFill>
              <a:latin typeface="Arial" panose="020B0604020202020204" pitchFamily="34" charset="0"/>
              <a:cs typeface="Arial" panose="020B0604020202020204" pitchFamily="34" charset="0"/>
            </a:rPr>
            <a:t>Who has the power and control when it comes to the </a:t>
          </a:r>
          <a:r>
            <a:rPr lang="en-IE" sz="2200" b="0" kern="1200">
              <a:solidFill>
                <a:schemeClr val="tx1"/>
              </a:solidFill>
              <a:latin typeface="Arial" panose="020B0604020202020204" pitchFamily="34" charset="0"/>
              <a:cs typeface="Arial" panose="020B0604020202020204" pitchFamily="34" charset="0"/>
            </a:rPr>
            <a:t>leadership role of women during emergencies</a:t>
          </a:r>
          <a:r>
            <a:rPr lang="en-US" sz="2200" b="0" kern="1200">
              <a:solidFill>
                <a:schemeClr val="tx1"/>
              </a:solidFill>
              <a:latin typeface="Arial" panose="020B0604020202020204" pitchFamily="34" charset="0"/>
              <a:cs typeface="Arial" panose="020B0604020202020204" pitchFamily="34" charset="0"/>
            </a:rPr>
            <a:t>? Who loses and who benefits?</a:t>
          </a:r>
        </a:p>
      </dsp:txBody>
      <dsp:txXfrm>
        <a:off x="1290542" y="1442130"/>
        <a:ext cx="9205182" cy="1151734"/>
      </dsp:txXfrm>
    </dsp:sp>
    <dsp:sp modelId="{38ADF313-F047-4EED-A3E4-669584378C74}">
      <dsp:nvSpPr>
        <dsp:cNvPr id="0" name=""/>
        <dsp:cNvSpPr/>
      </dsp:nvSpPr>
      <dsp:spPr>
        <a:xfrm>
          <a:off x="0" y="2881798"/>
          <a:ext cx="10515600" cy="111683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37841" y="3133085"/>
          <a:ext cx="614858" cy="6142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290542" y="2881798"/>
          <a:ext cx="9205182"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977900">
            <a:lnSpc>
              <a:spcPct val="100000"/>
            </a:lnSpc>
            <a:spcBef>
              <a:spcPct val="0"/>
            </a:spcBef>
            <a:spcAft>
              <a:spcPct val="35000"/>
            </a:spcAft>
            <a:buNone/>
          </a:pPr>
          <a:r>
            <a:rPr lang="en-US" sz="2200" b="0" kern="1200">
              <a:solidFill>
                <a:schemeClr val="tx1"/>
              </a:solidFill>
              <a:latin typeface="Arial" panose="020B0604020202020204" pitchFamily="34" charset="0"/>
              <a:cs typeface="Arial" panose="020B0604020202020204" pitchFamily="34" charset="0"/>
            </a:rPr>
            <a:t>Whose perspectives do you usually hear </a:t>
          </a:r>
          <a:r>
            <a:rPr lang="en-US" sz="2200" kern="1200">
              <a:solidFill>
                <a:schemeClr val="tx1"/>
              </a:solidFill>
              <a:latin typeface="Arial" panose="020B0604020202020204" pitchFamily="34" charset="0"/>
              <a:cs typeface="Arial" panose="020B0604020202020204" pitchFamily="34" charset="0"/>
            </a:rPr>
            <a:t>when it comes to emergency response?</a:t>
          </a:r>
          <a:endParaRPr lang="en-US" sz="2200" b="0" kern="1200">
            <a:solidFill>
              <a:schemeClr val="tx1"/>
            </a:solidFill>
            <a:latin typeface="Arial" panose="020B0604020202020204" pitchFamily="34" charset="0"/>
            <a:cs typeface="Arial" panose="020B0604020202020204" pitchFamily="34" charset="0"/>
          </a:endParaRPr>
        </a:p>
      </dsp:txBody>
      <dsp:txXfrm>
        <a:off x="1290542" y="2881798"/>
        <a:ext cx="9205182" cy="11517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ts val="0"/>
            </a:spcAft>
            <a:buNone/>
          </a:pPr>
          <a:r>
            <a:rPr lang="en-US" sz="2200" kern="1200">
              <a:solidFill>
                <a:schemeClr val="tx1"/>
              </a:solidFill>
              <a:latin typeface="Arial" panose="020B0604020202020204" pitchFamily="34" charset="0"/>
              <a:cs typeface="Arial" panose="020B0604020202020204" pitchFamily="34" charset="0"/>
            </a:rPr>
            <a:t>Talk about the leadership role of women during emergencies </a:t>
          </a:r>
          <a:endParaRPr lang="en-IE" sz="2200" kern="1200">
            <a:solidFill>
              <a:schemeClr val="tx1"/>
            </a:solidFill>
            <a:latin typeface="Arial" panose="020B0604020202020204" pitchFamily="34" charset="0"/>
            <a:cs typeface="Arial" panose="020B0604020202020204" pitchFamily="34" charset="0"/>
          </a:endParaRPr>
        </a:p>
        <a:p>
          <a:pPr marL="0" lvl="0" indent="0" algn="l" defTabSz="977900" rtl="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Take part in ActionAid’s </a:t>
          </a:r>
          <a:r>
            <a:rPr lang="en-US" sz="2200" kern="1200" err="1">
              <a:solidFill>
                <a:schemeClr val="tx1"/>
              </a:solidFill>
              <a:latin typeface="Arial" panose="020B0604020202020204" pitchFamily="34" charset="0"/>
              <a:cs typeface="Arial" panose="020B0604020202020204" pitchFamily="34" charset="0"/>
            </a:rPr>
            <a:t>ActionTalks</a:t>
          </a:r>
          <a:r>
            <a:rPr lang="en-US" sz="2200" kern="1200">
              <a:solidFill>
                <a:schemeClr val="tx1"/>
              </a:solidFill>
              <a:latin typeface="Arial" panose="020B0604020202020204" pitchFamily="34" charset="0"/>
              <a:cs typeface="Arial" panose="020B0604020202020204" pitchFamily="34" charset="0"/>
            </a:rPr>
            <a:t> speech writing competition, writing a speech on the topic (see below):</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622300" rtl="0">
            <a:lnSpc>
              <a:spcPct val="100000"/>
            </a:lnSpc>
            <a:spcBef>
              <a:spcPct val="0"/>
            </a:spcBef>
            <a:spcAft>
              <a:spcPct val="35000"/>
            </a:spcAft>
            <a:buNone/>
          </a:pPr>
          <a:r>
            <a:rPr lang="en-IE" sz="1400" kern="1200">
              <a:solidFill>
                <a:schemeClr val="tx1"/>
              </a:solidFill>
              <a:latin typeface="Arial" panose="020B0604020202020204" pitchFamily="34" charset="0"/>
              <a:cs typeface="Arial" panose="020B0604020202020204" pitchFamily="34" charset="0"/>
            </a:rPr>
            <a:t>During emergencies, climate disasters and conflict women experience higher levels of death, gender-based violence and marginalisation, and yet women are also critical to emergency responses, community cohesion and collective action. </a:t>
          </a:r>
          <a:r>
            <a:rPr lang="en-IE" sz="1400" b="1" kern="1200">
              <a:solidFill>
                <a:schemeClr val="tx1"/>
              </a:solidFill>
              <a:latin typeface="Arial" panose="020B0604020202020204" pitchFamily="34" charset="0"/>
              <a:cs typeface="Arial" panose="020B0604020202020204" pitchFamily="34" charset="0"/>
            </a:rPr>
            <a:t>The leadership role of women during emergencies, conflict and climate disasters is overlooked, and yet is so important in preparing for and recovering from disasters.</a:t>
          </a:r>
          <a:r>
            <a:rPr lang="en-IE" sz="1400" kern="1200">
              <a:solidFill>
                <a:schemeClr val="tx1"/>
              </a:solidFill>
              <a:latin typeface="Arial" panose="020B0604020202020204" pitchFamily="34" charset="0"/>
              <a:cs typeface="Arial" panose="020B0604020202020204" pitchFamily="34" charset="0"/>
            </a:rPr>
            <a:t> </a:t>
          </a:r>
          <a:r>
            <a:rPr lang="en-IE" sz="1400" b="1" kern="1200">
              <a:solidFill>
                <a:schemeClr val="tx1"/>
              </a:solidFill>
              <a:latin typeface="Arial" panose="020B0604020202020204" pitchFamily="34" charset="0"/>
              <a:cs typeface="Arial" panose="020B0604020202020204" pitchFamily="34" charset="0"/>
            </a:rPr>
            <a:t>Discuss.</a:t>
          </a:r>
          <a:endParaRPr lang="en-US" sz="1400" kern="1200">
            <a:solidFill>
              <a:schemeClr val="tx1"/>
            </a:solidFill>
            <a:latin typeface="Arial" panose="020B0604020202020204" pitchFamily="34" charset="0"/>
            <a:ea typeface="Calibri"/>
            <a:cs typeface="Arial" panose="020B0604020202020204" pitchFamily="34" charset="0"/>
          </a:endParaRP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First prize is a €500 voucher – learn more at www.actionaid.ie</a:t>
          </a:r>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15/10/2024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6</a:t>
            </a:fld>
            <a:endParaRPr lang="en-IE"/>
          </a:p>
        </p:txBody>
      </p:sp>
    </p:spTree>
    <p:extLst>
      <p:ext uri="{BB962C8B-B14F-4D97-AF65-F5344CB8AC3E}">
        <p14:creationId xmlns:p14="http://schemas.microsoft.com/office/powerpoint/2010/main" val="3354799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7</a:t>
            </a:fld>
            <a:endParaRPr lang="en-IE"/>
          </a:p>
        </p:txBody>
      </p:sp>
    </p:spTree>
    <p:extLst>
      <p:ext uri="{BB962C8B-B14F-4D97-AF65-F5344CB8AC3E}">
        <p14:creationId xmlns:p14="http://schemas.microsoft.com/office/powerpoint/2010/main" val="1839399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8</a:t>
            </a:fld>
            <a:endParaRPr lang="en-IE"/>
          </a:p>
        </p:txBody>
      </p:sp>
    </p:spTree>
    <p:extLst>
      <p:ext uri="{BB962C8B-B14F-4D97-AF65-F5344CB8AC3E}">
        <p14:creationId xmlns:p14="http://schemas.microsoft.com/office/powerpoint/2010/main" val="1039820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15/10/2024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15/10/2024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15/10/2024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15/10/2024</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8" Type="http://schemas.openxmlformats.org/officeDocument/2006/relationships/hyperlink" Target="https://youtu.be/_x15C-6lRJw?si=Cqo9Ujch4e3WG75F" TargetMode="External"/><Relationship Id="rId3" Type="http://schemas.openxmlformats.org/officeDocument/2006/relationships/hyperlink" Target="https://youtu.be/gGoDeys0uPM?si=PJs4r0WMcVHMp8A-" TargetMode="External"/><Relationship Id="rId7" Type="http://schemas.openxmlformats.org/officeDocument/2006/relationships/hyperlink" Target="https://reliefweb.int/report/syrian-arab-republic/recognising-resilience-womens-leadership-northwest-syrias-earthquake-response-and-beyond-enar" TargetMode="External"/><Relationship Id="rId2" Type="http://schemas.openxmlformats.org/officeDocument/2006/relationships/hyperlink" Target="https://youtu.be/u0g26wuOp_4?si=o2WOuTkOKvX6K4is" TargetMode="External"/><Relationship Id="rId1" Type="http://schemas.openxmlformats.org/officeDocument/2006/relationships/slideLayout" Target="../slideLayouts/slideLayout2.xml"/><Relationship Id="rId6" Type="http://schemas.openxmlformats.org/officeDocument/2006/relationships/hyperlink" Target="https://actionaid.org/sites/default/files/publications/ActionAid%27s%20Feminist%20Approach%20to%20Protection.pdf" TargetMode="External"/><Relationship Id="rId11" Type="http://schemas.openxmlformats.org/officeDocument/2006/relationships/hyperlink" Target="https://interactive.unwomen.org/multimedia/infographic/humanitarianaction/en/index.html" TargetMode="External"/><Relationship Id="rId5" Type="http://schemas.openxmlformats.org/officeDocument/2006/relationships/hyperlink" Target="https://youtu.be/0XQDzltSQ44?si=7PH2eVERchnompcC" TargetMode="External"/><Relationship Id="rId10" Type="http://schemas.openxmlformats.org/officeDocument/2006/relationships/hyperlink" Target="https://youtu.be/fxqFFaPuQog" TargetMode="External"/><Relationship Id="rId4" Type="http://schemas.openxmlformats.org/officeDocument/2006/relationships/hyperlink" Target="https://youtu.be/p4-TAbd39po?si=I3WyX2ctAiCToz0P" TargetMode="External"/><Relationship Id="rId9" Type="http://schemas.openxmlformats.org/officeDocument/2006/relationships/hyperlink" Target="https://youtu.be/EiOKFaIEVfM?si=nqgOSL8dVJDQytik"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humanitariancoalition.ca/what-is-a-humanitarian-emergenc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actionaid.org.uk/sites/default/files/publications/actionaid_policy_report_on_the_frontline_catalysing_womens_leadership_in_humanitarian_action.pdf"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palestine.actionaid.org/stories/2024/palestinian-women-inspire-women-world-leading-emergency-response-unprecedented#:~:text=In%20humanitarian%20crises%2C%20ActionAid%20works,and%20experience%20to%20humanitarian%20response." TargetMode="External"/><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youtu.be/_x15C-6lRJw"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unocha.org/gender-equality-and-empowerment-women-and-girl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nocha.org/gender-equality-and-empowerment-women-and-girl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IE" b="1">
                <a:latin typeface="Auxilia Black" panose="02000000000000000000" pitchFamily="50" charset="0"/>
                <a:cs typeface="Auxilia Black" panose="02000000000000000000" pitchFamily="50" charset="0"/>
              </a:rPr>
              <a:t>The leadership role of women during emergencies</a:t>
            </a:r>
            <a:endParaRPr lang="en-US">
              <a:latin typeface="Auxilia Black" panose="02000000000000000000" pitchFamily="50" charset="0"/>
              <a:cs typeface="Auxilia Black" panose="02000000000000000000" pitchFamily="50" charset="0"/>
            </a:endParaRPr>
          </a:p>
        </p:txBody>
      </p:sp>
      <p:pic>
        <p:nvPicPr>
          <p:cNvPr id="3" name="Picture 2" descr="A red and black logo&#10;&#10;Description automatically generated">
            <a:extLst>
              <a:ext uri="{FF2B5EF4-FFF2-40B4-BE49-F238E27FC236}">
                <a16:creationId xmlns:a16="http://schemas.microsoft.com/office/drawing/2014/main" id="{BB1A09F8-CAAD-4F8D-2889-4ED9593966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590198" cy="4461163"/>
          </a:xfrm>
        </p:spPr>
        <p:txBody>
          <a:bodyPr>
            <a:normAutofit/>
          </a:bodyPr>
          <a:lstStyle/>
          <a:p>
            <a:r>
              <a:rPr lang="en-US" sz="3200">
                <a:latin typeface="Auxilia Black" panose="02000000000000000000" pitchFamily="50" charset="0"/>
                <a:cs typeface="Auxilia Black" panose="02000000000000000000" pitchFamily="50" charset="0"/>
              </a:rPr>
              <a:t>Class discussion </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marL="342900" indent="-342900">
              <a:lnSpc>
                <a:spcPct val="107000"/>
              </a:lnSpc>
              <a:buFont typeface="Calibri" panose="020F0502020204030204" pitchFamily="34" charset="0"/>
              <a:buChar char="-"/>
            </a:pPr>
            <a:r>
              <a:rPr lang="en-US" sz="2400" dirty="0">
                <a:solidFill>
                  <a:srgbClr val="000000"/>
                </a:solidFill>
                <a:latin typeface="Arial"/>
                <a:ea typeface="Calibri"/>
                <a:cs typeface="Arial"/>
              </a:rPr>
              <a:t>What are the challenges for women during </a:t>
            </a:r>
            <a:r>
              <a:rPr lang="en-US" sz="2400">
                <a:solidFill>
                  <a:srgbClr val="000000"/>
                </a:solidFill>
                <a:latin typeface="Arial"/>
                <a:ea typeface="Calibri"/>
                <a:cs typeface="Arial"/>
              </a:rPr>
              <a:t>emergencies? </a:t>
            </a:r>
            <a:endParaRPr lang="en-US" sz="2400" dirty="0">
              <a:solidFill>
                <a:srgbClr val="000000"/>
              </a:solidFill>
              <a:latin typeface="Arial"/>
              <a:ea typeface="Calibri"/>
              <a:cs typeface="Arial"/>
            </a:endParaRPr>
          </a:p>
          <a:p>
            <a:pPr marL="342900" indent="-342900">
              <a:lnSpc>
                <a:spcPct val="107000"/>
              </a:lnSpc>
              <a:buFont typeface="Calibri" panose="020F0502020204030204" pitchFamily="34" charset="0"/>
              <a:buChar char="-"/>
            </a:pPr>
            <a:r>
              <a:rPr lang="en-US" sz="2400" dirty="0">
                <a:solidFill>
                  <a:srgbClr val="000000"/>
                </a:solidFill>
                <a:latin typeface="Arial"/>
                <a:ea typeface="Calibri"/>
                <a:cs typeface="Arial"/>
              </a:rPr>
              <a:t>What kind of actions can we take to support women to be better prepared for humanitarian </a:t>
            </a:r>
            <a:r>
              <a:rPr lang="en-US" sz="2400">
                <a:solidFill>
                  <a:srgbClr val="000000"/>
                </a:solidFill>
                <a:latin typeface="Arial"/>
                <a:ea typeface="Calibri"/>
                <a:cs typeface="Arial"/>
              </a:rPr>
              <a:t>crisis?  </a:t>
            </a:r>
            <a:endParaRPr lang="en-IE" sz="2400">
              <a:latin typeface="Calibri"/>
              <a:ea typeface="Calibri"/>
              <a:cs typeface="Times New Roman" panose="02020603050405020304" pitchFamily="18" charset="0"/>
            </a:endParaRPr>
          </a:p>
          <a:p>
            <a:pPr marL="342900" indent="-342900">
              <a:lnSpc>
                <a:spcPct val="107000"/>
              </a:lnSpc>
              <a:buFont typeface="Calibri" panose="020F0502020204030204" pitchFamily="34" charset="0"/>
              <a:buChar char="-"/>
            </a:pPr>
            <a:r>
              <a:rPr lang="en-US" sz="2400">
                <a:latin typeface="Arial"/>
                <a:ea typeface="Calibri"/>
                <a:cs typeface="Arial"/>
              </a:rPr>
              <a:t>Do you think women have a role in </a:t>
            </a:r>
            <a:r>
              <a:rPr lang="en-US" sz="2400" dirty="0">
                <a:highlight>
                  <a:srgbClr val="FFFFFF"/>
                </a:highlight>
                <a:latin typeface="Arial"/>
                <a:ea typeface="Calibri"/>
                <a:cs typeface="Arial"/>
              </a:rPr>
              <a:t>contributing </a:t>
            </a:r>
            <a:r>
              <a:rPr lang="en-US" sz="2400">
                <a:highlight>
                  <a:srgbClr val="FFFFFF"/>
                </a:highlight>
                <a:latin typeface="Arial"/>
                <a:ea typeface="Calibri"/>
                <a:cs typeface="Arial"/>
              </a:rPr>
              <a:t>to better disaster preparedness? If yes, how?</a:t>
            </a:r>
            <a:endParaRPr lang="en-IE" sz="2400">
              <a:effectLst/>
              <a:latin typeface="Calibri"/>
              <a:ea typeface="Calibri"/>
              <a:cs typeface="Times New Roman" panose="02020603050405020304" pitchFamily="18" charset="0"/>
            </a:endParaRPr>
          </a:p>
        </p:txBody>
      </p:sp>
    </p:spTree>
    <p:extLst>
      <p:ext uri="{BB962C8B-B14F-4D97-AF65-F5344CB8AC3E}">
        <p14:creationId xmlns:p14="http://schemas.microsoft.com/office/powerpoint/2010/main" val="52098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46169466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56416703"/>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4076340603"/>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590198" cy="4461163"/>
          </a:xfrm>
        </p:spPr>
        <p:txBody>
          <a:bodyPr>
            <a:normAutofit/>
          </a:bodyPr>
          <a:lstStyle/>
          <a:p>
            <a:r>
              <a:rPr lang="en-US" sz="3200">
                <a:latin typeface="Auxilia Black" panose="02000000000000000000" pitchFamily="50" charset="0"/>
                <a:cs typeface="Auxilia Black" panose="02000000000000000000" pitchFamily="50" charset="0"/>
              </a:rPr>
              <a:t>Further resources</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fontScale="70000" lnSpcReduction="20000"/>
          </a:bodyPr>
          <a:lstStyle/>
          <a:p>
            <a:pPr lvl="0"/>
            <a:r>
              <a:rPr lang="en-IE" u="sng">
                <a:hlinkClick r:id="rId2"/>
              </a:rPr>
              <a:t>https://youtu.be/u0g26wuOp_4?si=o2WOuTkOKvX6K4is</a:t>
            </a:r>
            <a:endParaRPr lang="en-IE"/>
          </a:p>
          <a:p>
            <a:pPr lvl="0"/>
            <a:r>
              <a:rPr lang="en-IE" u="sng">
                <a:hlinkClick r:id="rId3"/>
              </a:rPr>
              <a:t>https://youtu.be/gGoDeys0uPM?si=PJs4r0WMcVHMp8A-</a:t>
            </a:r>
            <a:endParaRPr lang="en-IE"/>
          </a:p>
          <a:p>
            <a:pPr lvl="0"/>
            <a:r>
              <a:rPr lang="en-IE" u="sng">
                <a:hlinkClick r:id="rId4"/>
              </a:rPr>
              <a:t>https://youtu.be/p4-TAbd39po?si=I3WyX2ctAiCToz0P</a:t>
            </a:r>
            <a:endParaRPr lang="en-IE"/>
          </a:p>
          <a:p>
            <a:pPr lvl="0"/>
            <a:r>
              <a:rPr lang="en-IE" u="sng">
                <a:hlinkClick r:id="rId5"/>
              </a:rPr>
              <a:t>https://youtu.be/0XQDzltSQ44?si=7PH2eVERchnompcC</a:t>
            </a:r>
            <a:r>
              <a:rPr lang="en-IE"/>
              <a:t> </a:t>
            </a:r>
          </a:p>
          <a:p>
            <a:pPr lvl="0"/>
            <a:r>
              <a:rPr lang="en-IE" u="sng">
                <a:hlinkClick r:id="rId6"/>
              </a:rPr>
              <a:t>https://actionaid.org/sites/default/files/publications/ActionAid%27s%20Feminist%20Approach%20to%20Protection.pdf</a:t>
            </a:r>
            <a:endParaRPr lang="en-IE"/>
          </a:p>
          <a:p>
            <a:pPr lvl="0"/>
            <a:r>
              <a:rPr lang="en-IE" u="sng">
                <a:hlinkClick r:id="rId7"/>
              </a:rPr>
              <a:t>https://reliefweb.int/report/syrian-arab-republic/recognising-resilience-womens-leadership-northwest-syrias-earthquake-response-and-beyond-enar</a:t>
            </a:r>
            <a:endParaRPr lang="en-IE"/>
          </a:p>
          <a:p>
            <a:pPr lvl="0"/>
            <a:r>
              <a:rPr lang="en-IE" u="sng">
                <a:hlinkClick r:id="rId8"/>
              </a:rPr>
              <a:t>https://youtu.be/_x15C-6lRJw?si=Cqo9Ujch4e3WG75F</a:t>
            </a:r>
            <a:endParaRPr lang="en-IE"/>
          </a:p>
          <a:p>
            <a:pPr lvl="0"/>
            <a:r>
              <a:rPr lang="en-IE" u="sng">
                <a:hlinkClick r:id="rId9"/>
              </a:rPr>
              <a:t>https://youtu.be/EiOKFaIEVfM?si=nqgOSL8dVJDQytik</a:t>
            </a:r>
            <a:endParaRPr lang="en-IE" u="sng"/>
          </a:p>
          <a:p>
            <a:r>
              <a:rPr lang="en-IE">
                <a:hlinkClick r:id="rId10"/>
              </a:rPr>
              <a:t>https://youtu.be/fxqFFaPuQog</a:t>
            </a:r>
            <a:r>
              <a:rPr lang="en-IE"/>
              <a:t> </a:t>
            </a:r>
          </a:p>
          <a:p>
            <a:r>
              <a:rPr lang="en-IE">
                <a:hlinkClick r:id="rId11"/>
              </a:rPr>
              <a:t>https://interactive.unwomen.org/multimedia/infographic/humanitarianaction/en/index.html</a:t>
            </a:r>
            <a:r>
              <a:rPr lang="en-IE"/>
              <a:t> </a:t>
            </a:r>
          </a:p>
        </p:txBody>
      </p:sp>
    </p:spTree>
    <p:extLst>
      <p:ext uri="{BB962C8B-B14F-4D97-AF65-F5344CB8AC3E}">
        <p14:creationId xmlns:p14="http://schemas.microsoft.com/office/powerpoint/2010/main" val="326999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140019" y="1198418"/>
            <a:ext cx="4167271" cy="4461163"/>
          </a:xfrm>
        </p:spPr>
        <p:txBody>
          <a:bodyPr>
            <a:normAutofit/>
          </a:bodyPr>
          <a:lstStyle/>
          <a:p>
            <a:r>
              <a:rPr lang="en-US" sz="3200">
                <a:latin typeface="Auxilia Black" panose="02000000000000000000" pitchFamily="50" charset="0"/>
                <a:cs typeface="Auxilia Black" panose="02000000000000000000" pitchFamily="50" charset="0"/>
              </a:rPr>
              <a:t>Humanitarian crises</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marL="342900" indent="-342900">
              <a:buFont typeface="Symbol" panose="05050102010706020507" pitchFamily="18" charset="2"/>
              <a:buChar char=""/>
            </a:pPr>
            <a:r>
              <a:rPr lang="en-US" sz="1700" dirty="0">
                <a:latin typeface="Arial"/>
                <a:cs typeface="Arial"/>
              </a:rPr>
              <a:t>Humanitarian crises refers to an event or set of events that threaten the health, safety and livelihoods of many people</a:t>
            </a:r>
          </a:p>
          <a:p>
            <a:pPr marL="342900" indent="-342900">
              <a:buFont typeface="Symbol" panose="05050102010706020507" pitchFamily="18" charset="2"/>
              <a:buChar char=""/>
            </a:pPr>
            <a:r>
              <a:rPr lang="en-US" sz="1700" dirty="0">
                <a:effectLst/>
                <a:latin typeface="Arial" panose="020B0604020202020204" pitchFamily="34" charset="0"/>
                <a:ea typeface="Calibri" panose="020F0502020204030204" pitchFamily="34" charset="0"/>
                <a:cs typeface="Arial" panose="020B0604020202020204" pitchFamily="34" charset="0"/>
              </a:rPr>
              <a:t>There are different types of crises: </a:t>
            </a:r>
          </a:p>
          <a:p>
            <a:pPr marL="0" indent="0">
              <a:buNone/>
            </a:pPr>
            <a:r>
              <a:rPr lang="en-US" sz="1700" dirty="0">
                <a:latin typeface="Arial"/>
                <a:cs typeface="Arial"/>
              </a:rPr>
              <a:t>-  Disasters, such as earthquakes, tsunamis, floods, droughts,  cyclones, epidemics.</a:t>
            </a:r>
          </a:p>
          <a:p>
            <a:pPr>
              <a:buFontTx/>
              <a:buChar char="-"/>
            </a:pPr>
            <a:r>
              <a:rPr lang="en-US" sz="1700" dirty="0">
                <a:latin typeface="Arial" panose="020B0604020202020204" pitchFamily="34" charset="0"/>
                <a:cs typeface="Arial" panose="020B0604020202020204" pitchFamily="34" charset="0"/>
              </a:rPr>
              <a:t>Man-made emergencies (armed conflicts, plane and train crashes, fires and industrial accidents).</a:t>
            </a:r>
          </a:p>
          <a:p>
            <a:pPr>
              <a:buFontTx/>
              <a:buChar char="-"/>
            </a:pPr>
            <a:r>
              <a:rPr lang="en-US" sz="1700" dirty="0">
                <a:latin typeface="Arial" panose="020B0604020202020204" pitchFamily="34" charset="0"/>
                <a:cs typeface="Arial" panose="020B0604020202020204" pitchFamily="34" charset="0"/>
              </a:rPr>
              <a:t>Complex emergencies, which often have a combination of natural and man-made elements, (food insecurity, armed conflicts, and displaced populations).</a:t>
            </a:r>
          </a:p>
          <a:p>
            <a:pPr>
              <a:buFontTx/>
              <a:buChar char="-"/>
            </a:pPr>
            <a:endParaRPr lang="en-US" sz="1700" dirty="0"/>
          </a:p>
          <a:p>
            <a:pPr marL="0" indent="0">
              <a:buNone/>
            </a:pPr>
            <a:r>
              <a:rPr lang="en-US" sz="1700" dirty="0">
                <a:hlinkClick r:id="rId2"/>
              </a:rPr>
              <a:t>Read more here</a:t>
            </a:r>
            <a:endParaRPr lang="en-US" sz="1700" dirty="0"/>
          </a:p>
          <a:p>
            <a:pPr marL="342900" indent="-342900">
              <a:buFont typeface="Symbol" panose="05050102010706020507" pitchFamily="18" charset="2"/>
              <a:buChar char=""/>
            </a:pP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Women leadership in humanitarian crises</a:t>
            </a:r>
          </a:p>
        </p:txBody>
      </p:sp>
      <p:sp>
        <p:nvSpPr>
          <p:cNvPr id="1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640080" y="2872899"/>
            <a:ext cx="5367430" cy="3320668"/>
          </a:xfrm>
        </p:spPr>
        <p:txBody>
          <a:bodyPr vert="horz" lIns="91440" tIns="45720" rIns="91440" bIns="45720" rtlCol="0">
            <a:normAutofit lnSpcReduction="10000"/>
          </a:bodyPr>
          <a:lstStyle/>
          <a:p>
            <a:pPr marL="228600"/>
            <a:r>
              <a:rPr lang="en-US" b="0" i="0">
                <a:effectLst/>
                <a:highlight>
                  <a:srgbClr val="FFFFFF"/>
                </a:highlight>
                <a:latin typeface="Arial" panose="020B0604020202020204" pitchFamily="34" charset="0"/>
                <a:cs typeface="Arial" panose="020B0604020202020204" pitchFamily="34" charset="0"/>
              </a:rPr>
              <a:t>Women’s leadership contributes to better disaster preparedness and risk reduction.</a:t>
            </a:r>
          </a:p>
          <a:p>
            <a:pPr marL="228600"/>
            <a:r>
              <a:rPr lang="en-US">
                <a:highlight>
                  <a:srgbClr val="FFFFFF"/>
                </a:highlight>
                <a:latin typeface="Arial" panose="020B0604020202020204" pitchFamily="34" charset="0"/>
                <a:cs typeface="Arial" panose="020B0604020202020204" pitchFamily="34" charset="0"/>
              </a:rPr>
              <a:t>Thanks to the kno</a:t>
            </a:r>
            <a:r>
              <a:rPr lang="en-US">
                <a:latin typeface="Arial" panose="020B0604020202020204" pitchFamily="34" charset="0"/>
                <a:cs typeface="Arial" panose="020B0604020202020204" pitchFamily="34" charset="0"/>
              </a:rPr>
              <a:t>wledge of their local environment and their proven skills in community mobilization, women can enhance humanitarian response to the benefit of communities.</a:t>
            </a:r>
          </a:p>
          <a:p>
            <a:pPr marL="228600"/>
            <a:r>
              <a:rPr lang="en-US">
                <a:latin typeface="Arial" panose="020B0604020202020204" pitchFamily="34" charset="0"/>
                <a:cs typeface="Arial" panose="020B0604020202020204" pitchFamily="34" charset="0"/>
              </a:rPr>
              <a:t>Opening up space for women’s participation in humanitarian response and recovery contributes to further gender power transformations, gradually reducing women’s historical exclusion from accessing power.</a:t>
            </a:r>
          </a:p>
          <a:p>
            <a:pPr marL="228600"/>
            <a:endParaRPr lang="en-US">
              <a:latin typeface="Arial" panose="020B0604020202020204" pitchFamily="34" charset="0"/>
              <a:cs typeface="Arial" panose="020B0604020202020204" pitchFamily="34" charset="0"/>
            </a:endParaRPr>
          </a:p>
          <a:p>
            <a:pPr marL="228600"/>
            <a:r>
              <a:rPr lang="en-US">
                <a:latin typeface="Arial" panose="020B0604020202020204" pitchFamily="34" charset="0"/>
                <a:cs typeface="Arial" panose="020B0604020202020204" pitchFamily="34" charset="0"/>
                <a:hlinkClick r:id="rId2"/>
              </a:rPr>
              <a:t>Read more here</a:t>
            </a:r>
            <a:endParaRPr lang="en-US">
              <a:latin typeface="Arial" panose="020B0604020202020204" pitchFamily="34" charset="0"/>
              <a:cs typeface="Arial" panose="020B0604020202020204" pitchFamily="34" charset="0"/>
            </a:endParaRPr>
          </a:p>
        </p:txBody>
      </p:sp>
      <p:pic>
        <p:nvPicPr>
          <p:cNvPr id="6" name="Picture Placeholder 5" descr="Holding hands">
            <a:extLst>
              <a:ext uri="{FF2B5EF4-FFF2-40B4-BE49-F238E27FC236}">
                <a16:creationId xmlns:a16="http://schemas.microsoft.com/office/drawing/2014/main" id="{1F5BFE18-AB4B-055B-CFC4-18EBF28A0320}"/>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4407" t="-2" r="26816"/>
          <a:stretch/>
        </p:blipFill>
        <p:spPr>
          <a:xfrm>
            <a:off x="7177582" y="10"/>
            <a:ext cx="5011370"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49896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4923079" y="433282"/>
            <a:ext cx="6042480" cy="1325563"/>
          </a:xfrm>
        </p:spPr>
        <p:txBody>
          <a:bodyPr vert="horz" lIns="91440" tIns="45720" rIns="91440" bIns="45720" rtlCol="0" anchor="ctr">
            <a:noAutofit/>
          </a:bodyPr>
          <a:lstStyle/>
          <a:p>
            <a:r>
              <a:rPr lang="en-US" kern="1200">
                <a:solidFill>
                  <a:schemeClr val="tx1"/>
                </a:solidFill>
                <a:latin typeface="Auxilia Black" panose="02000000000000000000" pitchFamily="50" charset="0"/>
                <a:cs typeface="Auxilia Black" panose="02000000000000000000" pitchFamily="50" charset="0"/>
              </a:rPr>
              <a:t>Women leadership in humanitarian crises -EXAMPLE</a:t>
            </a:r>
          </a:p>
        </p:txBody>
      </p:sp>
      <p:sp>
        <p:nvSpPr>
          <p:cNvPr id="19" name="Freeform: Shape 1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Placeholder 5">
            <a:extLst>
              <a:ext uri="{FF2B5EF4-FFF2-40B4-BE49-F238E27FC236}">
                <a16:creationId xmlns:a16="http://schemas.microsoft.com/office/drawing/2014/main" id="{1F5BFE18-AB4B-055B-CFC4-18EBF28A032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642" r="25642"/>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5010707" y="1667442"/>
            <a:ext cx="6630248" cy="4192520"/>
          </a:xfrm>
        </p:spPr>
        <p:txBody>
          <a:bodyPr vert="horz" lIns="91440" tIns="45720" rIns="91440" bIns="45720" rtlCol="0">
            <a:noAutofit/>
          </a:bodyPr>
          <a:lstStyle/>
          <a:p>
            <a:r>
              <a:rPr lang="en-US" b="0" i="0">
                <a:effectLst/>
                <a:highlight>
                  <a:srgbClr val="FFFFFF"/>
                </a:highlight>
                <a:latin typeface="Arial" panose="020B0604020202020204" pitchFamily="34" charset="0"/>
                <a:cs typeface="Arial" panose="020B0604020202020204" pitchFamily="34" charset="0"/>
              </a:rPr>
              <a:t>Women are often responsible for the care and emotional rebuilding of communities during and in the aftermath of a crisis, and they often have strong local knowledge and links with others in the area where they live, which is a critical resource during humanitarian response.</a:t>
            </a:r>
            <a:endParaRPr lang="en-US">
              <a:highlight>
                <a:srgbClr val="FFFFFF"/>
              </a:highlight>
              <a:latin typeface="Arial" panose="020B0604020202020204" pitchFamily="34" charset="0"/>
              <a:cs typeface="Arial" panose="020B0604020202020204" pitchFamily="34" charset="0"/>
            </a:endParaRPr>
          </a:p>
          <a:p>
            <a:r>
              <a:rPr lang="en-US" b="1">
                <a:highlight>
                  <a:srgbClr val="FFFFFF"/>
                </a:highlight>
                <a:latin typeface="Arial" panose="020B0604020202020204" pitchFamily="34" charset="0"/>
                <a:cs typeface="Arial" panose="020B0604020202020204" pitchFamily="34" charset="0"/>
              </a:rPr>
              <a:t>Gaza: </a:t>
            </a:r>
            <a:r>
              <a:rPr lang="en-US">
                <a:highlight>
                  <a:srgbClr val="FFFFFF"/>
                </a:highlight>
                <a:latin typeface="Arial" panose="020B0604020202020204" pitchFamily="34" charset="0"/>
                <a:cs typeface="Arial" panose="020B0604020202020204" pitchFamily="34" charset="0"/>
              </a:rPr>
              <a:t>Palestinian women in Gaza continue playing leading roles in humanitarian responses, while women’s contributions and expertise largely go unnoticed and ignored. </a:t>
            </a:r>
            <a:r>
              <a:rPr lang="en-US" err="1">
                <a:highlight>
                  <a:srgbClr val="FFFFFF"/>
                </a:highlight>
                <a:latin typeface="Arial" panose="020B0604020202020204" pitchFamily="34" charset="0"/>
                <a:cs typeface="Arial" panose="020B0604020202020204" pitchFamily="34" charset="0"/>
              </a:rPr>
              <a:t>Buthaina</a:t>
            </a:r>
            <a:r>
              <a:rPr lang="en-US">
                <a:highlight>
                  <a:srgbClr val="FFFFFF"/>
                </a:highlight>
                <a:latin typeface="Arial" panose="020B0604020202020204" pitchFamily="34" charset="0"/>
                <a:cs typeface="Arial" panose="020B0604020202020204" pitchFamily="34" charset="0"/>
              </a:rPr>
              <a:t> represents a model of women leaders for humanitarian actions and responses in contexts of crisis and wars. </a:t>
            </a:r>
            <a:r>
              <a:rPr lang="en-US" err="1">
                <a:highlight>
                  <a:srgbClr val="FFFFFF"/>
                </a:highlight>
                <a:latin typeface="Arial" panose="020B0604020202020204" pitchFamily="34" charset="0"/>
                <a:cs typeface="Arial" panose="020B0604020202020204" pitchFamily="34" charset="0"/>
              </a:rPr>
              <a:t>Buthaina</a:t>
            </a:r>
            <a:r>
              <a:rPr lang="en-US">
                <a:highlight>
                  <a:srgbClr val="FFFFFF"/>
                </a:highlight>
                <a:latin typeface="Arial" panose="020B0604020202020204" pitchFamily="34" charset="0"/>
                <a:cs typeface="Arial" panose="020B0604020202020204" pitchFamily="34" charset="0"/>
              </a:rPr>
              <a:t>, Director of Wefaq Association, a partner with ActionAid which is responding to the crisis by providing basic needs such as hot food, clothing, dignity kits and health kits as well as psychosocial support to people experiencing trauma. In response to the deteriorating sanitary conditions, Wefaq have installed 60 WASH units across 20 shelters specifically for women and girls.</a:t>
            </a:r>
          </a:p>
          <a:p>
            <a:r>
              <a:rPr lang="en-US" err="1">
                <a:highlight>
                  <a:srgbClr val="FFFFFF"/>
                </a:highlight>
                <a:latin typeface="Arial" panose="020B0604020202020204" pitchFamily="34" charset="0"/>
                <a:cs typeface="Arial" panose="020B0604020202020204" pitchFamily="34" charset="0"/>
              </a:rPr>
              <a:t>Buthaina</a:t>
            </a:r>
            <a:r>
              <a:rPr lang="en-US">
                <a:latin typeface="Arial" panose="020B0604020202020204" pitchFamily="34" charset="0"/>
                <a:cs typeface="Arial" panose="020B0604020202020204" pitchFamily="34" charset="0"/>
              </a:rPr>
              <a:t> believes that Women’s leadership is necessary for effective humanitarian response as women are very close and familiar with the needs of their community and women. With her team, she continues the humanitarian work despite many challenges including continuous bombing and tightened blockade imposed on Gaza and limited humanitarian aid allowed to enter Gaza. </a:t>
            </a:r>
            <a:r>
              <a:rPr lang="en-US">
                <a:latin typeface="Arial" panose="020B0604020202020204" pitchFamily="34" charset="0"/>
                <a:cs typeface="Arial" panose="020B0604020202020204" pitchFamily="34" charset="0"/>
                <a:hlinkClick r:id="rId3"/>
              </a:rPr>
              <a:t>Read more.</a:t>
            </a:r>
            <a:endParaRPr lang="en-US">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5F2F2E9-D7C7-B983-7ABD-38D52029158E}"/>
              </a:ext>
            </a:extLst>
          </p:cNvPr>
          <p:cNvSpPr txBox="1"/>
          <p:nvPr/>
        </p:nvSpPr>
        <p:spPr>
          <a:xfrm>
            <a:off x="712984" y="5859962"/>
            <a:ext cx="3409483" cy="415498"/>
          </a:xfrm>
          <a:prstGeom prst="rect">
            <a:avLst/>
          </a:prstGeom>
          <a:noFill/>
        </p:spPr>
        <p:txBody>
          <a:bodyPr wrap="square" rtlCol="0">
            <a:spAutoFit/>
          </a:bodyPr>
          <a:lstStyle/>
          <a:p>
            <a:r>
              <a:rPr lang="en-US" sz="1050" b="0" i="0">
                <a:effectLst/>
                <a:highlight>
                  <a:srgbClr val="F4BC03"/>
                </a:highlight>
                <a:latin typeface="Arial" panose="020B0604020202020204" pitchFamily="34" charset="0"/>
                <a:cs typeface="Arial" panose="020B0604020202020204" pitchFamily="34" charset="0"/>
              </a:rPr>
              <a:t>ActionAid's partner WEFAQ distributing hot food and fresh fruit and vegetables. </a:t>
            </a:r>
            <a:r>
              <a:rPr lang="en-US" sz="1050" b="0" i="0" err="1">
                <a:effectLst/>
                <a:highlight>
                  <a:srgbClr val="F4BC03"/>
                </a:highlight>
                <a:latin typeface="Arial" panose="020B0604020202020204" pitchFamily="34" charset="0"/>
                <a:cs typeface="Arial" panose="020B0604020202020204" pitchFamily="34" charset="0"/>
              </a:rPr>
              <a:t>Rafa</a:t>
            </a:r>
            <a:r>
              <a:rPr lang="en-US" sz="1050" b="0" i="0">
                <a:effectLst/>
                <a:highlight>
                  <a:srgbClr val="F4BC03"/>
                </a:highlight>
                <a:latin typeface="Arial" panose="020B0604020202020204" pitchFamily="34" charset="0"/>
                <a:cs typeface="Arial" panose="020B0604020202020204" pitchFamily="34" charset="0"/>
              </a:rPr>
              <a:t>, Gaza</a:t>
            </a:r>
            <a:endParaRPr lang="en-IE" sz="1050">
              <a:highlight>
                <a:srgbClr val="F4BC03"/>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44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CE2FA9-1A98-35B1-CF6E-8B3DF3256419}"/>
              </a:ext>
            </a:extLst>
          </p:cNvPr>
          <p:cNvSpPr>
            <a:spLocks noGrp="1"/>
          </p:cNvSpPr>
          <p:nvPr>
            <p:ph type="title"/>
          </p:nvPr>
        </p:nvSpPr>
        <p:spPr>
          <a:xfrm>
            <a:off x="459102" y="496344"/>
            <a:ext cx="5829547" cy="1956841"/>
          </a:xfrm>
        </p:spPr>
        <p:txBody>
          <a:bodyPr vert="horz" lIns="91440" tIns="45720" rIns="91440" bIns="45720" rtlCol="0" anchor="b">
            <a:normAutofit/>
          </a:bodyPr>
          <a:lstStyle/>
          <a:p>
            <a:r>
              <a:rPr lang="en-US" sz="3200" b="0" i="0">
                <a:solidFill>
                  <a:srgbClr val="131313"/>
                </a:solidFill>
                <a:effectLst/>
                <a:latin typeface="Auxilia Black" panose="02000000000000000000" pitchFamily="50" charset="0"/>
                <a:cs typeface="Auxilia Black" panose="02000000000000000000" pitchFamily="50" charset="0"/>
              </a:rPr>
              <a:t>Women and girls in humanitarian emergencies</a:t>
            </a:r>
            <a:endParaRPr lang="en-US" sz="3200">
              <a:latin typeface="Auxilia Black" panose="02000000000000000000" pitchFamily="50" charset="0"/>
              <a:cs typeface="Auxilia Black" panose="02000000000000000000" pitchFamily="50" charset="0"/>
            </a:endParaRPr>
          </a:p>
        </p:txBody>
      </p:sp>
      <p:sp>
        <p:nvSpPr>
          <p:cNvPr id="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95A91B5-1B1C-AE04-3197-59A36A234D37}"/>
              </a:ext>
            </a:extLst>
          </p:cNvPr>
          <p:cNvSpPr txBox="1"/>
          <p:nvPr/>
        </p:nvSpPr>
        <p:spPr>
          <a:xfrm>
            <a:off x="640080" y="2872899"/>
            <a:ext cx="4243589" cy="3320668"/>
          </a:xfrm>
          <a:prstGeom prst="rect">
            <a:avLst/>
          </a:prstGeom>
        </p:spPr>
        <p:txBody>
          <a:bodyPr vert="horz" lIns="91440" tIns="45720" rIns="91440" bIns="45720" rtlCol="0">
            <a:normAutofit/>
          </a:bodyPr>
          <a:lstStyle/>
          <a:p>
            <a:pPr defTabSz="914400">
              <a:lnSpc>
                <a:spcPct val="90000"/>
              </a:lnSpc>
              <a:spcAft>
                <a:spcPts val="600"/>
              </a:spcAft>
            </a:pPr>
            <a:r>
              <a:rPr lang="en-US" sz="2200">
                <a:latin typeface="Auxilia Black" panose="02000000000000000000" pitchFamily="50" charset="0"/>
                <a:cs typeface="Auxilia Black" panose="02000000000000000000" pitchFamily="50" charset="0"/>
                <a:hlinkClick r:id="rId2"/>
              </a:rPr>
              <a:t>Watch here</a:t>
            </a:r>
            <a:endParaRPr lang="en-US" sz="2200">
              <a:latin typeface="Auxilia Black" panose="02000000000000000000" pitchFamily="50" charset="0"/>
              <a:cs typeface="Auxilia Black" panose="02000000000000000000" pitchFamily="50" charset="0"/>
            </a:endParaRPr>
          </a:p>
        </p:txBody>
      </p:sp>
      <p:pic>
        <p:nvPicPr>
          <p:cNvPr id="5" name="Picture 4">
            <a:extLst>
              <a:ext uri="{FF2B5EF4-FFF2-40B4-BE49-F238E27FC236}">
                <a16:creationId xmlns:a16="http://schemas.microsoft.com/office/drawing/2014/main" id="{69CB121A-2A2B-16EA-6A0F-95CCFD9D4F0D}"/>
              </a:ext>
            </a:extLst>
          </p:cNvPr>
          <p:cNvPicPr>
            <a:picLocks noChangeAspect="1"/>
          </p:cNvPicPr>
          <p:nvPr/>
        </p:nvPicPr>
        <p:blipFill rotWithShape="1">
          <a:blip r:embed="rId3"/>
          <a:srcRect l="25000" t="226" r="27014" b="-2490"/>
          <a:stretch/>
        </p:blipFill>
        <p:spPr>
          <a:xfrm>
            <a:off x="5627077" y="0"/>
            <a:ext cx="6564923" cy="704510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05171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a:latin typeface="Arial" panose="020B0604020202020204" pitchFamily="34" charset="0"/>
                <a:cs typeface="Arial" panose="020B0604020202020204" pitchFamily="34" charset="0"/>
              </a:rPr>
              <a:t>Conflicts, disasters and humanitarian emergencies impact women, girls, boys and men in the same way.</a:t>
            </a:r>
          </a:p>
          <a:p>
            <a:pPr marL="0" indent="0">
              <a:buNone/>
            </a:pPr>
            <a:endParaRPr lang="en-US" sz="4800">
              <a:latin typeface="Arial" panose="020B0604020202020204" pitchFamily="34" charset="0"/>
              <a:cs typeface="Arial" panose="020B0604020202020204" pitchFamily="34" charset="0"/>
            </a:endParaRPr>
          </a:p>
          <a:p>
            <a:pPr marL="0" indent="0">
              <a:buNone/>
            </a:pPr>
            <a:r>
              <a:rPr lang="en-US" sz="3200" b="1">
                <a:latin typeface="Arial" panose="020B0604020202020204" pitchFamily="34" charset="0"/>
                <a:cs typeface="Arial" panose="020B0604020202020204" pitchFamily="34" charset="0"/>
              </a:rPr>
              <a:t>False. </a:t>
            </a:r>
            <a:r>
              <a:rPr lang="en-US" sz="3200">
                <a:latin typeface="Arial" panose="020B0604020202020204" pitchFamily="34" charset="0"/>
                <a:cs typeface="Arial" panose="020B0604020202020204" pitchFamily="34" charset="0"/>
              </a:rPr>
              <a:t>Gender, age, and socioeconomic and cultural backgrounds are some factors that affect how people are affected by a crisis.</a:t>
            </a:r>
          </a:p>
          <a:p>
            <a:pPr marL="0" indent="0">
              <a:buNone/>
            </a:pPr>
            <a:endParaRPr lang="en-US" sz="2200">
              <a:cs typeface="Calibri"/>
            </a:endParaRPr>
          </a:p>
          <a:p>
            <a:pPr marL="0" indent="0">
              <a:buNone/>
            </a:pPr>
            <a:r>
              <a:rPr lang="en-US" sz="1400" b="1">
                <a:highlight>
                  <a:srgbClr val="F4BC03"/>
                </a:highlight>
                <a:cs typeface="Calibri"/>
              </a:rPr>
              <a:t>Source: </a:t>
            </a:r>
            <a:r>
              <a:rPr lang="en-US" sz="1400">
                <a:highlight>
                  <a:srgbClr val="F4BC03"/>
                </a:highlight>
                <a:cs typeface="Calibri"/>
                <a:hlinkClick r:id="rId3"/>
              </a:rPr>
              <a:t>https://www.unocha.org/gender-equality-and-empowerment-women-and-girls</a:t>
            </a:r>
            <a:r>
              <a:rPr lang="en-US" sz="1400">
                <a:highlight>
                  <a:srgbClr val="F4BC03"/>
                </a:highlight>
                <a:cs typeface="Calibri"/>
              </a:rPr>
              <a:t> </a:t>
            </a:r>
          </a:p>
        </p:txBody>
      </p:sp>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dirty="0">
                <a:latin typeface="Arial" panose="020B0604020202020204" pitchFamily="34" charset="0"/>
                <a:cs typeface="Arial" panose="020B0604020202020204" pitchFamily="34" charset="0"/>
              </a:rPr>
              <a:t>When climate disaster strikes, women and children are 14 times more likely than men to die.</a:t>
            </a:r>
          </a:p>
          <a:p>
            <a:pPr marL="0" indent="0">
              <a:buNone/>
            </a:pPr>
            <a:endParaRPr lang="en-US" sz="4800" dirty="0">
              <a:latin typeface="Arial" panose="020B0604020202020204" pitchFamily="34" charset="0"/>
              <a:cs typeface="Arial" panose="020B0604020202020204" pitchFamily="34" charset="0"/>
            </a:endParaRPr>
          </a:p>
          <a:p>
            <a:pPr marL="0" indent="0">
              <a:buNone/>
            </a:pPr>
            <a:r>
              <a:rPr lang="en-US" sz="3200" b="1" dirty="0">
                <a:latin typeface="Arial" panose="020B0604020202020204" pitchFamily="34" charset="0"/>
                <a:cs typeface="Arial" panose="020B0604020202020204" pitchFamily="34" charset="0"/>
              </a:rPr>
              <a:t>True. </a:t>
            </a:r>
            <a:endParaRPr lang="en-US" sz="2200" dirty="0">
              <a:latin typeface="Arial" panose="020B0604020202020204" pitchFamily="34" charset="0"/>
              <a:cs typeface="Arial" panose="020B0604020202020204" pitchFamily="34" charset="0"/>
            </a:endParaRPr>
          </a:p>
          <a:p>
            <a:pPr marL="0" indent="0">
              <a:buNone/>
            </a:pPr>
            <a:r>
              <a:rPr lang="en-US" sz="1400" b="1" dirty="0">
                <a:highlight>
                  <a:srgbClr val="F4BC03"/>
                </a:highlight>
                <a:cs typeface="Calibri"/>
              </a:rPr>
              <a:t>Source: </a:t>
            </a:r>
            <a:r>
              <a:rPr lang="en-US" sz="1400" dirty="0">
                <a:highlight>
                  <a:srgbClr val="F4BC03"/>
                </a:highlight>
                <a:cs typeface="Calibri"/>
              </a:rPr>
              <a:t>https://www.undp.org/blog/women-are-hit-hardest-disasters-so-why-are-responses-too-often-gender-blind</a:t>
            </a:r>
          </a:p>
        </p:txBody>
      </p:sp>
    </p:spTree>
    <p:extLst>
      <p:ext uri="{BB962C8B-B14F-4D97-AF65-F5344CB8AC3E}">
        <p14:creationId xmlns:p14="http://schemas.microsoft.com/office/powerpoint/2010/main" val="365063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a:latin typeface="Arial" panose="020B0604020202020204" pitchFamily="34" charset="0"/>
                <a:cs typeface="Arial" panose="020B0604020202020204" pitchFamily="34" charset="0"/>
              </a:rPr>
              <a:t>Women and girls account for</a:t>
            </a:r>
            <a:r>
              <a:rPr lang="en-US" sz="3200" b="1">
                <a:latin typeface="Arial" panose="020B0604020202020204" pitchFamily="34" charset="0"/>
                <a:cs typeface="Arial" panose="020B0604020202020204" pitchFamily="34" charset="0"/>
              </a:rPr>
              <a:t> </a:t>
            </a:r>
            <a:r>
              <a:rPr lang="en-US" sz="3200">
                <a:latin typeface="Arial" panose="020B0604020202020204" pitchFamily="34" charset="0"/>
                <a:cs typeface="Arial" panose="020B0604020202020204" pitchFamily="34" charset="0"/>
              </a:rPr>
              <a:t>more than half of the world’s internally displaced people.</a:t>
            </a:r>
          </a:p>
          <a:p>
            <a:pPr marL="0" indent="0">
              <a:buNone/>
            </a:pPr>
            <a:endParaRPr lang="en-US" sz="4800">
              <a:latin typeface="Arial" panose="020B0604020202020204" pitchFamily="34" charset="0"/>
              <a:cs typeface="Arial" panose="020B0604020202020204" pitchFamily="34" charset="0"/>
            </a:endParaRPr>
          </a:p>
          <a:p>
            <a:pPr marL="0" indent="0">
              <a:buNone/>
            </a:pPr>
            <a:r>
              <a:rPr lang="en-US" sz="3200" b="1">
                <a:latin typeface="Arial" panose="020B0604020202020204" pitchFamily="34" charset="0"/>
                <a:cs typeface="Arial" panose="020B0604020202020204" pitchFamily="34" charset="0"/>
              </a:rPr>
              <a:t>True</a:t>
            </a:r>
            <a:endParaRPr lang="en-US" sz="2200">
              <a:cs typeface="Calibri"/>
            </a:endParaRPr>
          </a:p>
          <a:p>
            <a:pPr marL="0" indent="0">
              <a:buNone/>
            </a:pPr>
            <a:r>
              <a:rPr lang="en-US" sz="1400" b="1">
                <a:highlight>
                  <a:srgbClr val="F4BC03"/>
                </a:highlight>
                <a:cs typeface="Calibri"/>
              </a:rPr>
              <a:t>Source: </a:t>
            </a:r>
            <a:r>
              <a:rPr lang="en-US" sz="1400">
                <a:highlight>
                  <a:srgbClr val="F4BC03"/>
                </a:highlight>
                <a:cs typeface="Calibri"/>
                <a:hlinkClick r:id="rId3"/>
              </a:rPr>
              <a:t>https://www.unocha.org/gender-equality-and-empowerment-women-and-girls</a:t>
            </a:r>
            <a:r>
              <a:rPr lang="en-US" sz="1400">
                <a:highlight>
                  <a:srgbClr val="F4BC03"/>
                </a:highlight>
                <a:cs typeface="Calibri"/>
              </a:rPr>
              <a:t> </a:t>
            </a:r>
          </a:p>
        </p:txBody>
      </p:sp>
    </p:spTree>
    <p:extLst>
      <p:ext uri="{BB962C8B-B14F-4D97-AF65-F5344CB8AC3E}">
        <p14:creationId xmlns:p14="http://schemas.microsoft.com/office/powerpoint/2010/main" val="8209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BAA5E5-D5D5-EF77-C93A-824883E4ED3C}"/>
              </a:ext>
            </a:extLst>
          </p:cNvPr>
          <p:cNvSpPr>
            <a:spLocks noGrp="1"/>
          </p:cNvSpPr>
          <p:nvPr>
            <p:ph type="title"/>
          </p:nvPr>
        </p:nvSpPr>
        <p:spPr>
          <a:xfrm>
            <a:off x="707587" y="136525"/>
            <a:ext cx="2465439" cy="1325563"/>
          </a:xfrm>
        </p:spPr>
        <p:txBody>
          <a:bodyPr vert="horz" lIns="91440" tIns="45720" rIns="91440" bIns="45720" rtlCol="0" anchor="ctr">
            <a:normAutofit/>
          </a:bodyPr>
          <a:lstStyle/>
          <a:p>
            <a:pPr algn="ctr"/>
            <a:r>
              <a:rPr lang="en-US" sz="3200" kern="1200">
                <a:solidFill>
                  <a:schemeClr val="tx1"/>
                </a:solidFill>
                <a:latin typeface="Auxilia Black" panose="02000000000000000000" pitchFamily="50" charset="0"/>
                <a:cs typeface="Auxilia Black" panose="02000000000000000000" pitchFamily="50" charset="0"/>
              </a:rPr>
              <a:t>Case study: </a:t>
            </a:r>
          </a:p>
        </p:txBody>
      </p:sp>
      <p:sp>
        <p:nvSpPr>
          <p:cNvPr id="3" name="Content Placeholder 2">
            <a:extLst>
              <a:ext uri="{FF2B5EF4-FFF2-40B4-BE49-F238E27FC236}">
                <a16:creationId xmlns:a16="http://schemas.microsoft.com/office/drawing/2014/main" id="{48EEC0BD-AE19-D880-6B18-0A58FC6563A5}"/>
              </a:ext>
            </a:extLst>
          </p:cNvPr>
          <p:cNvSpPr>
            <a:spLocks/>
          </p:cNvSpPr>
          <p:nvPr/>
        </p:nvSpPr>
        <p:spPr>
          <a:xfrm>
            <a:off x="697372" y="1221114"/>
            <a:ext cx="5888497" cy="4896465"/>
          </a:xfrm>
          <a:prstGeom prst="rect">
            <a:avLst/>
          </a:prstGeom>
        </p:spPr>
        <p:txBody>
          <a:bodyPr vert="horz" lIns="91440" tIns="45720" rIns="91440" bIns="45720" rtlCol="0" anchor="t">
            <a:noAutofit/>
          </a:bodyPr>
          <a:lstStyle/>
          <a:p>
            <a:pPr defTabSz="361188">
              <a:spcAft>
                <a:spcPts val="600"/>
              </a:spcAft>
            </a:pPr>
            <a:r>
              <a:rPr lang="en-US" sz="1400" kern="1200">
                <a:solidFill>
                  <a:schemeClr val="tx1"/>
                </a:solidFill>
                <a:latin typeface="Arial" panose="020B0604020202020204" pitchFamily="34" charset="0"/>
                <a:cs typeface="Arial" panose="020B0604020202020204" pitchFamily="34" charset="0"/>
              </a:rPr>
              <a:t>Hala is a 23-year-old law student who works with Violet, ActionAid’s partner in north-west Syria. </a:t>
            </a:r>
            <a:endParaRPr lang="en-US" sz="1400">
              <a:latin typeface="Arial" panose="020B0604020202020204" pitchFamily="34" charset="0"/>
              <a:cs typeface="Arial" panose="020B0604020202020204" pitchFamily="34" charset="0"/>
            </a:endParaRPr>
          </a:p>
          <a:p>
            <a:pPr defTabSz="361188">
              <a:spcAft>
                <a:spcPts val="600"/>
              </a:spcAft>
            </a:pPr>
            <a:r>
              <a:rPr lang="en-US" sz="1400">
                <a:latin typeface="Arial" panose="020B0604020202020204" pitchFamily="34" charset="0"/>
                <a:cs typeface="Arial" panose="020B0604020202020204" pitchFamily="34" charset="0"/>
              </a:rPr>
              <a:t>Violet operates in the field of relief and humanitarian work, and providing support to displaced persons and refugees affected by disasters, catastrophes and wars. Their main focus is capacity building for youth and women, improved sanitation and health awareness in affected areas, quality education opportunities for young people living in camps or sites for the displaced. </a:t>
            </a:r>
          </a:p>
          <a:p>
            <a:pPr defTabSz="361188">
              <a:spcAft>
                <a:spcPts val="600"/>
              </a:spcAft>
            </a:pPr>
            <a:r>
              <a:rPr lang="en-US" sz="1400">
                <a:latin typeface="Arial" panose="020B0604020202020204" pitchFamily="34" charset="0"/>
                <a:cs typeface="Arial" panose="020B0604020202020204" pitchFamily="34" charset="0"/>
              </a:rPr>
              <a:t>Hala</a:t>
            </a:r>
            <a:r>
              <a:rPr lang="en-US" sz="1400" kern="1200">
                <a:solidFill>
                  <a:schemeClr val="tx1"/>
                </a:solidFill>
                <a:latin typeface="Arial" panose="020B0604020202020204" pitchFamily="34" charset="0"/>
                <a:cs typeface="Arial" panose="020B0604020202020204" pitchFamily="34" charset="0"/>
              </a:rPr>
              <a:t> is currently working in a </a:t>
            </a:r>
            <a:r>
              <a:rPr lang="en-US" sz="1400" kern="1200" err="1">
                <a:solidFill>
                  <a:schemeClr val="tx1"/>
                </a:solidFill>
                <a:latin typeface="Arial" panose="020B0604020202020204" pitchFamily="34" charset="0"/>
                <a:cs typeface="Arial" panose="020B0604020202020204" pitchFamily="34" charset="0"/>
              </a:rPr>
              <a:t>centre</a:t>
            </a:r>
            <a:r>
              <a:rPr lang="en-US" sz="1400" kern="1200">
                <a:solidFill>
                  <a:schemeClr val="tx1"/>
                </a:solidFill>
                <a:latin typeface="Arial" panose="020B0604020202020204" pitchFamily="34" charset="0"/>
                <a:cs typeface="Arial" panose="020B0604020202020204" pitchFamily="34" charset="0"/>
              </a:rPr>
              <a:t> that Violet has set up as a safe space for women and children affected by the earthquake that struck Turkey &amp; Syria on 6 February 2023. There they offer kids’ activities and mental health support for women. They also hold awareness sessions around the prevention of sexual abuse and exploitation and legal rights for women and girls.</a:t>
            </a:r>
          </a:p>
        </p:txBody>
      </p:sp>
      <p:sp>
        <p:nvSpPr>
          <p:cNvPr id="6" name="TextBox 5">
            <a:extLst>
              <a:ext uri="{FF2B5EF4-FFF2-40B4-BE49-F238E27FC236}">
                <a16:creationId xmlns:a16="http://schemas.microsoft.com/office/drawing/2014/main" id="{11F246AF-B572-916F-A3BB-7EE4E27B03ED}"/>
              </a:ext>
            </a:extLst>
          </p:cNvPr>
          <p:cNvSpPr txBox="1"/>
          <p:nvPr/>
        </p:nvSpPr>
        <p:spPr>
          <a:xfrm>
            <a:off x="7280192" y="3595001"/>
            <a:ext cx="4042866" cy="711285"/>
          </a:xfrm>
          <a:prstGeom prst="rect">
            <a:avLst/>
          </a:prstGeom>
          <a:noFill/>
        </p:spPr>
        <p:txBody>
          <a:bodyPr wrap="square" lIns="91440" tIns="45720" rIns="91440" bIns="45720" rtlCol="0" anchor="t">
            <a:spAutoFit/>
          </a:bodyPr>
          <a:lstStyle/>
          <a:p>
            <a:pPr defTabSz="361188">
              <a:lnSpc>
                <a:spcPts val="1600"/>
              </a:lnSpc>
              <a:spcAft>
                <a:spcPts val="632"/>
              </a:spcAft>
            </a:pPr>
            <a:r>
              <a:rPr lang="en-US" sz="1422" kern="1200">
                <a:solidFill>
                  <a:schemeClr val="tx1"/>
                </a:solidFill>
                <a:latin typeface="+mn-lt"/>
                <a:ea typeface="+mn-ea"/>
                <a:cs typeface="+mn-cs"/>
              </a:rPr>
              <a:t>Photo of Hala working for Violet, where she offers mental health support to women and children. Sonya Al Ali </a:t>
            </a:r>
            <a:r>
              <a:rPr lang="en-US" sz="1422" kern="1200" err="1">
                <a:solidFill>
                  <a:schemeClr val="tx1"/>
                </a:solidFill>
                <a:latin typeface="+mn-lt"/>
                <a:ea typeface="+mn-ea"/>
                <a:cs typeface="+mn-cs"/>
              </a:rPr>
              <a:t>Maara</a:t>
            </a:r>
            <a:r>
              <a:rPr lang="en-US" sz="1422" kern="1200">
                <a:solidFill>
                  <a:schemeClr val="tx1"/>
                </a:solidFill>
                <a:latin typeface="+mn-lt"/>
                <a:ea typeface="+mn-ea"/>
                <a:cs typeface="+mn-cs"/>
              </a:rPr>
              <a:t>/ ActionAid</a:t>
            </a:r>
            <a:endParaRPr lang="en-IE" sz="1800">
              <a:effectLst/>
              <a:latin typeface="Auxilia"/>
              <a:ea typeface="Calibri" panose="020F0502020204030204" pitchFamily="34" charset="0"/>
              <a:cs typeface="Times New Roman" panose="02020603050405020304" pitchFamily="18" charset="0"/>
            </a:endParaRPr>
          </a:p>
        </p:txBody>
      </p:sp>
      <p:pic>
        <p:nvPicPr>
          <p:cNvPr id="11" name="Content Placeholder 10" descr="A person sitting at a desk with a paper&#10;&#10;Description automatically generated">
            <a:extLst>
              <a:ext uri="{FF2B5EF4-FFF2-40B4-BE49-F238E27FC236}">
                <a16:creationId xmlns:a16="http://schemas.microsoft.com/office/drawing/2014/main" id="{132D4AA9-90D3-AC24-70CE-A0305C1D02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0192" y="675535"/>
            <a:ext cx="4042867" cy="2925549"/>
          </a:xfrm>
          <a:prstGeom prst="rect">
            <a:avLst/>
          </a:prstGeom>
        </p:spPr>
      </p:pic>
      <p:sp>
        <p:nvSpPr>
          <p:cNvPr id="4" name="Content Placeholder 2">
            <a:extLst>
              <a:ext uri="{FF2B5EF4-FFF2-40B4-BE49-F238E27FC236}">
                <a16:creationId xmlns:a16="http://schemas.microsoft.com/office/drawing/2014/main" id="{3679AE28-C10E-D221-4198-1FF357D0E7C4}"/>
              </a:ext>
            </a:extLst>
          </p:cNvPr>
          <p:cNvSpPr>
            <a:spLocks/>
          </p:cNvSpPr>
          <p:nvPr/>
        </p:nvSpPr>
        <p:spPr>
          <a:xfrm>
            <a:off x="707587" y="4492697"/>
            <a:ext cx="10787042" cy="2122349"/>
          </a:xfrm>
          <a:prstGeom prst="rect">
            <a:avLst/>
          </a:prstGeom>
        </p:spPr>
        <p:txBody>
          <a:bodyPr vert="horz" lIns="91440" tIns="45720" rIns="91440" bIns="45720" rtlCol="0" anchor="t">
            <a:noAutofit/>
          </a:bodyPr>
          <a:lstStyle/>
          <a:p>
            <a:pPr defTabSz="361188">
              <a:spcAft>
                <a:spcPts val="600"/>
              </a:spcAft>
            </a:pPr>
            <a:r>
              <a:rPr lang="en-US" sz="1400" kern="1200">
                <a:solidFill>
                  <a:schemeClr val="tx1"/>
                </a:solidFill>
                <a:latin typeface="Arial" panose="020B0604020202020204" pitchFamily="34" charset="0"/>
                <a:cs typeface="Arial" panose="020B0604020202020204" pitchFamily="34" charset="0"/>
              </a:rPr>
              <a:t>In the immediate aftermath of the earthquake, Hala and her colleagues in the protection team were offering mental health support in camps set up for earthquake survivors. </a:t>
            </a:r>
          </a:p>
          <a:p>
            <a:pPr defTabSz="361188">
              <a:spcAft>
                <a:spcPts val="600"/>
              </a:spcAft>
            </a:pPr>
            <a:r>
              <a:rPr lang="en-US" sz="1400" kern="1200">
                <a:solidFill>
                  <a:schemeClr val="tx1"/>
                </a:solidFill>
                <a:latin typeface="Arial" panose="020B0604020202020204" pitchFamily="34" charset="0"/>
                <a:cs typeface="Arial" panose="020B0604020202020204" pitchFamily="34" charset="0"/>
              </a:rPr>
              <a:t>‘The war impacted all Syrians, but women were impacted most. Because there are women who lost their breadwinners, became widowers, maybe [got] divorced or all [their] relatives have died. So [these women] became the breadwinners for [their] kids. All of this will impact their mental health.’</a:t>
            </a:r>
          </a:p>
          <a:p>
            <a:pPr defTabSz="361188">
              <a:spcAft>
                <a:spcPts val="600"/>
              </a:spcAft>
            </a:pPr>
            <a:r>
              <a:rPr lang="en-US" sz="1400" kern="1200">
                <a:solidFill>
                  <a:schemeClr val="tx1"/>
                </a:solidFill>
                <a:latin typeface="Arial" panose="020B0604020202020204" pitchFamily="34" charset="0"/>
                <a:cs typeface="Arial" panose="020B0604020202020204" pitchFamily="34" charset="0"/>
              </a:rPr>
              <a:t> ‘After 12 years of war, women are facing a lot of challenges and difficulties. There are many people who don’t reveal [the problems they are facing] since it is [around] mental [health]. They need trustworthy people to talk to and [to] feel there is a safe space, to [share] what’s happening with them, for us to be able to help them to recover and carry on [with] their lives after this catastrophe.’</a:t>
            </a:r>
            <a:endParaRPr lang="en-IE"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4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1" ma:contentTypeDescription="Create a new document." ma:contentTypeScope="" ma:versionID="88dc5bffca3392747fcd4c09bd741408">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1eb167b03b728f3ca0c2789968a5e6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1D137889-8EB8-4427-BE7E-574AF12F0783}">
  <ds:schemaRefs>
    <ds:schemaRef ds:uri="2c116a8c-2560-4f4c-ab85-48c64df05a19"/>
    <ds:schemaRef ds:uri="8c4c1eac-08e8-4be8-836a-443b36469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1314</Words>
  <Application>Microsoft Office PowerPoint</Application>
  <PresentationFormat>Widescreen</PresentationFormat>
  <Paragraphs>77</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The leadership role of women during emergencies</vt:lpstr>
      <vt:lpstr>Humanitarian crises</vt:lpstr>
      <vt:lpstr>Women leadership in humanitarian crises</vt:lpstr>
      <vt:lpstr>Women leadership in humanitarian crises -EXAMPLE</vt:lpstr>
      <vt:lpstr>Women and girls in humanitarian emergencies</vt:lpstr>
      <vt:lpstr>True or false  </vt:lpstr>
      <vt:lpstr>True or false  </vt:lpstr>
      <vt:lpstr>True or false  </vt:lpstr>
      <vt:lpstr>Case study: </vt:lpstr>
      <vt:lpstr>Class discussion </vt:lpstr>
      <vt:lpstr>Reflection: Some questions to ask</vt:lpstr>
      <vt:lpstr>Actions to take</vt:lpstr>
      <vt:lpstr>Actions to take</vt:lpstr>
      <vt:lpstr>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Cillian Quinn</cp:lastModifiedBy>
  <cp:revision>21</cp:revision>
  <dcterms:created xsi:type="dcterms:W3CDTF">2022-08-04T08:34:17Z</dcterms:created>
  <dcterms:modified xsi:type="dcterms:W3CDTF">2024-10-15T15:03:45Z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