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notesMasterIdLst>
    <p:notesMasterId r:id="rId21"/>
  </p:notesMasterIdLst>
  <p:sldIdLst>
    <p:sldId id="256" r:id="rId5"/>
    <p:sldId id="280" r:id="rId6"/>
    <p:sldId id="274" r:id="rId7"/>
    <p:sldId id="284" r:id="rId8"/>
    <p:sldId id="278" r:id="rId9"/>
    <p:sldId id="282" r:id="rId10"/>
    <p:sldId id="283" r:id="rId11"/>
    <p:sldId id="279" r:id="rId12"/>
    <p:sldId id="281" r:id="rId13"/>
    <p:sldId id="270" r:id="rId14"/>
    <p:sldId id="268" r:id="rId15"/>
    <p:sldId id="285" r:id="rId16"/>
    <p:sldId id="265" r:id="rId17"/>
    <p:sldId id="273" r:id="rId18"/>
    <p:sldId id="272" r:id="rId19"/>
    <p:sldId id="28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61030B-2053-455D-B6FA-00A2E6ABF84D}" name="Gráinne Kilcullen" initials="GK" userId="S::grainne.kilcullen@actionaid.org::cfe751f3-5dbf-4354-bb1a-5d144b22c1f1" providerId="AD"/>
  <p188:author id="{108BE118-ADA6-0AA1-25AB-45A4C3FE046E}" name="Erica Beccarello" initials="EB" userId="S::erica.beccarello@actionaid.org::4cfe7f98-5fdd-4436-b022-65f9c48a41b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4BC03"/>
    <a:srgbClr val="C6BDAE"/>
    <a:srgbClr val="8FB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08BB3D-FD44-439D-9AFD-FAD0278D050E}" v="39" dt="2024-10-23T10:03:43.280"/>
    <p1510:client id="{79C0C6C3-565E-EF48-1D0E-398FC54A43BD}" v="56" dt="2024-10-22T13:20:11.5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34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Beccarello" userId="4cfe7f98-5fdd-4436-b022-65f9c48a41be" providerId="ADAL" clId="{5808BB3D-FD44-439D-9AFD-FAD0278D050E}"/>
    <pc:docChg chg="undo custSel modSld">
      <pc:chgData name="Erica Beccarello" userId="4cfe7f98-5fdd-4436-b022-65f9c48a41be" providerId="ADAL" clId="{5808BB3D-FD44-439D-9AFD-FAD0278D050E}" dt="2024-10-23T10:03:43.280" v="43" actId="20577"/>
      <pc:docMkLst>
        <pc:docMk/>
      </pc:docMkLst>
      <pc:sldChg chg="modSp mod modAnim">
        <pc:chgData name="Erica Beccarello" userId="4cfe7f98-5fdd-4436-b022-65f9c48a41be" providerId="ADAL" clId="{5808BB3D-FD44-439D-9AFD-FAD0278D050E}" dt="2024-10-23T10:03:43.280" v="43" actId="20577"/>
        <pc:sldMkLst>
          <pc:docMk/>
          <pc:sldMk cId="1809325934" sldId="270"/>
        </pc:sldMkLst>
        <pc:spChg chg="mod">
          <ac:chgData name="Erica Beccarello" userId="4cfe7f98-5fdd-4436-b022-65f9c48a41be" providerId="ADAL" clId="{5808BB3D-FD44-439D-9AFD-FAD0278D050E}" dt="2024-10-23T10:03:43.280" v="43" actId="20577"/>
          <ac:spMkLst>
            <pc:docMk/>
            <pc:sldMk cId="1809325934" sldId="270"/>
            <ac:spMk id="3" creationId="{85EB6DF6-51DE-AA5D-FA45-46D396DB1FCE}"/>
          </ac:spMkLst>
        </pc:spChg>
      </pc:sldChg>
      <pc:sldChg chg="modSp">
        <pc:chgData name="Erica Beccarello" userId="4cfe7f98-5fdd-4436-b022-65f9c48a41be" providerId="ADAL" clId="{5808BB3D-FD44-439D-9AFD-FAD0278D050E}" dt="2024-10-23T10:00:48.600" v="3" actId="20577"/>
        <pc:sldMkLst>
          <pc:docMk/>
          <pc:sldMk cId="4134100079" sldId="278"/>
        </pc:sldMkLst>
        <pc:spChg chg="mod">
          <ac:chgData name="Erica Beccarello" userId="4cfe7f98-5fdd-4436-b022-65f9c48a41be" providerId="ADAL" clId="{5808BB3D-FD44-439D-9AFD-FAD0278D050E}" dt="2024-10-23T10:00:48.600" v="3" actId="20577"/>
          <ac:spMkLst>
            <pc:docMk/>
            <pc:sldMk cId="4134100079" sldId="278"/>
            <ac:spMk id="3" creationId="{75C24CA4-B95C-AC56-3660-EA395C1ED85E}"/>
          </ac:spMkLst>
        </pc:spChg>
      </pc:sldChg>
    </pc:docChg>
  </pc:docChgLst>
  <pc:docChgLst>
    <pc:chgData clId="Web-{B14F76F6-36D9-E7BE-3D9A-4FC50847C1FD}"/>
    <pc:docChg chg="modSld">
      <pc:chgData name="" userId="" providerId="" clId="Web-{B14F76F6-36D9-E7BE-3D9A-4FC50847C1FD}" dt="2024-04-16T08:58:00.800" v="0" actId="20577"/>
      <pc:docMkLst>
        <pc:docMk/>
      </pc:docMkLst>
      <pc:sldChg chg="modSp">
        <pc:chgData name="" userId="" providerId="" clId="Web-{B14F76F6-36D9-E7BE-3D9A-4FC50847C1FD}" dt="2024-04-16T08:58:00.800" v="0" actId="20577"/>
        <pc:sldMkLst>
          <pc:docMk/>
          <pc:sldMk cId="1021229630" sldId="256"/>
        </pc:sldMkLst>
        <pc:spChg chg="mod">
          <ac:chgData name="" userId="" providerId="" clId="Web-{B14F76F6-36D9-E7BE-3D9A-4FC50847C1FD}" dt="2024-04-16T08:58:00.800" v="0" actId="20577"/>
          <ac:spMkLst>
            <pc:docMk/>
            <pc:sldMk cId="1021229630" sldId="256"/>
            <ac:spMk id="2" creationId="{4CADBDF7-A3C5-C1C2-DBAC-AC95D8D9EBEB}"/>
          </ac:spMkLst>
        </pc:spChg>
      </pc:sldChg>
    </pc:docChg>
  </pc:docChgLst>
  <pc:docChgLst>
    <pc:chgData name="Helena, Comms - ActionAid Ireland" userId="S::comms.ireland@actionaid.org::de6448a9-8ed2-4067-83a9-ed341f0e0013" providerId="AD" clId="Web-{79C0C6C3-565E-EF48-1D0E-398FC54A43BD}"/>
    <pc:docChg chg="modSld">
      <pc:chgData name="Helena, Comms - ActionAid Ireland" userId="S::comms.ireland@actionaid.org::de6448a9-8ed2-4067-83a9-ed341f0e0013" providerId="AD" clId="Web-{79C0C6C3-565E-EF48-1D0E-398FC54A43BD}" dt="2024-10-22T13:20:11.560" v="55" actId="20577"/>
      <pc:docMkLst>
        <pc:docMk/>
      </pc:docMkLst>
      <pc:sldChg chg="modSp">
        <pc:chgData name="Helena, Comms - ActionAid Ireland" userId="S::comms.ireland@actionaid.org::de6448a9-8ed2-4067-83a9-ed341f0e0013" providerId="AD" clId="Web-{79C0C6C3-565E-EF48-1D0E-398FC54A43BD}" dt="2024-10-22T13:20:11.560" v="55" actId="20577"/>
        <pc:sldMkLst>
          <pc:docMk/>
          <pc:sldMk cId="1809325934" sldId="270"/>
        </pc:sldMkLst>
        <pc:spChg chg="mod">
          <ac:chgData name="Helena, Comms - ActionAid Ireland" userId="S::comms.ireland@actionaid.org::de6448a9-8ed2-4067-83a9-ed341f0e0013" providerId="AD" clId="Web-{79C0C6C3-565E-EF48-1D0E-398FC54A43BD}" dt="2024-10-22T13:20:11.560" v="55" actId="20577"/>
          <ac:spMkLst>
            <pc:docMk/>
            <pc:sldMk cId="1809325934" sldId="270"/>
            <ac:spMk id="3" creationId="{85EB6DF6-51DE-AA5D-FA45-46D396DB1FCE}"/>
          </ac:spMkLst>
        </pc:spChg>
      </pc:sldChg>
    </pc:docChg>
  </pc:docChgLst>
  <pc:docChgLst>
    <pc:chgData name="Jo-Ann Ward" userId="S::joann.ward@actionaid.org::cc4ed5f1-cedb-4a98-8727-f2c28783c563" providerId="AD" clId="Web-{B14F76F6-36D9-E7BE-3D9A-4FC50847C1FD}"/>
    <pc:docChg chg="delSld modSld">
      <pc:chgData name="Jo-Ann Ward" userId="S::joann.ward@actionaid.org::cc4ed5f1-cedb-4a98-8727-f2c28783c563" providerId="AD" clId="Web-{B14F76F6-36D9-E7BE-3D9A-4FC50847C1FD}" dt="2024-04-16T09:03:22.593" v="116"/>
      <pc:docMkLst>
        <pc:docMk/>
      </pc:docMkLst>
      <pc:sldChg chg="del">
        <pc:chgData name="Jo-Ann Ward" userId="S::joann.ward@actionaid.org::cc4ed5f1-cedb-4a98-8727-f2c28783c563" providerId="AD" clId="Web-{B14F76F6-36D9-E7BE-3D9A-4FC50847C1FD}" dt="2024-04-16T08:59:08.849" v="36"/>
        <pc:sldMkLst>
          <pc:docMk/>
          <pc:sldMk cId="3651168180" sldId="257"/>
        </pc:sldMkLst>
      </pc:sldChg>
      <pc:sldChg chg="modSp">
        <pc:chgData name="Jo-Ann Ward" userId="S::joann.ward@actionaid.org::cc4ed5f1-cedb-4a98-8727-f2c28783c563" providerId="AD" clId="Web-{B14F76F6-36D9-E7BE-3D9A-4FC50847C1FD}" dt="2024-04-16T09:01:57.902" v="95" actId="20577"/>
        <pc:sldMkLst>
          <pc:docMk/>
          <pc:sldMk cId="2516668485" sldId="258"/>
        </pc:sldMkLst>
        <pc:spChg chg="mod">
          <ac:chgData name="Jo-Ann Ward" userId="S::joann.ward@actionaid.org::cc4ed5f1-cedb-4a98-8727-f2c28783c563" providerId="AD" clId="Web-{B14F76F6-36D9-E7BE-3D9A-4FC50847C1FD}" dt="2024-04-16T09:01:57.902" v="95" actId="20577"/>
          <ac:spMkLst>
            <pc:docMk/>
            <pc:sldMk cId="2516668485" sldId="258"/>
            <ac:spMk id="3" creationId="{E209D68D-BD69-4D3D-21F7-EE1F4F9DC1A6}"/>
          </ac:spMkLst>
        </pc:spChg>
      </pc:sldChg>
      <pc:sldChg chg="del">
        <pc:chgData name="Jo-Ann Ward" userId="S::joann.ward@actionaid.org::cc4ed5f1-cedb-4a98-8727-f2c28783c563" providerId="AD" clId="Web-{B14F76F6-36D9-E7BE-3D9A-4FC50847C1FD}" dt="2024-04-16T08:58:17.816" v="6"/>
        <pc:sldMkLst>
          <pc:docMk/>
          <pc:sldMk cId="2112034913" sldId="259"/>
        </pc:sldMkLst>
      </pc:sldChg>
      <pc:sldChg chg="modSp">
        <pc:chgData name="Jo-Ann Ward" userId="S::joann.ward@actionaid.org::cc4ed5f1-cedb-4a98-8727-f2c28783c563" providerId="AD" clId="Web-{B14F76F6-36D9-E7BE-3D9A-4FC50847C1FD}" dt="2024-04-16T09:00:40.727" v="72" actId="20577"/>
        <pc:sldMkLst>
          <pc:docMk/>
          <pc:sldMk cId="403295427" sldId="264"/>
        </pc:sldMkLst>
        <pc:spChg chg="mod">
          <ac:chgData name="Jo-Ann Ward" userId="S::joann.ward@actionaid.org::cc4ed5f1-cedb-4a98-8727-f2c28783c563" providerId="AD" clId="Web-{B14F76F6-36D9-E7BE-3D9A-4FC50847C1FD}" dt="2024-04-16T09:00:40.727" v="72" actId="20577"/>
          <ac:spMkLst>
            <pc:docMk/>
            <pc:sldMk cId="403295427" sldId="264"/>
            <ac:spMk id="3" creationId="{9F7EF05A-A12C-AE3F-792F-6E6A587ED4FF}"/>
          </ac:spMkLst>
        </pc:spChg>
      </pc:sldChg>
      <pc:sldChg chg="modSp">
        <pc:chgData name="Jo-Ann Ward" userId="S::joann.ward@actionaid.org::cc4ed5f1-cedb-4a98-8727-f2c28783c563" providerId="AD" clId="Web-{B14F76F6-36D9-E7BE-3D9A-4FC50847C1FD}" dt="2024-04-16T09:01:41.667" v="89" actId="20577"/>
        <pc:sldMkLst>
          <pc:docMk/>
          <pc:sldMk cId="3065956228" sldId="265"/>
        </pc:sldMkLst>
        <pc:graphicFrameChg chg="modGraphic">
          <ac:chgData name="Jo-Ann Ward" userId="S::joann.ward@actionaid.org::cc4ed5f1-cedb-4a98-8727-f2c28783c563" providerId="AD" clId="Web-{B14F76F6-36D9-E7BE-3D9A-4FC50847C1FD}" dt="2024-04-16T09:01:41.667" v="89" actId="20577"/>
          <ac:graphicFrameMkLst>
            <pc:docMk/>
            <pc:sldMk cId="3065956228" sldId="265"/>
            <ac:graphicFrameMk id="5" creationId="{4F8B9369-6FFA-84B9-56B8-32A2949AA1DF}"/>
          </ac:graphicFrameMkLst>
        </pc:graphicFrameChg>
      </pc:sldChg>
      <pc:sldChg chg="addSp delSp modSp">
        <pc:chgData name="Jo-Ann Ward" userId="S::joann.ward@actionaid.org::cc4ed5f1-cedb-4a98-8727-f2c28783c563" providerId="AD" clId="Web-{B14F76F6-36D9-E7BE-3D9A-4FC50847C1FD}" dt="2024-04-16T09:00:12.851" v="62" actId="20577"/>
        <pc:sldMkLst>
          <pc:docMk/>
          <pc:sldMk cId="3027484557" sldId="268"/>
        </pc:sldMkLst>
        <pc:spChg chg="mod">
          <ac:chgData name="Jo-Ann Ward" userId="S::joann.ward@actionaid.org::cc4ed5f1-cedb-4a98-8727-f2c28783c563" providerId="AD" clId="Web-{B14F76F6-36D9-E7BE-3D9A-4FC50847C1FD}" dt="2024-04-16T08:59:45.772" v="48" actId="20577"/>
          <ac:spMkLst>
            <pc:docMk/>
            <pc:sldMk cId="3027484557" sldId="268"/>
            <ac:spMk id="3" creationId="{48EEC0BD-AE19-D880-6B18-0A58FC6563A5}"/>
          </ac:spMkLst>
        </pc:spChg>
        <pc:spChg chg="add mod">
          <ac:chgData name="Jo-Ann Ward" userId="S::joann.ward@actionaid.org::cc4ed5f1-cedb-4a98-8727-f2c28783c563" providerId="AD" clId="Web-{B14F76F6-36D9-E7BE-3D9A-4FC50847C1FD}" dt="2024-04-16T09:00:12.851" v="62" actId="20577"/>
          <ac:spMkLst>
            <pc:docMk/>
            <pc:sldMk cId="3027484557" sldId="268"/>
            <ac:spMk id="5" creationId="{13B66A76-47DA-EF0E-B660-E096770E1B72}"/>
          </ac:spMkLst>
        </pc:spChg>
        <pc:spChg chg="mod">
          <ac:chgData name="Jo-Ann Ward" userId="S::joann.ward@actionaid.org::cc4ed5f1-cedb-4a98-8727-f2c28783c563" providerId="AD" clId="Web-{B14F76F6-36D9-E7BE-3D9A-4FC50847C1FD}" dt="2024-04-16T09:00:04.711" v="51" actId="20577"/>
          <ac:spMkLst>
            <pc:docMk/>
            <pc:sldMk cId="3027484557" sldId="268"/>
            <ac:spMk id="6" creationId="{11F246AF-B572-916F-A3BB-7EE4E27B03ED}"/>
          </ac:spMkLst>
        </pc:spChg>
        <pc:picChg chg="del">
          <ac:chgData name="Jo-Ann Ward" userId="S::joann.ward@actionaid.org::cc4ed5f1-cedb-4a98-8727-f2c28783c563" providerId="AD" clId="Web-{B14F76F6-36D9-E7BE-3D9A-4FC50847C1FD}" dt="2024-04-16T08:59:49.335" v="49"/>
          <ac:picMkLst>
            <pc:docMk/>
            <pc:sldMk cId="3027484557" sldId="268"/>
            <ac:picMk id="8" creationId="{47DB5E67-AA61-44E4-13D6-591F3233D8AF}"/>
          </ac:picMkLst>
        </pc:picChg>
      </pc:sldChg>
      <pc:sldChg chg="modSp">
        <pc:chgData name="Jo-Ann Ward" userId="S::joann.ward@actionaid.org::cc4ed5f1-cedb-4a98-8727-f2c28783c563" providerId="AD" clId="Web-{B14F76F6-36D9-E7BE-3D9A-4FC50847C1FD}" dt="2024-04-16T08:59:04.693" v="35" actId="20577"/>
        <pc:sldMkLst>
          <pc:docMk/>
          <pc:sldMk cId="1809325934" sldId="270"/>
        </pc:sldMkLst>
        <pc:spChg chg="mod">
          <ac:chgData name="Jo-Ann Ward" userId="S::joann.ward@actionaid.org::cc4ed5f1-cedb-4a98-8727-f2c28783c563" providerId="AD" clId="Web-{B14F76F6-36D9-E7BE-3D9A-4FC50847C1FD}" dt="2024-04-16T08:58:33.020" v="10" actId="20577"/>
          <ac:spMkLst>
            <pc:docMk/>
            <pc:sldMk cId="1809325934" sldId="270"/>
            <ac:spMk id="2" creationId="{B0186458-F5D1-02E4-3CB8-61BF5D4473FD}"/>
          </ac:spMkLst>
        </pc:spChg>
        <pc:spChg chg="mod">
          <ac:chgData name="Jo-Ann Ward" userId="S::joann.ward@actionaid.org::cc4ed5f1-cedb-4a98-8727-f2c28783c563" providerId="AD" clId="Web-{B14F76F6-36D9-E7BE-3D9A-4FC50847C1FD}" dt="2024-04-16T08:59:04.693" v="35" actId="20577"/>
          <ac:spMkLst>
            <pc:docMk/>
            <pc:sldMk cId="1809325934" sldId="270"/>
            <ac:spMk id="3" creationId="{85EB6DF6-51DE-AA5D-FA45-46D396DB1FCE}"/>
          </ac:spMkLst>
        </pc:spChg>
      </pc:sldChg>
      <pc:sldChg chg="delSp modSp">
        <pc:chgData name="Jo-Ann Ward" userId="S::joann.ward@actionaid.org::cc4ed5f1-cedb-4a98-8727-f2c28783c563" providerId="AD" clId="Web-{B14F76F6-36D9-E7BE-3D9A-4FC50847C1FD}" dt="2024-04-16T08:59:20.646" v="44"/>
        <pc:sldMkLst>
          <pc:docMk/>
          <pc:sldMk cId="3705171854" sldId="271"/>
        </pc:sldMkLst>
        <pc:spChg chg="mod">
          <ac:chgData name="Jo-Ann Ward" userId="S::joann.ward@actionaid.org::cc4ed5f1-cedb-4a98-8727-f2c28783c563" providerId="AD" clId="Web-{B14F76F6-36D9-E7BE-3D9A-4FC50847C1FD}" dt="2024-04-16T08:59:18.131" v="41" actId="20577"/>
          <ac:spMkLst>
            <pc:docMk/>
            <pc:sldMk cId="3705171854" sldId="271"/>
            <ac:spMk id="2" creationId="{1ACE2FA9-1A98-35B1-CF6E-8B3DF3256419}"/>
          </ac:spMkLst>
        </pc:spChg>
        <pc:picChg chg="del mod">
          <ac:chgData name="Jo-Ann Ward" userId="S::joann.ward@actionaid.org::cc4ed5f1-cedb-4a98-8727-f2c28783c563" providerId="AD" clId="Web-{B14F76F6-36D9-E7BE-3D9A-4FC50847C1FD}" dt="2024-04-16T08:59:20.646" v="44"/>
          <ac:picMkLst>
            <pc:docMk/>
            <pc:sldMk cId="3705171854" sldId="271"/>
            <ac:picMk id="5" creationId="{8C34E625-B073-4411-EB9C-B7E4A06DE05A}"/>
          </ac:picMkLst>
        </pc:picChg>
      </pc:sldChg>
      <pc:sldChg chg="modSp">
        <pc:chgData name="Jo-Ann Ward" userId="S::joann.ward@actionaid.org::cc4ed5f1-cedb-4a98-8727-f2c28783c563" providerId="AD" clId="Web-{B14F76F6-36D9-E7BE-3D9A-4FC50847C1FD}" dt="2024-04-16T09:00:53.118" v="75" actId="20577"/>
        <pc:sldMkLst>
          <pc:docMk/>
          <pc:sldMk cId="3737457157" sldId="272"/>
        </pc:sldMkLst>
        <pc:graphicFrameChg chg="modGraphic">
          <ac:chgData name="Jo-Ann Ward" userId="S::joann.ward@actionaid.org::cc4ed5f1-cedb-4a98-8727-f2c28783c563" providerId="AD" clId="Web-{B14F76F6-36D9-E7BE-3D9A-4FC50847C1FD}" dt="2024-04-16T09:00:53.118" v="75" actId="20577"/>
          <ac:graphicFrameMkLst>
            <pc:docMk/>
            <pc:sldMk cId="3737457157" sldId="272"/>
            <ac:graphicFrameMk id="5" creationId="{4F8B9369-6FFA-84B9-56B8-32A2949AA1DF}"/>
          </ac:graphicFrameMkLst>
        </pc:graphicFrameChg>
      </pc:sldChg>
      <pc:sldChg chg="modSp">
        <pc:chgData name="Jo-Ann Ward" userId="S::joann.ward@actionaid.org::cc4ed5f1-cedb-4a98-8727-f2c28783c563" providerId="AD" clId="Web-{B14F76F6-36D9-E7BE-3D9A-4FC50847C1FD}" dt="2024-04-16T09:01:15.588" v="84" actId="20577"/>
        <pc:sldMkLst>
          <pc:docMk/>
          <pc:sldMk cId="653770758" sldId="273"/>
        </pc:sldMkLst>
        <pc:graphicFrameChg chg="modGraphic">
          <ac:chgData name="Jo-Ann Ward" userId="S::joann.ward@actionaid.org::cc4ed5f1-cedb-4a98-8727-f2c28783c563" providerId="AD" clId="Web-{B14F76F6-36D9-E7BE-3D9A-4FC50847C1FD}" dt="2024-04-16T09:01:15.588" v="84" actId="20577"/>
          <ac:graphicFrameMkLst>
            <pc:docMk/>
            <pc:sldMk cId="653770758" sldId="273"/>
            <ac:graphicFrameMk id="5" creationId="{4F8B9369-6FFA-84B9-56B8-32A2949AA1DF}"/>
          </ac:graphicFrameMkLst>
        </pc:graphicFrameChg>
      </pc:sldChg>
      <pc:sldChg chg="addSp delSp modSp mod modClrScheme delDesignElem chgLayout">
        <pc:chgData name="Jo-Ann Ward" userId="S::joann.ward@actionaid.org::cc4ed5f1-cedb-4a98-8727-f2c28783c563" providerId="AD" clId="Web-{B14F76F6-36D9-E7BE-3D9A-4FC50847C1FD}" dt="2024-04-16T09:03:11.545" v="115"/>
        <pc:sldMkLst>
          <pc:docMk/>
          <pc:sldMk cId="2649896640" sldId="274"/>
        </pc:sldMkLst>
        <pc:spChg chg="mod ord">
          <ac:chgData name="Jo-Ann Ward" userId="S::joann.ward@actionaid.org::cc4ed5f1-cedb-4a98-8727-f2c28783c563" providerId="AD" clId="Web-{B14F76F6-36D9-E7BE-3D9A-4FC50847C1FD}" dt="2024-04-16T09:03:11.545" v="115"/>
          <ac:spMkLst>
            <pc:docMk/>
            <pc:sldMk cId="2649896640" sldId="274"/>
            <ac:spMk id="2" creationId="{A9539E9B-87B9-CDC4-18D1-1C0B9889C472}"/>
          </ac:spMkLst>
        </pc:spChg>
        <pc:spChg chg="mod ord">
          <ac:chgData name="Jo-Ann Ward" userId="S::joann.ward@actionaid.org::cc4ed5f1-cedb-4a98-8727-f2c28783c563" providerId="AD" clId="Web-{B14F76F6-36D9-E7BE-3D9A-4FC50847C1FD}" dt="2024-04-16T09:03:11.545" v="115"/>
          <ac:spMkLst>
            <pc:docMk/>
            <pc:sldMk cId="2649896640" sldId="274"/>
            <ac:spMk id="3" creationId="{716B54D4-B2F7-95FB-0F08-DAFCF608BBF5}"/>
          </ac:spMkLst>
        </pc:spChg>
        <pc:spChg chg="add mod ord">
          <ac:chgData name="Jo-Ann Ward" userId="S::joann.ward@actionaid.org::cc4ed5f1-cedb-4a98-8727-f2c28783c563" providerId="AD" clId="Web-{B14F76F6-36D9-E7BE-3D9A-4FC50847C1FD}" dt="2024-04-16T09:03:11.545" v="115"/>
          <ac:spMkLst>
            <pc:docMk/>
            <pc:sldMk cId="2649896640" sldId="274"/>
            <ac:spMk id="4" creationId="{D140B709-35BA-7B04-CEAC-772B2C173EF1}"/>
          </ac:spMkLst>
        </pc:spChg>
        <pc:spChg chg="del">
          <ac:chgData name="Jo-Ann Ward" userId="S::joann.ward@actionaid.org::cc4ed5f1-cedb-4a98-8727-f2c28783c563" providerId="AD" clId="Web-{B14F76F6-36D9-E7BE-3D9A-4FC50847C1FD}" dt="2024-04-16T09:03:11.545" v="115"/>
          <ac:spMkLst>
            <pc:docMk/>
            <pc:sldMk cId="2649896640" sldId="274"/>
            <ac:spMk id="9" creationId="{9F7D5CDA-D291-4307-BF55-1381FED29634}"/>
          </ac:spMkLst>
        </pc:spChg>
        <pc:spChg chg="del">
          <ac:chgData name="Jo-Ann Ward" userId="S::joann.ward@actionaid.org::cc4ed5f1-cedb-4a98-8727-f2c28783c563" providerId="AD" clId="Web-{B14F76F6-36D9-E7BE-3D9A-4FC50847C1FD}" dt="2024-04-16T09:03:11.545" v="115"/>
          <ac:spMkLst>
            <pc:docMk/>
            <pc:sldMk cId="2649896640" sldId="274"/>
            <ac:spMk id="11" creationId="{59B296B9-C5A5-4E4F-9B60-C907B5F1466C}"/>
          </ac:spMkLst>
        </pc:spChg>
        <pc:spChg chg="del">
          <ac:chgData name="Jo-Ann Ward" userId="S::joann.ward@actionaid.org::cc4ed5f1-cedb-4a98-8727-f2c28783c563" providerId="AD" clId="Web-{B14F76F6-36D9-E7BE-3D9A-4FC50847C1FD}" dt="2024-04-16T09:03:11.545" v="115"/>
          <ac:spMkLst>
            <pc:docMk/>
            <pc:sldMk cId="2649896640" sldId="274"/>
            <ac:spMk id="13" creationId="{D0300FD3-5AF1-6305-15FA-9078072672E2}"/>
          </ac:spMkLst>
        </pc:spChg>
        <pc:picChg chg="add del">
          <ac:chgData name="Jo-Ann Ward" userId="S::joann.ward@actionaid.org::cc4ed5f1-cedb-4a98-8727-f2c28783c563" providerId="AD" clId="Web-{B14F76F6-36D9-E7BE-3D9A-4FC50847C1FD}" dt="2024-04-16T09:02:53.717" v="114"/>
          <ac:picMkLst>
            <pc:docMk/>
            <pc:sldMk cId="2649896640" sldId="274"/>
            <ac:picMk id="5" creationId="{B2AD7F7A-0E31-CDCC-71B0-7ABAA5EB8F61}"/>
          </ac:picMkLst>
        </pc:picChg>
      </pc:sldChg>
      <pc:sldChg chg="del">
        <pc:chgData name="Jo-Ann Ward" userId="S::joann.ward@actionaid.org::cc4ed5f1-cedb-4a98-8727-f2c28783c563" providerId="AD" clId="Web-{B14F76F6-36D9-E7BE-3D9A-4FC50847C1FD}" dt="2024-04-16T09:03:22.593" v="116"/>
        <pc:sldMkLst>
          <pc:docMk/>
          <pc:sldMk cId="1894597397" sldId="275"/>
        </pc:sldMkLst>
      </pc:sldChg>
      <pc:sldChg chg="del">
        <pc:chgData name="Jo-Ann Ward" userId="S::joann.ward@actionaid.org::cc4ed5f1-cedb-4a98-8727-f2c28783c563" providerId="AD" clId="Web-{B14F76F6-36D9-E7BE-3D9A-4FC50847C1FD}" dt="2024-04-16T08:58:19.910" v="7"/>
        <pc:sldMkLst>
          <pc:docMk/>
          <pc:sldMk cId="2424797633" sldId="276"/>
        </pc:sldMkLst>
      </pc:sldChg>
      <pc:sldChg chg="del">
        <pc:chgData name="Jo-Ann Ward" userId="S::joann.ward@actionaid.org::cc4ed5f1-cedb-4a98-8727-f2c28783c563" providerId="AD" clId="Web-{B14F76F6-36D9-E7BE-3D9A-4FC50847C1FD}" dt="2024-04-16T08:58:15.613" v="5"/>
        <pc:sldMkLst>
          <pc:docMk/>
          <pc:sldMk cId="3030168688" sldId="277"/>
        </pc:sldMkLst>
      </pc:sldChg>
      <pc:sldChg chg="modSp">
        <pc:chgData name="Jo-Ann Ward" userId="S::joann.ward@actionaid.org::cc4ed5f1-cedb-4a98-8727-f2c28783c563" providerId="AD" clId="Web-{B14F76F6-36D9-E7BE-3D9A-4FC50847C1FD}" dt="2024-04-16T08:58:10.644" v="4" actId="20577"/>
        <pc:sldMkLst>
          <pc:docMk/>
          <pc:sldMk cId="4134100079" sldId="278"/>
        </pc:sldMkLst>
        <pc:spChg chg="mod">
          <ac:chgData name="Jo-Ann Ward" userId="S::joann.ward@actionaid.org::cc4ed5f1-cedb-4a98-8727-f2c28783c563" providerId="AD" clId="Web-{B14F76F6-36D9-E7BE-3D9A-4FC50847C1FD}" dt="2024-04-16T08:58:10.644" v="4" actId="20577"/>
          <ac:spMkLst>
            <pc:docMk/>
            <pc:sldMk cId="4134100079" sldId="278"/>
            <ac:spMk id="3" creationId="{75C24CA4-B95C-AC56-3660-EA395C1ED85E}"/>
          </ac:spMkLst>
        </pc:spChg>
      </pc:sldChg>
    </pc:docChg>
  </pc:docChgLst>
  <pc:docChgLst>
    <pc:chgData name="Erica Beccarello" userId="4cfe7f98-5fdd-4436-b022-65f9c48a41be" providerId="ADAL" clId="{2CE39B1F-96BC-4BA8-B377-440D67E9BC2D}"/>
    <pc:docChg chg="modSld">
      <pc:chgData name="Erica Beccarello" userId="4cfe7f98-5fdd-4436-b022-65f9c48a41be" providerId="ADAL" clId="{2CE39B1F-96BC-4BA8-B377-440D67E9BC2D}" dt="2024-09-10T09:12:13.227" v="158" actId="2711"/>
      <pc:docMkLst>
        <pc:docMk/>
      </pc:docMkLst>
      <pc:sldChg chg="modSp">
        <pc:chgData name="Erica Beccarello" userId="4cfe7f98-5fdd-4436-b022-65f9c48a41be" providerId="ADAL" clId="{2CE39B1F-96BC-4BA8-B377-440D67E9BC2D}" dt="2024-09-10T09:11:35.234" v="151" actId="2711"/>
        <pc:sldMkLst>
          <pc:docMk/>
          <pc:sldMk cId="3065956228" sldId="265"/>
        </pc:sldMkLst>
        <pc:graphicFrameChg chg="mod">
          <ac:chgData name="Erica Beccarello" userId="4cfe7f98-5fdd-4436-b022-65f9c48a41be" providerId="ADAL" clId="{2CE39B1F-96BC-4BA8-B377-440D67E9BC2D}" dt="2024-09-10T09:11:35.234" v="151" actId="2711"/>
          <ac:graphicFrameMkLst>
            <pc:docMk/>
            <pc:sldMk cId="3065956228" sldId="265"/>
            <ac:graphicFrameMk id="5" creationId="{4F8B9369-6FFA-84B9-56B8-32A2949AA1DF}"/>
          </ac:graphicFrameMkLst>
        </pc:graphicFrameChg>
      </pc:sldChg>
      <pc:sldChg chg="modSp mod">
        <pc:chgData name="Erica Beccarello" userId="4cfe7f98-5fdd-4436-b022-65f9c48a41be" providerId="ADAL" clId="{2CE39B1F-96BC-4BA8-B377-440D67E9BC2D}" dt="2024-09-10T09:11:10.961" v="147" actId="1076"/>
        <pc:sldMkLst>
          <pc:docMk/>
          <pc:sldMk cId="3027484557" sldId="268"/>
        </pc:sldMkLst>
        <pc:spChg chg="mod">
          <ac:chgData name="Erica Beccarello" userId="4cfe7f98-5fdd-4436-b022-65f9c48a41be" providerId="ADAL" clId="{2CE39B1F-96BC-4BA8-B377-440D67E9BC2D}" dt="2024-09-10T09:11:10.961" v="147" actId="1076"/>
          <ac:spMkLst>
            <pc:docMk/>
            <pc:sldMk cId="3027484557" sldId="268"/>
            <ac:spMk id="3" creationId="{48EEC0BD-AE19-D880-6B18-0A58FC6563A5}"/>
          </ac:spMkLst>
        </pc:spChg>
      </pc:sldChg>
      <pc:sldChg chg="modSp">
        <pc:chgData name="Erica Beccarello" userId="4cfe7f98-5fdd-4436-b022-65f9c48a41be" providerId="ADAL" clId="{2CE39B1F-96BC-4BA8-B377-440D67E9BC2D}" dt="2024-09-10T09:10:51.849" v="145" actId="2711"/>
        <pc:sldMkLst>
          <pc:docMk/>
          <pc:sldMk cId="1809325934" sldId="270"/>
        </pc:sldMkLst>
        <pc:spChg chg="mod">
          <ac:chgData name="Erica Beccarello" userId="4cfe7f98-5fdd-4436-b022-65f9c48a41be" providerId="ADAL" clId="{2CE39B1F-96BC-4BA8-B377-440D67E9BC2D}" dt="2024-09-10T09:10:51.849" v="145" actId="2711"/>
          <ac:spMkLst>
            <pc:docMk/>
            <pc:sldMk cId="1809325934" sldId="270"/>
            <ac:spMk id="3" creationId="{85EB6DF6-51DE-AA5D-FA45-46D396DB1FCE}"/>
          </ac:spMkLst>
        </pc:spChg>
      </pc:sldChg>
      <pc:sldChg chg="modSp">
        <pc:chgData name="Erica Beccarello" userId="4cfe7f98-5fdd-4436-b022-65f9c48a41be" providerId="ADAL" clId="{2CE39B1F-96BC-4BA8-B377-440D67E9BC2D}" dt="2024-09-10T09:12:13.227" v="158" actId="2711"/>
        <pc:sldMkLst>
          <pc:docMk/>
          <pc:sldMk cId="3737457157" sldId="272"/>
        </pc:sldMkLst>
        <pc:graphicFrameChg chg="mod">
          <ac:chgData name="Erica Beccarello" userId="4cfe7f98-5fdd-4436-b022-65f9c48a41be" providerId="ADAL" clId="{2CE39B1F-96BC-4BA8-B377-440D67E9BC2D}" dt="2024-09-10T09:12:13.227" v="158" actId="2711"/>
          <ac:graphicFrameMkLst>
            <pc:docMk/>
            <pc:sldMk cId="3737457157" sldId="272"/>
            <ac:graphicFrameMk id="5" creationId="{4F8B9369-6FFA-84B9-56B8-32A2949AA1DF}"/>
          </ac:graphicFrameMkLst>
        </pc:graphicFrameChg>
      </pc:sldChg>
      <pc:sldChg chg="modSp">
        <pc:chgData name="Erica Beccarello" userId="4cfe7f98-5fdd-4436-b022-65f9c48a41be" providerId="ADAL" clId="{2CE39B1F-96BC-4BA8-B377-440D67E9BC2D}" dt="2024-09-10T09:11:53.573" v="155" actId="2711"/>
        <pc:sldMkLst>
          <pc:docMk/>
          <pc:sldMk cId="653770758" sldId="273"/>
        </pc:sldMkLst>
        <pc:graphicFrameChg chg="mod">
          <ac:chgData name="Erica Beccarello" userId="4cfe7f98-5fdd-4436-b022-65f9c48a41be" providerId="ADAL" clId="{2CE39B1F-96BC-4BA8-B377-440D67E9BC2D}" dt="2024-09-10T09:11:53.573" v="155" actId="2711"/>
          <ac:graphicFrameMkLst>
            <pc:docMk/>
            <pc:sldMk cId="653770758" sldId="273"/>
            <ac:graphicFrameMk id="5" creationId="{4F8B9369-6FFA-84B9-56B8-32A2949AA1DF}"/>
          </ac:graphicFrameMkLst>
        </pc:graphicFrameChg>
      </pc:sldChg>
      <pc:sldChg chg="modSp">
        <pc:chgData name="Erica Beccarello" userId="4cfe7f98-5fdd-4436-b022-65f9c48a41be" providerId="ADAL" clId="{2CE39B1F-96BC-4BA8-B377-440D67E9BC2D}" dt="2024-09-10T09:10:14.751" v="141" actId="2711"/>
        <pc:sldMkLst>
          <pc:docMk/>
          <pc:sldMk cId="4134100079" sldId="278"/>
        </pc:sldMkLst>
        <pc:spChg chg="mod">
          <ac:chgData name="Erica Beccarello" userId="4cfe7f98-5fdd-4436-b022-65f9c48a41be" providerId="ADAL" clId="{2CE39B1F-96BC-4BA8-B377-440D67E9BC2D}" dt="2024-09-10T09:10:14.751" v="141" actId="2711"/>
          <ac:spMkLst>
            <pc:docMk/>
            <pc:sldMk cId="4134100079" sldId="278"/>
            <ac:spMk id="3" creationId="{75C24CA4-B95C-AC56-3660-EA395C1ED85E}"/>
          </ac:spMkLst>
        </pc:spChg>
      </pc:sldChg>
      <pc:sldChg chg="modSp mod">
        <pc:chgData name="Erica Beccarello" userId="4cfe7f98-5fdd-4436-b022-65f9c48a41be" providerId="ADAL" clId="{2CE39B1F-96BC-4BA8-B377-440D67E9BC2D}" dt="2024-09-10T09:10:36.502" v="144" actId="2711"/>
        <pc:sldMkLst>
          <pc:docMk/>
          <pc:sldMk cId="3855039558" sldId="279"/>
        </pc:sldMkLst>
        <pc:spChg chg="mod">
          <ac:chgData name="Erica Beccarello" userId="4cfe7f98-5fdd-4436-b022-65f9c48a41be" providerId="ADAL" clId="{2CE39B1F-96BC-4BA8-B377-440D67E9BC2D}" dt="2024-09-10T09:10:36.502" v="144" actId="2711"/>
          <ac:spMkLst>
            <pc:docMk/>
            <pc:sldMk cId="3855039558" sldId="279"/>
            <ac:spMk id="3" creationId="{716B54D4-B2F7-95FB-0F08-DAFCF608BBF5}"/>
          </ac:spMkLst>
        </pc:spChg>
      </pc:sldChg>
      <pc:sldChg chg="modSp mod">
        <pc:chgData name="Erica Beccarello" userId="4cfe7f98-5fdd-4436-b022-65f9c48a41be" providerId="ADAL" clId="{2CE39B1F-96BC-4BA8-B377-440D67E9BC2D}" dt="2024-09-10T09:10:00.212" v="139" actId="2711"/>
        <pc:sldMkLst>
          <pc:docMk/>
          <pc:sldMk cId="1612404836" sldId="280"/>
        </pc:sldMkLst>
        <pc:spChg chg="mod">
          <ac:chgData name="Erica Beccarello" userId="4cfe7f98-5fdd-4436-b022-65f9c48a41be" providerId="ADAL" clId="{2CE39B1F-96BC-4BA8-B377-440D67E9BC2D}" dt="2024-09-10T09:10:00.212" v="139" actId="2711"/>
          <ac:spMkLst>
            <pc:docMk/>
            <pc:sldMk cId="1612404836" sldId="280"/>
            <ac:spMk id="3" creationId="{716B54D4-B2F7-95FB-0F08-DAFCF608BBF5}"/>
          </ac:spMkLst>
        </pc:spChg>
      </pc:sldChg>
      <pc:sldChg chg="modSp">
        <pc:chgData name="Erica Beccarello" userId="4cfe7f98-5fdd-4436-b022-65f9c48a41be" providerId="ADAL" clId="{2CE39B1F-96BC-4BA8-B377-440D67E9BC2D}" dt="2024-09-10T09:10:20.634" v="142" actId="2711"/>
        <pc:sldMkLst>
          <pc:docMk/>
          <pc:sldMk cId="1976108832" sldId="282"/>
        </pc:sldMkLst>
        <pc:spChg chg="mod">
          <ac:chgData name="Erica Beccarello" userId="4cfe7f98-5fdd-4436-b022-65f9c48a41be" providerId="ADAL" clId="{2CE39B1F-96BC-4BA8-B377-440D67E9BC2D}" dt="2024-09-10T09:10:20.634" v="142" actId="2711"/>
          <ac:spMkLst>
            <pc:docMk/>
            <pc:sldMk cId="1976108832" sldId="282"/>
            <ac:spMk id="3" creationId="{75C24CA4-B95C-AC56-3660-EA395C1ED85E}"/>
          </ac:spMkLst>
        </pc:spChg>
      </pc:sldChg>
      <pc:sldChg chg="modSp">
        <pc:chgData name="Erica Beccarello" userId="4cfe7f98-5fdd-4436-b022-65f9c48a41be" providerId="ADAL" clId="{2CE39B1F-96BC-4BA8-B377-440D67E9BC2D}" dt="2024-09-10T09:10:26.809" v="143" actId="2711"/>
        <pc:sldMkLst>
          <pc:docMk/>
          <pc:sldMk cId="968516330" sldId="283"/>
        </pc:sldMkLst>
        <pc:spChg chg="mod">
          <ac:chgData name="Erica Beccarello" userId="4cfe7f98-5fdd-4436-b022-65f9c48a41be" providerId="ADAL" clId="{2CE39B1F-96BC-4BA8-B377-440D67E9BC2D}" dt="2024-09-10T09:10:26.809" v="143" actId="2711"/>
          <ac:spMkLst>
            <pc:docMk/>
            <pc:sldMk cId="968516330" sldId="283"/>
            <ac:spMk id="3" creationId="{75C24CA4-B95C-AC56-3660-EA395C1ED85E}"/>
          </ac:spMkLst>
        </pc:spChg>
      </pc:sldChg>
      <pc:sldChg chg="modSp">
        <pc:chgData name="Erica Beccarello" userId="4cfe7f98-5fdd-4436-b022-65f9c48a41be" providerId="ADAL" clId="{2CE39B1F-96BC-4BA8-B377-440D67E9BC2D}" dt="2024-09-10T09:10:08.523" v="140" actId="2711"/>
        <pc:sldMkLst>
          <pc:docMk/>
          <pc:sldMk cId="2201723238" sldId="284"/>
        </pc:sldMkLst>
        <pc:spChg chg="mod">
          <ac:chgData name="Erica Beccarello" userId="4cfe7f98-5fdd-4436-b022-65f9c48a41be" providerId="ADAL" clId="{2CE39B1F-96BC-4BA8-B377-440D67E9BC2D}" dt="2024-09-10T09:10:08.523" v="140" actId="2711"/>
          <ac:spMkLst>
            <pc:docMk/>
            <pc:sldMk cId="2201723238" sldId="284"/>
            <ac:spMk id="3" creationId="{75C24CA4-B95C-AC56-3660-EA395C1ED85E}"/>
          </ac:spMkLst>
        </pc:spChg>
      </pc:sldChg>
      <pc:sldChg chg="modSp">
        <pc:chgData name="Erica Beccarello" userId="4cfe7f98-5fdd-4436-b022-65f9c48a41be" providerId="ADAL" clId="{2CE39B1F-96BC-4BA8-B377-440D67E9BC2D}" dt="2024-09-10T09:11:20.531" v="148" actId="2711"/>
        <pc:sldMkLst>
          <pc:docMk/>
          <pc:sldMk cId="2242818478" sldId="285"/>
        </pc:sldMkLst>
        <pc:spChg chg="mod">
          <ac:chgData name="Erica Beccarello" userId="4cfe7f98-5fdd-4436-b022-65f9c48a41be" providerId="ADAL" clId="{2CE39B1F-96BC-4BA8-B377-440D67E9BC2D}" dt="2024-09-10T09:11:20.531" v="148" actId="2711"/>
          <ac:spMkLst>
            <pc:docMk/>
            <pc:sldMk cId="2242818478" sldId="285"/>
            <ac:spMk id="3" creationId="{85EB6DF6-51DE-AA5D-FA45-46D396DB1FCE}"/>
          </ac:spMkLst>
        </pc:spChg>
      </pc:sldChg>
    </pc:docChg>
  </pc:docChgLst>
  <pc:docChgLst>
    <pc:chgData name="Helena, Comms - ActionAid Ireland" userId="S::comms.ireland@actionaid.org::de6448a9-8ed2-4067-83a9-ed341f0e0013" providerId="AD" clId="Web-{85300083-4717-C0AF-372B-7C2A2BECEE75}"/>
    <pc:docChg chg="modSld">
      <pc:chgData name="Helena, Comms - ActionAid Ireland" userId="S::comms.ireland@actionaid.org::de6448a9-8ed2-4067-83a9-ed341f0e0013" providerId="AD" clId="Web-{85300083-4717-C0AF-372B-7C2A2BECEE75}" dt="2024-10-11T11:36:58.915" v="0" actId="20577"/>
      <pc:docMkLst>
        <pc:docMk/>
      </pc:docMkLst>
      <pc:sldChg chg="modSp">
        <pc:chgData name="Helena, Comms - ActionAid Ireland" userId="S::comms.ireland@actionaid.org::de6448a9-8ed2-4067-83a9-ed341f0e0013" providerId="AD" clId="Web-{85300083-4717-C0AF-372B-7C2A2BECEE75}" dt="2024-10-11T11:36:58.915" v="0" actId="20577"/>
        <pc:sldMkLst>
          <pc:docMk/>
          <pc:sldMk cId="2242818478" sldId="285"/>
        </pc:sldMkLst>
        <pc:spChg chg="mod">
          <ac:chgData name="Helena, Comms - ActionAid Ireland" userId="S::comms.ireland@actionaid.org::de6448a9-8ed2-4067-83a9-ed341f0e0013" providerId="AD" clId="Web-{85300083-4717-C0AF-372B-7C2A2BECEE75}" dt="2024-10-11T11:36:58.915" v="0" actId="20577"/>
          <ac:spMkLst>
            <pc:docMk/>
            <pc:sldMk cId="2242818478" sldId="285"/>
            <ac:spMk id="3" creationId="{85EB6DF6-51DE-AA5D-FA45-46D396DB1FCE}"/>
          </ac:spMkLst>
        </pc:spChg>
      </pc:sldChg>
    </pc:docChg>
  </pc:docChgLst>
  <pc:docChgLst>
    <pc:chgData name="Gráinne Kilcullen" userId="S::grainne.kilcullen@actionaid.org::cfe751f3-5dbf-4354-bb1a-5d144b22c1f1" providerId="AD" clId="Web-{EFCDA9E4-55F1-2D9D-323B-A05ABAE441C0}"/>
    <pc:docChg chg="mod">
      <pc:chgData name="Gráinne Kilcullen" userId="S::grainne.kilcullen@actionaid.org::cfe751f3-5dbf-4354-bb1a-5d144b22c1f1" providerId="AD" clId="Web-{EFCDA9E4-55F1-2D9D-323B-A05ABAE441C0}" dt="2024-09-03T07:42:52.033" v="0"/>
      <pc:docMkLst>
        <pc:docMk/>
      </pc:docMkLst>
    </pc:docChg>
  </pc:docChgLst>
  <pc:docChgLst>
    <pc:chgData name="Erica Beccarello" userId="4cfe7f98-5fdd-4436-b022-65f9c48a41be" providerId="ADAL" clId="{28BD881D-6B28-497F-B465-6203ACEB73A0}"/>
    <pc:docChg chg="undo custSel addSld delSld modSld sldOrd">
      <pc:chgData name="Erica Beccarello" userId="4cfe7f98-5fdd-4436-b022-65f9c48a41be" providerId="ADAL" clId="{28BD881D-6B28-497F-B465-6203ACEB73A0}" dt="2024-08-14T09:43:38.568" v="1753"/>
      <pc:docMkLst>
        <pc:docMk/>
      </pc:docMkLst>
      <pc:sldChg chg="addSp modSp mod">
        <pc:chgData name="Erica Beccarello" userId="4cfe7f98-5fdd-4436-b022-65f9c48a41be" providerId="ADAL" clId="{28BD881D-6B28-497F-B465-6203ACEB73A0}" dt="2024-08-12T14:31:32.750" v="1234" actId="2711"/>
        <pc:sldMkLst>
          <pc:docMk/>
          <pc:sldMk cId="1021229630" sldId="256"/>
        </pc:sldMkLst>
        <pc:spChg chg="mod">
          <ac:chgData name="Erica Beccarello" userId="4cfe7f98-5fdd-4436-b022-65f9c48a41be" providerId="ADAL" clId="{28BD881D-6B28-497F-B465-6203ACEB73A0}" dt="2024-08-12T14:31:32.750" v="1234" actId="2711"/>
          <ac:spMkLst>
            <pc:docMk/>
            <pc:sldMk cId="1021229630" sldId="256"/>
            <ac:spMk id="2" creationId="{4CADBDF7-A3C5-C1C2-DBAC-AC95D8D9EBEB}"/>
          </ac:spMkLst>
        </pc:spChg>
        <pc:spChg chg="add">
          <ac:chgData name="Erica Beccarello" userId="4cfe7f98-5fdd-4436-b022-65f9c48a41be" providerId="ADAL" clId="{28BD881D-6B28-497F-B465-6203ACEB73A0}" dt="2024-08-12T14:17:19.128" v="1216" actId="26606"/>
          <ac:spMkLst>
            <pc:docMk/>
            <pc:sldMk cId="1021229630" sldId="256"/>
            <ac:spMk id="7" creationId="{4E1BEB12-92AF-4445-98AD-4C7756E7C93B}"/>
          </ac:spMkLst>
        </pc:spChg>
        <pc:spChg chg="add">
          <ac:chgData name="Erica Beccarello" userId="4cfe7f98-5fdd-4436-b022-65f9c48a41be" providerId="ADAL" clId="{28BD881D-6B28-497F-B465-6203ACEB73A0}" dt="2024-08-12T14:17:19.128" v="1216" actId="26606"/>
          <ac:spMkLst>
            <pc:docMk/>
            <pc:sldMk cId="1021229630" sldId="256"/>
            <ac:spMk id="9" creationId="{D0522C2C-7B5C-48A7-A969-03941E5D2E76}"/>
          </ac:spMkLst>
        </pc:spChg>
        <pc:spChg chg="add">
          <ac:chgData name="Erica Beccarello" userId="4cfe7f98-5fdd-4436-b022-65f9c48a41be" providerId="ADAL" clId="{28BD881D-6B28-497F-B465-6203ACEB73A0}" dt="2024-08-12T14:17:19.128" v="1216" actId="26606"/>
          <ac:spMkLst>
            <pc:docMk/>
            <pc:sldMk cId="1021229630" sldId="256"/>
            <ac:spMk id="11" creationId="{9C682A1A-5B2D-4111-BBD6-620165633E5B}"/>
          </ac:spMkLst>
        </pc:spChg>
        <pc:spChg chg="add">
          <ac:chgData name="Erica Beccarello" userId="4cfe7f98-5fdd-4436-b022-65f9c48a41be" providerId="ADAL" clId="{28BD881D-6B28-497F-B465-6203ACEB73A0}" dt="2024-08-12T14:17:19.128" v="1216" actId="26606"/>
          <ac:spMkLst>
            <pc:docMk/>
            <pc:sldMk cId="1021229630" sldId="256"/>
            <ac:spMk id="13" creationId="{D6EE29F2-D77F-4BD0-A20B-334D316A1C9D}"/>
          </ac:spMkLst>
        </pc:spChg>
        <pc:spChg chg="add">
          <ac:chgData name="Erica Beccarello" userId="4cfe7f98-5fdd-4436-b022-65f9c48a41be" providerId="ADAL" clId="{28BD881D-6B28-497F-B465-6203ACEB73A0}" dt="2024-08-12T14:17:19.128" v="1216" actId="26606"/>
          <ac:spMkLst>
            <pc:docMk/>
            <pc:sldMk cId="1021229630" sldId="256"/>
            <ac:spMk id="15" creationId="{22D09ED2-868F-42C6-866E-F92E0CEF314F}"/>
          </ac:spMkLst>
        </pc:spChg>
        <pc:picChg chg="add mod">
          <ac:chgData name="Erica Beccarello" userId="4cfe7f98-5fdd-4436-b022-65f9c48a41be" providerId="ADAL" clId="{28BD881D-6B28-497F-B465-6203ACEB73A0}" dt="2024-08-12T14:17:57.158" v="1222" actId="1076"/>
          <ac:picMkLst>
            <pc:docMk/>
            <pc:sldMk cId="1021229630" sldId="256"/>
            <ac:picMk id="4" creationId="{F1B55B30-6005-5C85-3859-057B4C23E930}"/>
          </ac:picMkLst>
        </pc:picChg>
      </pc:sldChg>
      <pc:sldChg chg="del">
        <pc:chgData name="Erica Beccarello" userId="4cfe7f98-5fdd-4436-b022-65f9c48a41be" providerId="ADAL" clId="{28BD881D-6B28-497F-B465-6203ACEB73A0}" dt="2024-08-12T14:16:44.930" v="1215" actId="2696"/>
        <pc:sldMkLst>
          <pc:docMk/>
          <pc:sldMk cId="2516668485" sldId="258"/>
        </pc:sldMkLst>
      </pc:sldChg>
      <pc:sldChg chg="addSp modSp del mod">
        <pc:chgData name="Erica Beccarello" userId="4cfe7f98-5fdd-4436-b022-65f9c48a41be" providerId="ADAL" clId="{28BD881D-6B28-497F-B465-6203ACEB73A0}" dt="2024-08-12T15:30:02.394" v="1736" actId="47"/>
        <pc:sldMkLst>
          <pc:docMk/>
          <pc:sldMk cId="403295427" sldId="264"/>
        </pc:sldMkLst>
        <pc:spChg chg="mod">
          <ac:chgData name="Erica Beccarello" userId="4cfe7f98-5fdd-4436-b022-65f9c48a41be" providerId="ADAL" clId="{28BD881D-6B28-497F-B465-6203ACEB73A0}" dt="2024-08-12T15:17:56.818" v="1723" actId="21"/>
          <ac:spMkLst>
            <pc:docMk/>
            <pc:sldMk cId="403295427" sldId="264"/>
            <ac:spMk id="2" creationId="{107C984C-7738-86F6-DD9F-69696C946FDD}"/>
          </ac:spMkLst>
        </pc:spChg>
        <pc:spChg chg="mod">
          <ac:chgData name="Erica Beccarello" userId="4cfe7f98-5fdd-4436-b022-65f9c48a41be" providerId="ADAL" clId="{28BD881D-6B28-497F-B465-6203ACEB73A0}" dt="2024-08-12T14:53:02.078" v="1335"/>
          <ac:spMkLst>
            <pc:docMk/>
            <pc:sldMk cId="403295427" sldId="264"/>
            <ac:spMk id="3" creationId="{9F7EF05A-A12C-AE3F-792F-6E6A587ED4FF}"/>
          </ac:spMkLst>
        </pc:spChg>
        <pc:picChg chg="add mod">
          <ac:chgData name="Erica Beccarello" userId="4cfe7f98-5fdd-4436-b022-65f9c48a41be" providerId="ADAL" clId="{28BD881D-6B28-497F-B465-6203ACEB73A0}" dt="2024-08-12T14:18:43.823" v="1232"/>
          <ac:picMkLst>
            <pc:docMk/>
            <pc:sldMk cId="403295427" sldId="264"/>
            <ac:picMk id="4" creationId="{EF3B1E39-D048-4F17-9775-087BDEF231B6}"/>
          </ac:picMkLst>
        </pc:picChg>
      </pc:sldChg>
      <pc:sldChg chg="modSp mod">
        <pc:chgData name="Erica Beccarello" userId="4cfe7f98-5fdd-4436-b022-65f9c48a41be" providerId="ADAL" clId="{28BD881D-6B28-497F-B465-6203ACEB73A0}" dt="2024-08-12T14:34:25.250" v="1275" actId="255"/>
        <pc:sldMkLst>
          <pc:docMk/>
          <pc:sldMk cId="3065956228" sldId="265"/>
        </pc:sldMkLst>
        <pc:spChg chg="mod">
          <ac:chgData name="Erica Beccarello" userId="4cfe7f98-5fdd-4436-b022-65f9c48a41be" providerId="ADAL" clId="{28BD881D-6B28-497F-B465-6203ACEB73A0}" dt="2024-08-12T14:34:25.250" v="1275" actId="255"/>
          <ac:spMkLst>
            <pc:docMk/>
            <pc:sldMk cId="3065956228" sldId="265"/>
            <ac:spMk id="2" creationId="{49D0330F-558D-D127-BED9-1C9F153CE769}"/>
          </ac:spMkLst>
        </pc:spChg>
        <pc:graphicFrameChg chg="mod modGraphic">
          <ac:chgData name="Erica Beccarello" userId="4cfe7f98-5fdd-4436-b022-65f9c48a41be" providerId="ADAL" clId="{28BD881D-6B28-497F-B465-6203ACEB73A0}" dt="2024-08-12T14:33:06.530" v="1257" actId="207"/>
          <ac:graphicFrameMkLst>
            <pc:docMk/>
            <pc:sldMk cId="3065956228" sldId="265"/>
            <ac:graphicFrameMk id="5" creationId="{4F8B9369-6FFA-84B9-56B8-32A2949AA1DF}"/>
          </ac:graphicFrameMkLst>
        </pc:graphicFrameChg>
      </pc:sldChg>
      <pc:sldChg chg="addSp delSp modSp mod setBg modAnim">
        <pc:chgData name="Erica Beccarello" userId="4cfe7f98-5fdd-4436-b022-65f9c48a41be" providerId="ADAL" clId="{28BD881D-6B28-497F-B465-6203ACEB73A0}" dt="2024-08-13T08:27:01.606" v="1751" actId="20577"/>
        <pc:sldMkLst>
          <pc:docMk/>
          <pc:sldMk cId="3027484557" sldId="268"/>
        </pc:sldMkLst>
        <pc:spChg chg="mod">
          <ac:chgData name="Erica Beccarello" userId="4cfe7f98-5fdd-4436-b022-65f9c48a41be" providerId="ADAL" clId="{28BD881D-6B28-497F-B465-6203ACEB73A0}" dt="2024-08-12T15:16:41.708" v="1711" actId="14100"/>
          <ac:spMkLst>
            <pc:docMk/>
            <pc:sldMk cId="3027484557" sldId="268"/>
            <ac:spMk id="2" creationId="{31BAA5E5-D5D5-EF77-C93A-824883E4ED3C}"/>
          </ac:spMkLst>
        </pc:spChg>
        <pc:spChg chg="mod">
          <ac:chgData name="Erica Beccarello" userId="4cfe7f98-5fdd-4436-b022-65f9c48a41be" providerId="ADAL" clId="{28BD881D-6B28-497F-B465-6203ACEB73A0}" dt="2024-08-13T08:27:01.606" v="1751" actId="20577"/>
          <ac:spMkLst>
            <pc:docMk/>
            <pc:sldMk cId="3027484557" sldId="268"/>
            <ac:spMk id="3" creationId="{48EEC0BD-AE19-D880-6B18-0A58FC6563A5}"/>
          </ac:spMkLst>
        </pc:spChg>
        <pc:spChg chg="del mod">
          <ac:chgData name="Erica Beccarello" userId="4cfe7f98-5fdd-4436-b022-65f9c48a41be" providerId="ADAL" clId="{28BD881D-6B28-497F-B465-6203ACEB73A0}" dt="2024-08-12T14:49:23.744" v="1280" actId="931"/>
          <ac:spMkLst>
            <pc:docMk/>
            <pc:sldMk cId="3027484557" sldId="268"/>
            <ac:spMk id="5" creationId="{13B66A76-47DA-EF0E-B660-E096770E1B72}"/>
          </ac:spMkLst>
        </pc:spChg>
        <pc:spChg chg="mod ord">
          <ac:chgData name="Erica Beccarello" userId="4cfe7f98-5fdd-4436-b022-65f9c48a41be" providerId="ADAL" clId="{28BD881D-6B28-497F-B465-6203ACEB73A0}" dt="2024-08-12T15:15:12.161" v="1697" actId="14100"/>
          <ac:spMkLst>
            <pc:docMk/>
            <pc:sldMk cId="3027484557" sldId="268"/>
            <ac:spMk id="6" creationId="{11F246AF-B572-916F-A3BB-7EE4E27B03ED}"/>
          </ac:spMkLst>
        </pc:spChg>
        <pc:spChg chg="add">
          <ac:chgData name="Erica Beccarello" userId="4cfe7f98-5fdd-4436-b022-65f9c48a41be" providerId="ADAL" clId="{28BD881D-6B28-497F-B465-6203ACEB73A0}" dt="2024-08-12T14:49:30.590" v="1283" actId="26606"/>
          <ac:spMkLst>
            <pc:docMk/>
            <pc:sldMk cId="3027484557" sldId="268"/>
            <ac:spMk id="12" creationId="{F13C74B1-5B17-4795-BED0-7140497B445A}"/>
          </ac:spMkLst>
        </pc:spChg>
        <pc:spChg chg="add">
          <ac:chgData name="Erica Beccarello" userId="4cfe7f98-5fdd-4436-b022-65f9c48a41be" providerId="ADAL" clId="{28BD881D-6B28-497F-B465-6203ACEB73A0}" dt="2024-08-12T14:49:30.590" v="1283" actId="26606"/>
          <ac:spMkLst>
            <pc:docMk/>
            <pc:sldMk cId="3027484557" sldId="268"/>
            <ac:spMk id="14" creationId="{D4974D33-8DC5-464E-8C6D-BE58F0669C17}"/>
          </ac:spMkLst>
        </pc:spChg>
        <pc:picChg chg="add mod modCrop">
          <ac:chgData name="Erica Beccarello" userId="4cfe7f98-5fdd-4436-b022-65f9c48a41be" providerId="ADAL" clId="{28BD881D-6B28-497F-B465-6203ACEB73A0}" dt="2024-08-12T15:15:06.770" v="1696" actId="732"/>
          <ac:picMkLst>
            <pc:docMk/>
            <pc:sldMk cId="3027484557" sldId="268"/>
            <ac:picMk id="7" creationId="{903AD21A-7ECF-B59E-5980-2C00AD9C8FBD}"/>
          </ac:picMkLst>
        </pc:picChg>
      </pc:sldChg>
      <pc:sldChg chg="addSp modSp mod modAnim">
        <pc:chgData name="Erica Beccarello" userId="4cfe7f98-5fdd-4436-b022-65f9c48a41be" providerId="ADAL" clId="{28BD881D-6B28-497F-B465-6203ACEB73A0}" dt="2024-08-12T15:16:19.417" v="1706" actId="27636"/>
        <pc:sldMkLst>
          <pc:docMk/>
          <pc:sldMk cId="1809325934" sldId="270"/>
        </pc:sldMkLst>
        <pc:spChg chg="mod">
          <ac:chgData name="Erica Beccarello" userId="4cfe7f98-5fdd-4436-b022-65f9c48a41be" providerId="ADAL" clId="{28BD881D-6B28-497F-B465-6203ACEB73A0}" dt="2024-08-12T14:15:25.900" v="1184" actId="14100"/>
          <ac:spMkLst>
            <pc:docMk/>
            <pc:sldMk cId="1809325934" sldId="270"/>
            <ac:spMk id="2" creationId="{B0186458-F5D1-02E4-3CB8-61BF5D4473FD}"/>
          </ac:spMkLst>
        </pc:spChg>
        <pc:spChg chg="mod">
          <ac:chgData name="Erica Beccarello" userId="4cfe7f98-5fdd-4436-b022-65f9c48a41be" providerId="ADAL" clId="{28BD881D-6B28-497F-B465-6203ACEB73A0}" dt="2024-08-12T15:16:19.417" v="1706" actId="27636"/>
          <ac:spMkLst>
            <pc:docMk/>
            <pc:sldMk cId="1809325934" sldId="270"/>
            <ac:spMk id="3" creationId="{85EB6DF6-51DE-AA5D-FA45-46D396DB1FCE}"/>
          </ac:spMkLst>
        </pc:spChg>
        <pc:picChg chg="add mod">
          <ac:chgData name="Erica Beccarello" userId="4cfe7f98-5fdd-4436-b022-65f9c48a41be" providerId="ADAL" clId="{28BD881D-6B28-497F-B465-6203ACEB73A0}" dt="2024-08-12T14:18:34.192" v="1230"/>
          <ac:picMkLst>
            <pc:docMk/>
            <pc:sldMk cId="1809325934" sldId="270"/>
            <ac:picMk id="4" creationId="{F34948C7-EC22-42BA-FC6D-DFC6AFA8EA38}"/>
          </ac:picMkLst>
        </pc:picChg>
      </pc:sldChg>
      <pc:sldChg chg="addSp modSp del mod">
        <pc:chgData name="Erica Beccarello" userId="4cfe7f98-5fdd-4436-b022-65f9c48a41be" providerId="ADAL" clId="{28BD881D-6B28-497F-B465-6203ACEB73A0}" dt="2024-08-12T14:34:40.036" v="1276" actId="47"/>
        <pc:sldMkLst>
          <pc:docMk/>
          <pc:sldMk cId="3705171854" sldId="271"/>
        </pc:sldMkLst>
        <pc:spChg chg="add mod">
          <ac:chgData name="Erica Beccarello" userId="4cfe7f98-5fdd-4436-b022-65f9c48a41be" providerId="ADAL" clId="{28BD881D-6B28-497F-B465-6203ACEB73A0}" dt="2024-08-08T15:43:08.279" v="126" actId="20577"/>
          <ac:spMkLst>
            <pc:docMk/>
            <pc:sldMk cId="3705171854" sldId="271"/>
            <ac:spMk id="4" creationId="{495A91B5-1B1C-AE04-3197-59A36A234D37}"/>
          </ac:spMkLst>
        </pc:spChg>
      </pc:sldChg>
      <pc:sldChg chg="modSp mod">
        <pc:chgData name="Erica Beccarello" userId="4cfe7f98-5fdd-4436-b022-65f9c48a41be" providerId="ADAL" clId="{28BD881D-6B28-497F-B465-6203ACEB73A0}" dt="2024-08-12T14:58:08.081" v="1369" actId="113"/>
        <pc:sldMkLst>
          <pc:docMk/>
          <pc:sldMk cId="3737457157" sldId="272"/>
        </pc:sldMkLst>
        <pc:spChg chg="mod">
          <ac:chgData name="Erica Beccarello" userId="4cfe7f98-5fdd-4436-b022-65f9c48a41be" providerId="ADAL" clId="{28BD881D-6B28-497F-B465-6203ACEB73A0}" dt="2024-08-12T14:54:29.682" v="1347" actId="255"/>
          <ac:spMkLst>
            <pc:docMk/>
            <pc:sldMk cId="3737457157" sldId="272"/>
            <ac:spMk id="2" creationId="{49D0330F-558D-D127-BED9-1C9F153CE769}"/>
          </ac:spMkLst>
        </pc:spChg>
        <pc:graphicFrameChg chg="mod modGraphic">
          <ac:chgData name="Erica Beccarello" userId="4cfe7f98-5fdd-4436-b022-65f9c48a41be" providerId="ADAL" clId="{28BD881D-6B28-497F-B465-6203ACEB73A0}" dt="2024-08-12T14:58:08.081" v="1369" actId="113"/>
          <ac:graphicFrameMkLst>
            <pc:docMk/>
            <pc:sldMk cId="3737457157" sldId="272"/>
            <ac:graphicFrameMk id="5" creationId="{4F8B9369-6FFA-84B9-56B8-32A2949AA1DF}"/>
          </ac:graphicFrameMkLst>
        </pc:graphicFrameChg>
      </pc:sldChg>
      <pc:sldChg chg="modSp mod">
        <pc:chgData name="Erica Beccarello" userId="4cfe7f98-5fdd-4436-b022-65f9c48a41be" providerId="ADAL" clId="{28BD881D-6B28-497F-B465-6203ACEB73A0}" dt="2024-08-12T14:34:13.367" v="1273" actId="255"/>
        <pc:sldMkLst>
          <pc:docMk/>
          <pc:sldMk cId="653770758" sldId="273"/>
        </pc:sldMkLst>
        <pc:spChg chg="mod">
          <ac:chgData name="Erica Beccarello" userId="4cfe7f98-5fdd-4436-b022-65f9c48a41be" providerId="ADAL" clId="{28BD881D-6B28-497F-B465-6203ACEB73A0}" dt="2024-08-12T14:34:13.367" v="1273" actId="255"/>
          <ac:spMkLst>
            <pc:docMk/>
            <pc:sldMk cId="653770758" sldId="273"/>
            <ac:spMk id="2" creationId="{49D0330F-558D-D127-BED9-1C9F153CE769}"/>
          </ac:spMkLst>
        </pc:spChg>
        <pc:graphicFrameChg chg="mod modGraphic">
          <ac:chgData name="Erica Beccarello" userId="4cfe7f98-5fdd-4436-b022-65f9c48a41be" providerId="ADAL" clId="{28BD881D-6B28-497F-B465-6203ACEB73A0}" dt="2024-08-12T14:34:03.763" v="1271" actId="2711"/>
          <ac:graphicFrameMkLst>
            <pc:docMk/>
            <pc:sldMk cId="653770758" sldId="273"/>
            <ac:graphicFrameMk id="5" creationId="{4F8B9369-6FFA-84B9-56B8-32A2949AA1DF}"/>
          </ac:graphicFrameMkLst>
        </pc:graphicFrameChg>
      </pc:sldChg>
      <pc:sldChg chg="addSp delSp modSp mod ord">
        <pc:chgData name="Erica Beccarello" userId="4cfe7f98-5fdd-4436-b022-65f9c48a41be" providerId="ADAL" clId="{28BD881D-6B28-497F-B465-6203ACEB73A0}" dt="2024-08-12T14:18:11.102" v="1223"/>
        <pc:sldMkLst>
          <pc:docMk/>
          <pc:sldMk cId="2649896640" sldId="274"/>
        </pc:sldMkLst>
        <pc:spChg chg="mod">
          <ac:chgData name="Erica Beccarello" userId="4cfe7f98-5fdd-4436-b022-65f9c48a41be" providerId="ADAL" clId="{28BD881D-6B28-497F-B465-6203ACEB73A0}" dt="2024-08-09T08:50:39.895" v="433" actId="255"/>
          <ac:spMkLst>
            <pc:docMk/>
            <pc:sldMk cId="2649896640" sldId="274"/>
            <ac:spMk id="2" creationId="{A9539E9B-87B9-CDC4-18D1-1C0B9889C472}"/>
          </ac:spMkLst>
        </pc:spChg>
        <pc:spChg chg="mod">
          <ac:chgData name="Erica Beccarello" userId="4cfe7f98-5fdd-4436-b022-65f9c48a41be" providerId="ADAL" clId="{28BD881D-6B28-497F-B465-6203ACEB73A0}" dt="2024-08-09T08:50:47.539" v="434" actId="2711"/>
          <ac:spMkLst>
            <pc:docMk/>
            <pc:sldMk cId="2649896640" sldId="274"/>
            <ac:spMk id="3" creationId="{716B54D4-B2F7-95FB-0F08-DAFCF608BBF5}"/>
          </ac:spMkLst>
        </pc:spChg>
        <pc:spChg chg="del">
          <ac:chgData name="Erica Beccarello" userId="4cfe7f98-5fdd-4436-b022-65f9c48a41be" providerId="ADAL" clId="{28BD881D-6B28-497F-B465-6203ACEB73A0}" dt="2024-08-09T08:23:43.044" v="330" actId="931"/>
          <ac:spMkLst>
            <pc:docMk/>
            <pc:sldMk cId="2649896640" sldId="274"/>
            <ac:spMk id="4" creationId="{D140B709-35BA-7B04-CEAC-772B2C173EF1}"/>
          </ac:spMkLst>
        </pc:spChg>
        <pc:spChg chg="add del">
          <ac:chgData name="Erica Beccarello" userId="4cfe7f98-5fdd-4436-b022-65f9c48a41be" providerId="ADAL" clId="{28BD881D-6B28-497F-B465-6203ACEB73A0}" dt="2024-08-09T08:29:10.111" v="358" actId="26606"/>
          <ac:spMkLst>
            <pc:docMk/>
            <pc:sldMk cId="2649896640" sldId="274"/>
            <ac:spMk id="8" creationId="{2C61293E-6EBE-43EF-A52C-9BEBFD7679D4}"/>
          </ac:spMkLst>
        </pc:spChg>
        <pc:spChg chg="add del">
          <ac:chgData name="Erica Beccarello" userId="4cfe7f98-5fdd-4436-b022-65f9c48a41be" providerId="ADAL" clId="{28BD881D-6B28-497F-B465-6203ACEB73A0}" dt="2024-08-09T08:29:10.111" v="358" actId="26606"/>
          <ac:spMkLst>
            <pc:docMk/>
            <pc:sldMk cId="2649896640" sldId="274"/>
            <ac:spMk id="10" creationId="{21540236-BFD5-4A9D-8840-4703E7F76825}"/>
          </ac:spMkLst>
        </pc:spChg>
        <pc:spChg chg="add">
          <ac:chgData name="Erica Beccarello" userId="4cfe7f98-5fdd-4436-b022-65f9c48a41be" providerId="ADAL" clId="{28BD881D-6B28-497F-B465-6203ACEB73A0}" dt="2024-08-09T08:29:10.111" v="358" actId="26606"/>
          <ac:spMkLst>
            <pc:docMk/>
            <pc:sldMk cId="2649896640" sldId="274"/>
            <ac:spMk id="15" creationId="{2C61293E-6EBE-43EF-A52C-9BEBFD7679D4}"/>
          </ac:spMkLst>
        </pc:spChg>
        <pc:spChg chg="add">
          <ac:chgData name="Erica Beccarello" userId="4cfe7f98-5fdd-4436-b022-65f9c48a41be" providerId="ADAL" clId="{28BD881D-6B28-497F-B465-6203ACEB73A0}" dt="2024-08-09T08:29:10.111" v="358" actId="26606"/>
          <ac:spMkLst>
            <pc:docMk/>
            <pc:sldMk cId="2649896640" sldId="274"/>
            <ac:spMk id="17" creationId="{21540236-BFD5-4A9D-8840-4703E7F76825}"/>
          </ac:spMkLst>
        </pc:spChg>
        <pc:picChg chg="add mod">
          <ac:chgData name="Erica Beccarello" userId="4cfe7f98-5fdd-4436-b022-65f9c48a41be" providerId="ADAL" clId="{28BD881D-6B28-497F-B465-6203ACEB73A0}" dt="2024-08-12T14:18:11.102" v="1223"/>
          <ac:picMkLst>
            <pc:docMk/>
            <pc:sldMk cId="2649896640" sldId="274"/>
            <ac:picMk id="4" creationId="{B0B15599-71D4-1F23-CC39-0B8FCE6356CC}"/>
          </ac:picMkLst>
        </pc:picChg>
        <pc:picChg chg="add mod modCrop">
          <ac:chgData name="Erica Beccarello" userId="4cfe7f98-5fdd-4436-b022-65f9c48a41be" providerId="ADAL" clId="{28BD881D-6B28-497F-B465-6203ACEB73A0}" dt="2024-08-09T08:29:39.181" v="364" actId="14100"/>
          <ac:picMkLst>
            <pc:docMk/>
            <pc:sldMk cId="2649896640" sldId="274"/>
            <ac:picMk id="6" creationId="{8A00808C-3AD7-876C-B56F-41F312B6063C}"/>
          </ac:picMkLst>
        </pc:picChg>
      </pc:sldChg>
      <pc:sldChg chg="addSp modSp mod modAnim">
        <pc:chgData name="Erica Beccarello" userId="4cfe7f98-5fdd-4436-b022-65f9c48a41be" providerId="ADAL" clId="{28BD881D-6B28-497F-B465-6203ACEB73A0}" dt="2024-08-12T15:15:48.007" v="1701" actId="255"/>
        <pc:sldMkLst>
          <pc:docMk/>
          <pc:sldMk cId="4134100079" sldId="278"/>
        </pc:sldMkLst>
        <pc:spChg chg="mod">
          <ac:chgData name="Erica Beccarello" userId="4cfe7f98-5fdd-4436-b022-65f9c48a41be" providerId="ADAL" clId="{28BD881D-6B28-497F-B465-6203ACEB73A0}" dt="2024-08-12T13:42:12.458" v="978" actId="255"/>
          <ac:spMkLst>
            <pc:docMk/>
            <pc:sldMk cId="4134100079" sldId="278"/>
            <ac:spMk id="2" creationId="{0CCD35EE-208E-746E-B39D-6C4B7F64B88F}"/>
          </ac:spMkLst>
        </pc:spChg>
        <pc:spChg chg="mod">
          <ac:chgData name="Erica Beccarello" userId="4cfe7f98-5fdd-4436-b022-65f9c48a41be" providerId="ADAL" clId="{28BD881D-6B28-497F-B465-6203ACEB73A0}" dt="2024-08-12T15:15:48.007" v="1701" actId="255"/>
          <ac:spMkLst>
            <pc:docMk/>
            <pc:sldMk cId="4134100079" sldId="278"/>
            <ac:spMk id="3" creationId="{75C24CA4-B95C-AC56-3660-EA395C1ED85E}"/>
          </ac:spMkLst>
        </pc:spChg>
        <pc:picChg chg="add mod">
          <ac:chgData name="Erica Beccarello" userId="4cfe7f98-5fdd-4436-b022-65f9c48a41be" providerId="ADAL" clId="{28BD881D-6B28-497F-B465-6203ACEB73A0}" dt="2024-08-12T14:18:21.783" v="1226"/>
          <ac:picMkLst>
            <pc:docMk/>
            <pc:sldMk cId="4134100079" sldId="278"/>
            <ac:picMk id="4" creationId="{63E46862-0242-8E7B-4DE2-28BBD3EDB3EF}"/>
          </ac:picMkLst>
        </pc:picChg>
      </pc:sldChg>
      <pc:sldChg chg="new del">
        <pc:chgData name="Erica Beccarello" userId="4cfe7f98-5fdd-4436-b022-65f9c48a41be" providerId="ADAL" clId="{28BD881D-6B28-497F-B465-6203ACEB73A0}" dt="2024-08-08T15:31:37.594" v="40" actId="680"/>
        <pc:sldMkLst>
          <pc:docMk/>
          <pc:sldMk cId="734350053" sldId="279"/>
        </pc:sldMkLst>
      </pc:sldChg>
      <pc:sldChg chg="modSp add del">
        <pc:chgData name="Erica Beccarello" userId="4cfe7f98-5fdd-4436-b022-65f9c48a41be" providerId="ADAL" clId="{28BD881D-6B28-497F-B465-6203ACEB73A0}" dt="2024-08-08T15:43:21.076" v="131" actId="2696"/>
        <pc:sldMkLst>
          <pc:docMk/>
          <pc:sldMk cId="970831842" sldId="279"/>
        </pc:sldMkLst>
        <pc:spChg chg="mod">
          <ac:chgData name="Erica Beccarello" userId="4cfe7f98-5fdd-4436-b022-65f9c48a41be" providerId="ADAL" clId="{28BD881D-6B28-497F-B465-6203ACEB73A0}" dt="2024-08-08T15:31:57.023" v="51" actId="20577"/>
          <ac:spMkLst>
            <pc:docMk/>
            <pc:sldMk cId="970831842" sldId="279"/>
            <ac:spMk id="3" creationId="{48EEC0BD-AE19-D880-6B18-0A58FC6563A5}"/>
          </ac:spMkLst>
        </pc:spChg>
      </pc:sldChg>
      <pc:sldChg chg="new del">
        <pc:chgData name="Erica Beccarello" userId="4cfe7f98-5fdd-4436-b022-65f9c48a41be" providerId="ADAL" clId="{28BD881D-6B28-497F-B465-6203ACEB73A0}" dt="2024-08-09T08:18:20.169" v="294" actId="680"/>
        <pc:sldMkLst>
          <pc:docMk/>
          <pc:sldMk cId="1952339480" sldId="279"/>
        </pc:sldMkLst>
      </pc:sldChg>
      <pc:sldChg chg="addSp delSp modSp add mod ord">
        <pc:chgData name="Erica Beccarello" userId="4cfe7f98-5fdd-4436-b022-65f9c48a41be" providerId="ADAL" clId="{28BD881D-6B28-497F-B465-6203ACEB73A0}" dt="2024-08-12T13:52:46.168" v="1099"/>
        <pc:sldMkLst>
          <pc:docMk/>
          <pc:sldMk cId="3855039558" sldId="279"/>
        </pc:sldMkLst>
        <pc:spChg chg="mod">
          <ac:chgData name="Erica Beccarello" userId="4cfe7f98-5fdd-4436-b022-65f9c48a41be" providerId="ADAL" clId="{28BD881D-6B28-497F-B465-6203ACEB73A0}" dt="2024-08-09T09:28:45.372" v="755" actId="1076"/>
          <ac:spMkLst>
            <pc:docMk/>
            <pc:sldMk cId="3855039558" sldId="279"/>
            <ac:spMk id="2" creationId="{A9539E9B-87B9-CDC4-18D1-1C0B9889C472}"/>
          </ac:spMkLst>
        </pc:spChg>
        <pc:spChg chg="mod">
          <ac:chgData name="Erica Beccarello" userId="4cfe7f98-5fdd-4436-b022-65f9c48a41be" providerId="ADAL" clId="{28BD881D-6B28-497F-B465-6203ACEB73A0}" dt="2024-08-09T09:29:38.224" v="761" actId="1076"/>
          <ac:spMkLst>
            <pc:docMk/>
            <pc:sldMk cId="3855039558" sldId="279"/>
            <ac:spMk id="3" creationId="{716B54D4-B2F7-95FB-0F08-DAFCF608BBF5}"/>
          </ac:spMkLst>
        </pc:spChg>
        <pc:spChg chg="del">
          <ac:chgData name="Erica Beccarello" userId="4cfe7f98-5fdd-4436-b022-65f9c48a41be" providerId="ADAL" clId="{28BD881D-6B28-497F-B465-6203ACEB73A0}" dt="2024-08-09T09:26:22.520" v="740" actId="931"/>
          <ac:spMkLst>
            <pc:docMk/>
            <pc:sldMk cId="3855039558" sldId="279"/>
            <ac:spMk id="4" creationId="{D140B709-35BA-7B04-CEAC-772B2C173EF1}"/>
          </ac:spMkLst>
        </pc:spChg>
        <pc:spChg chg="add del mod">
          <ac:chgData name="Erica Beccarello" userId="4cfe7f98-5fdd-4436-b022-65f9c48a41be" providerId="ADAL" clId="{28BD881D-6B28-497F-B465-6203ACEB73A0}" dt="2024-08-09T09:27:44.575" v="751" actId="478"/>
          <ac:spMkLst>
            <pc:docMk/>
            <pc:sldMk cId="3855039558" sldId="279"/>
            <ac:spMk id="9" creationId="{BD143A1D-5CA6-CE6A-3984-E89116479E88}"/>
          </ac:spMkLst>
        </pc:spChg>
        <pc:picChg chg="add del mod">
          <ac:chgData name="Erica Beccarello" userId="4cfe7f98-5fdd-4436-b022-65f9c48a41be" providerId="ADAL" clId="{28BD881D-6B28-497F-B465-6203ACEB73A0}" dt="2024-08-09T09:27:30.921" v="749" actId="478"/>
          <ac:picMkLst>
            <pc:docMk/>
            <pc:sldMk cId="3855039558" sldId="279"/>
            <ac:picMk id="6" creationId="{635881A0-D908-262C-1BBC-7083792638ED}"/>
          </ac:picMkLst>
        </pc:picChg>
        <pc:picChg chg="add mod">
          <ac:chgData name="Erica Beccarello" userId="4cfe7f98-5fdd-4436-b022-65f9c48a41be" providerId="ADAL" clId="{28BD881D-6B28-497F-B465-6203ACEB73A0}" dt="2024-08-09T09:29:08.598" v="760" actId="14100"/>
          <ac:picMkLst>
            <pc:docMk/>
            <pc:sldMk cId="3855039558" sldId="279"/>
            <ac:picMk id="7" creationId="{87F377A0-6034-AA65-051E-5047457136D4}"/>
          </ac:picMkLst>
        </pc:picChg>
        <pc:picChg chg="add mod">
          <ac:chgData name="Erica Beccarello" userId="4cfe7f98-5fdd-4436-b022-65f9c48a41be" providerId="ADAL" clId="{28BD881D-6B28-497F-B465-6203ACEB73A0}" dt="2024-08-09T09:28:41.304" v="754" actId="1076"/>
          <ac:picMkLst>
            <pc:docMk/>
            <pc:sldMk cId="3855039558" sldId="279"/>
            <ac:picMk id="11" creationId="{9B719888-0941-A4DC-CA81-CFF4C737C749}"/>
          </ac:picMkLst>
        </pc:picChg>
      </pc:sldChg>
      <pc:sldChg chg="addSp delSp modSp add mod ord">
        <pc:chgData name="Erica Beccarello" userId="4cfe7f98-5fdd-4436-b022-65f9c48a41be" providerId="ADAL" clId="{28BD881D-6B28-497F-B465-6203ACEB73A0}" dt="2024-08-14T09:43:38.568" v="1753"/>
        <pc:sldMkLst>
          <pc:docMk/>
          <pc:sldMk cId="1612404836" sldId="280"/>
        </pc:sldMkLst>
        <pc:spChg chg="mod">
          <ac:chgData name="Erica Beccarello" userId="4cfe7f98-5fdd-4436-b022-65f9c48a41be" providerId="ADAL" clId="{28BD881D-6B28-497F-B465-6203ACEB73A0}" dt="2024-08-09T09:18:52.962" v="739" actId="255"/>
          <ac:spMkLst>
            <pc:docMk/>
            <pc:sldMk cId="1612404836" sldId="280"/>
            <ac:spMk id="2" creationId="{A9539E9B-87B9-CDC4-18D1-1C0B9889C472}"/>
          </ac:spMkLst>
        </pc:spChg>
        <pc:spChg chg="mod">
          <ac:chgData name="Erica Beccarello" userId="4cfe7f98-5fdd-4436-b022-65f9c48a41be" providerId="ADAL" clId="{28BD881D-6B28-497F-B465-6203ACEB73A0}" dt="2024-08-09T09:18:36.839" v="734" actId="255"/>
          <ac:spMkLst>
            <pc:docMk/>
            <pc:sldMk cId="1612404836" sldId="280"/>
            <ac:spMk id="3" creationId="{716B54D4-B2F7-95FB-0F08-DAFCF608BBF5}"/>
          </ac:spMkLst>
        </pc:spChg>
        <pc:spChg chg="del">
          <ac:chgData name="Erica Beccarello" userId="4cfe7f98-5fdd-4436-b022-65f9c48a41be" providerId="ADAL" clId="{28BD881D-6B28-497F-B465-6203ACEB73A0}" dt="2024-08-09T08:44:45.603" v="398" actId="931"/>
          <ac:spMkLst>
            <pc:docMk/>
            <pc:sldMk cId="1612404836" sldId="280"/>
            <ac:spMk id="4" creationId="{D140B709-35BA-7B04-CEAC-772B2C173EF1}"/>
          </ac:spMkLst>
        </pc:spChg>
        <pc:spChg chg="add">
          <ac:chgData name="Erica Beccarello" userId="4cfe7f98-5fdd-4436-b022-65f9c48a41be" providerId="ADAL" clId="{28BD881D-6B28-497F-B465-6203ACEB73A0}" dt="2024-08-09T08:44:51.528" v="400" actId="26606"/>
          <ac:spMkLst>
            <pc:docMk/>
            <pc:sldMk cId="1612404836" sldId="280"/>
            <ac:spMk id="11" creationId="{F13C74B1-5B17-4795-BED0-7140497B445A}"/>
          </ac:spMkLst>
        </pc:spChg>
        <pc:spChg chg="add">
          <ac:chgData name="Erica Beccarello" userId="4cfe7f98-5fdd-4436-b022-65f9c48a41be" providerId="ADAL" clId="{28BD881D-6B28-497F-B465-6203ACEB73A0}" dt="2024-08-09T08:44:51.528" v="400" actId="26606"/>
          <ac:spMkLst>
            <pc:docMk/>
            <pc:sldMk cId="1612404836" sldId="280"/>
            <ac:spMk id="13" creationId="{D4974D33-8DC5-464E-8C6D-BE58F0669C17}"/>
          </ac:spMkLst>
        </pc:spChg>
        <pc:picChg chg="add mod">
          <ac:chgData name="Erica Beccarello" userId="4cfe7f98-5fdd-4436-b022-65f9c48a41be" providerId="ADAL" clId="{28BD881D-6B28-497F-B465-6203ACEB73A0}" dt="2024-08-12T14:18:15.644" v="1224"/>
          <ac:picMkLst>
            <pc:docMk/>
            <pc:sldMk cId="1612404836" sldId="280"/>
            <ac:picMk id="4" creationId="{66DEC3EE-DF8D-4FD5-42C3-87740D7CA3DB}"/>
          </ac:picMkLst>
        </pc:picChg>
        <pc:picChg chg="add mod ord">
          <ac:chgData name="Erica Beccarello" userId="4cfe7f98-5fdd-4436-b022-65f9c48a41be" providerId="ADAL" clId="{28BD881D-6B28-497F-B465-6203ACEB73A0}" dt="2024-08-09T08:44:51.528" v="400" actId="26606"/>
          <ac:picMkLst>
            <pc:docMk/>
            <pc:sldMk cId="1612404836" sldId="280"/>
            <ac:picMk id="6" creationId="{64E16A9A-ACFC-3B21-687C-03A244334987}"/>
          </ac:picMkLst>
        </pc:picChg>
      </pc:sldChg>
      <pc:sldChg chg="addSp delSp modSp add mod ord">
        <pc:chgData name="Erica Beccarello" userId="4cfe7f98-5fdd-4436-b022-65f9c48a41be" providerId="ADAL" clId="{28BD881D-6B28-497F-B465-6203ACEB73A0}" dt="2024-08-12T14:18:31.998" v="1229"/>
        <pc:sldMkLst>
          <pc:docMk/>
          <pc:sldMk cId="3201209140" sldId="281"/>
        </pc:sldMkLst>
        <pc:spChg chg="mod">
          <ac:chgData name="Erica Beccarello" userId="4cfe7f98-5fdd-4436-b022-65f9c48a41be" providerId="ADAL" clId="{28BD881D-6B28-497F-B465-6203ACEB73A0}" dt="2024-08-09T08:55:20.915" v="477" actId="14100"/>
          <ac:spMkLst>
            <pc:docMk/>
            <pc:sldMk cId="3201209140" sldId="281"/>
            <ac:spMk id="2" creationId="{A9539E9B-87B9-CDC4-18D1-1C0B9889C472}"/>
          </ac:spMkLst>
        </pc:spChg>
        <pc:spChg chg="mod">
          <ac:chgData name="Erica Beccarello" userId="4cfe7f98-5fdd-4436-b022-65f9c48a41be" providerId="ADAL" clId="{28BD881D-6B28-497F-B465-6203ACEB73A0}" dt="2024-08-09T08:55:14.263" v="475" actId="255"/>
          <ac:spMkLst>
            <pc:docMk/>
            <pc:sldMk cId="3201209140" sldId="281"/>
            <ac:spMk id="3" creationId="{716B54D4-B2F7-95FB-0F08-DAFCF608BBF5}"/>
          </ac:spMkLst>
        </pc:spChg>
        <pc:spChg chg="del">
          <ac:chgData name="Erica Beccarello" userId="4cfe7f98-5fdd-4436-b022-65f9c48a41be" providerId="ADAL" clId="{28BD881D-6B28-497F-B465-6203ACEB73A0}" dt="2024-08-09T08:52:59.487" v="439" actId="931"/>
          <ac:spMkLst>
            <pc:docMk/>
            <pc:sldMk cId="3201209140" sldId="281"/>
            <ac:spMk id="4" creationId="{D140B709-35BA-7B04-CEAC-772B2C173EF1}"/>
          </ac:spMkLst>
        </pc:spChg>
        <pc:spChg chg="add">
          <ac:chgData name="Erica Beccarello" userId="4cfe7f98-5fdd-4436-b022-65f9c48a41be" providerId="ADAL" clId="{28BD881D-6B28-497F-B465-6203ACEB73A0}" dt="2024-08-09T08:53:33.555" v="442" actId="26606"/>
          <ac:spMkLst>
            <pc:docMk/>
            <pc:sldMk cId="3201209140" sldId="281"/>
            <ac:spMk id="11" creationId="{9B7AD9F6-8CE7-4299-8FC6-328F4DCD3FF9}"/>
          </ac:spMkLst>
        </pc:spChg>
        <pc:spChg chg="add">
          <ac:chgData name="Erica Beccarello" userId="4cfe7f98-5fdd-4436-b022-65f9c48a41be" providerId="ADAL" clId="{28BD881D-6B28-497F-B465-6203ACEB73A0}" dt="2024-08-09T08:53:33.555" v="442" actId="26606"/>
          <ac:spMkLst>
            <pc:docMk/>
            <pc:sldMk cId="3201209140" sldId="281"/>
            <ac:spMk id="13" creationId="{F49775AF-8896-43EE-92C6-83497D6DC56F}"/>
          </ac:spMkLst>
        </pc:spChg>
        <pc:picChg chg="add mod">
          <ac:chgData name="Erica Beccarello" userId="4cfe7f98-5fdd-4436-b022-65f9c48a41be" providerId="ADAL" clId="{28BD881D-6B28-497F-B465-6203ACEB73A0}" dt="2024-08-12T14:18:31.998" v="1229"/>
          <ac:picMkLst>
            <pc:docMk/>
            <pc:sldMk cId="3201209140" sldId="281"/>
            <ac:picMk id="4" creationId="{B3A07426-A2B7-DD0B-F331-6A9F5DD066DB}"/>
          </ac:picMkLst>
        </pc:picChg>
        <pc:picChg chg="add mod ord modCrop">
          <ac:chgData name="Erica Beccarello" userId="4cfe7f98-5fdd-4436-b022-65f9c48a41be" providerId="ADAL" clId="{28BD881D-6B28-497F-B465-6203ACEB73A0}" dt="2024-08-09T08:53:57.408" v="445" actId="1076"/>
          <ac:picMkLst>
            <pc:docMk/>
            <pc:sldMk cId="3201209140" sldId="281"/>
            <ac:picMk id="6" creationId="{C3996B6F-192C-E285-3A87-4559539AD457}"/>
          </ac:picMkLst>
        </pc:picChg>
      </pc:sldChg>
      <pc:sldChg chg="addSp modSp add ord modAnim">
        <pc:chgData name="Erica Beccarello" userId="4cfe7f98-5fdd-4436-b022-65f9c48a41be" providerId="ADAL" clId="{28BD881D-6B28-497F-B465-6203ACEB73A0}" dt="2024-08-12T15:15:54.242" v="1702" actId="255"/>
        <pc:sldMkLst>
          <pc:docMk/>
          <pc:sldMk cId="1976108832" sldId="282"/>
        </pc:sldMkLst>
        <pc:spChg chg="mod">
          <ac:chgData name="Erica Beccarello" userId="4cfe7f98-5fdd-4436-b022-65f9c48a41be" providerId="ADAL" clId="{28BD881D-6B28-497F-B465-6203ACEB73A0}" dt="2024-08-12T15:15:54.242" v="1702" actId="255"/>
          <ac:spMkLst>
            <pc:docMk/>
            <pc:sldMk cId="1976108832" sldId="282"/>
            <ac:spMk id="3" creationId="{75C24CA4-B95C-AC56-3660-EA395C1ED85E}"/>
          </ac:spMkLst>
        </pc:spChg>
        <pc:picChg chg="add mod">
          <ac:chgData name="Erica Beccarello" userId="4cfe7f98-5fdd-4436-b022-65f9c48a41be" providerId="ADAL" clId="{28BD881D-6B28-497F-B465-6203ACEB73A0}" dt="2024-08-12T14:18:23.298" v="1227"/>
          <ac:picMkLst>
            <pc:docMk/>
            <pc:sldMk cId="1976108832" sldId="282"/>
            <ac:picMk id="4" creationId="{97CEE6C0-405A-4B52-906A-95539335A403}"/>
          </ac:picMkLst>
        </pc:picChg>
      </pc:sldChg>
      <pc:sldChg chg="addSp modSp add ord">
        <pc:chgData name="Erica Beccarello" userId="4cfe7f98-5fdd-4436-b022-65f9c48a41be" providerId="ADAL" clId="{28BD881D-6B28-497F-B465-6203ACEB73A0}" dt="2024-08-12T15:16:02.302" v="1703" actId="255"/>
        <pc:sldMkLst>
          <pc:docMk/>
          <pc:sldMk cId="968516330" sldId="283"/>
        </pc:sldMkLst>
        <pc:spChg chg="mod">
          <ac:chgData name="Erica Beccarello" userId="4cfe7f98-5fdd-4436-b022-65f9c48a41be" providerId="ADAL" clId="{28BD881D-6B28-497F-B465-6203ACEB73A0}" dt="2024-08-12T15:16:02.302" v="1703" actId="255"/>
          <ac:spMkLst>
            <pc:docMk/>
            <pc:sldMk cId="968516330" sldId="283"/>
            <ac:spMk id="3" creationId="{75C24CA4-B95C-AC56-3660-EA395C1ED85E}"/>
          </ac:spMkLst>
        </pc:spChg>
        <pc:picChg chg="add mod">
          <ac:chgData name="Erica Beccarello" userId="4cfe7f98-5fdd-4436-b022-65f9c48a41be" providerId="ADAL" clId="{28BD881D-6B28-497F-B465-6203ACEB73A0}" dt="2024-08-12T14:18:25.058" v="1228"/>
          <ac:picMkLst>
            <pc:docMk/>
            <pc:sldMk cId="968516330" sldId="283"/>
            <ac:picMk id="4" creationId="{D04072DD-3DD8-4A2F-C198-4DDF4F93A15A}"/>
          </ac:picMkLst>
        </pc:picChg>
      </pc:sldChg>
      <pc:sldChg chg="addSp modSp add ord modAnim">
        <pc:chgData name="Erica Beccarello" userId="4cfe7f98-5fdd-4436-b022-65f9c48a41be" providerId="ADAL" clId="{28BD881D-6B28-497F-B465-6203ACEB73A0}" dt="2024-08-12T15:15:41.307" v="1700" actId="255"/>
        <pc:sldMkLst>
          <pc:docMk/>
          <pc:sldMk cId="2201723238" sldId="284"/>
        </pc:sldMkLst>
        <pc:spChg chg="mod">
          <ac:chgData name="Erica Beccarello" userId="4cfe7f98-5fdd-4436-b022-65f9c48a41be" providerId="ADAL" clId="{28BD881D-6B28-497F-B465-6203ACEB73A0}" dt="2024-08-12T15:15:41.307" v="1700" actId="255"/>
          <ac:spMkLst>
            <pc:docMk/>
            <pc:sldMk cId="2201723238" sldId="284"/>
            <ac:spMk id="3" creationId="{75C24CA4-B95C-AC56-3660-EA395C1ED85E}"/>
          </ac:spMkLst>
        </pc:spChg>
        <pc:picChg chg="add mod">
          <ac:chgData name="Erica Beccarello" userId="4cfe7f98-5fdd-4436-b022-65f9c48a41be" providerId="ADAL" clId="{28BD881D-6B28-497F-B465-6203ACEB73A0}" dt="2024-08-12T14:18:19.108" v="1225"/>
          <ac:picMkLst>
            <pc:docMk/>
            <pc:sldMk cId="2201723238" sldId="284"/>
            <ac:picMk id="4" creationId="{5CA72CDF-8908-C9E4-3A11-E9A5459C6137}"/>
          </ac:picMkLst>
        </pc:picChg>
      </pc:sldChg>
      <pc:sldChg chg="addSp modSp add mod ord modAnim">
        <pc:chgData name="Erica Beccarello" userId="4cfe7f98-5fdd-4436-b022-65f9c48a41be" providerId="ADAL" clId="{28BD881D-6B28-497F-B465-6203ACEB73A0}" dt="2024-08-12T15:06:26.513" v="1573" actId="27636"/>
        <pc:sldMkLst>
          <pc:docMk/>
          <pc:sldMk cId="2242818478" sldId="285"/>
        </pc:sldMkLst>
        <pc:spChg chg="mod">
          <ac:chgData name="Erica Beccarello" userId="4cfe7f98-5fdd-4436-b022-65f9c48a41be" providerId="ADAL" clId="{28BD881D-6B28-497F-B465-6203ACEB73A0}" dt="2024-08-12T14:18:54.079" v="1233" actId="1076"/>
          <ac:spMkLst>
            <pc:docMk/>
            <pc:sldMk cId="2242818478" sldId="285"/>
            <ac:spMk id="2" creationId="{B0186458-F5D1-02E4-3CB8-61BF5D4473FD}"/>
          </ac:spMkLst>
        </pc:spChg>
        <pc:spChg chg="mod">
          <ac:chgData name="Erica Beccarello" userId="4cfe7f98-5fdd-4436-b022-65f9c48a41be" providerId="ADAL" clId="{28BD881D-6B28-497F-B465-6203ACEB73A0}" dt="2024-08-12T15:06:26.513" v="1573" actId="27636"/>
          <ac:spMkLst>
            <pc:docMk/>
            <pc:sldMk cId="2242818478" sldId="285"/>
            <ac:spMk id="3" creationId="{85EB6DF6-51DE-AA5D-FA45-46D396DB1FCE}"/>
          </ac:spMkLst>
        </pc:spChg>
        <pc:picChg chg="add mod">
          <ac:chgData name="Erica Beccarello" userId="4cfe7f98-5fdd-4436-b022-65f9c48a41be" providerId="ADAL" clId="{28BD881D-6B28-497F-B465-6203ACEB73A0}" dt="2024-08-12T14:18:39.878" v="1231"/>
          <ac:picMkLst>
            <pc:docMk/>
            <pc:sldMk cId="2242818478" sldId="285"/>
            <ac:picMk id="4" creationId="{8F5F520B-D7B9-2673-6B9F-729CC42AB31A}"/>
          </ac:picMkLst>
        </pc:picChg>
      </pc:sldChg>
      <pc:sldChg chg="modSp add mod ord modAnim">
        <pc:chgData name="Erica Beccarello" userId="4cfe7f98-5fdd-4436-b022-65f9c48a41be" providerId="ADAL" clId="{28BD881D-6B28-497F-B465-6203ACEB73A0}" dt="2024-08-12T15:30:11.387" v="1738" actId="255"/>
        <pc:sldMkLst>
          <pc:docMk/>
          <pc:sldMk cId="4047229398" sldId="286"/>
        </pc:sldMkLst>
        <pc:spChg chg="mod">
          <ac:chgData name="Erica Beccarello" userId="4cfe7f98-5fdd-4436-b022-65f9c48a41be" providerId="ADAL" clId="{28BD881D-6B28-497F-B465-6203ACEB73A0}" dt="2024-08-12T15:18:08.695" v="1726" actId="207"/>
          <ac:spMkLst>
            <pc:docMk/>
            <pc:sldMk cId="4047229398" sldId="286"/>
            <ac:spMk id="2" creationId="{B0186458-F5D1-02E4-3CB8-61BF5D4473FD}"/>
          </ac:spMkLst>
        </pc:spChg>
        <pc:spChg chg="mod">
          <ac:chgData name="Erica Beccarello" userId="4cfe7f98-5fdd-4436-b022-65f9c48a41be" providerId="ADAL" clId="{28BD881D-6B28-497F-B465-6203ACEB73A0}" dt="2024-08-12T15:30:11.387" v="1738" actId="255"/>
          <ac:spMkLst>
            <pc:docMk/>
            <pc:sldMk cId="4047229398" sldId="286"/>
            <ac:spMk id="3" creationId="{85EB6DF6-51DE-AA5D-FA45-46D396DB1FCE}"/>
          </ac:spMkLst>
        </pc:spChg>
      </pc:sldChg>
    </pc:docChg>
  </pc:docChgLst>
  <pc:docChgLst>
    <pc:chgData name="Helena, Comms - ActionAid Ireland" userId="S::comms.ireland@actionaid.org::de6448a9-8ed2-4067-83a9-ed341f0e0013" providerId="AD" clId="Web-{8369762C-9C8D-D48B-CC7B-5F1A6AC2E27D}"/>
    <pc:docChg chg="modSld">
      <pc:chgData name="Helena, Comms - ActionAid Ireland" userId="S::comms.ireland@actionaid.org::de6448a9-8ed2-4067-83a9-ed341f0e0013" providerId="AD" clId="Web-{8369762C-9C8D-D48B-CC7B-5F1A6AC2E27D}" dt="2024-09-16T12:52:06.800" v="10" actId="20577"/>
      <pc:docMkLst>
        <pc:docMk/>
      </pc:docMkLst>
      <pc:sldChg chg="modSp">
        <pc:chgData name="Helena, Comms - ActionAid Ireland" userId="S::comms.ireland@actionaid.org::de6448a9-8ed2-4067-83a9-ed341f0e0013" providerId="AD" clId="Web-{8369762C-9C8D-D48B-CC7B-5F1A6AC2E27D}" dt="2024-09-16T12:37:06.806" v="8" actId="20577"/>
        <pc:sldMkLst>
          <pc:docMk/>
          <pc:sldMk cId="3065956228" sldId="265"/>
        </pc:sldMkLst>
        <pc:graphicFrameChg chg="mod modGraphic">
          <ac:chgData name="Helena, Comms - ActionAid Ireland" userId="S::comms.ireland@actionaid.org::de6448a9-8ed2-4067-83a9-ed341f0e0013" providerId="AD" clId="Web-{8369762C-9C8D-D48B-CC7B-5F1A6AC2E27D}" dt="2024-09-16T12:37:06.806" v="8" actId="20577"/>
          <ac:graphicFrameMkLst>
            <pc:docMk/>
            <pc:sldMk cId="3065956228" sldId="265"/>
            <ac:graphicFrameMk id="5" creationId="{4F8B9369-6FFA-84B9-56B8-32A2949AA1DF}"/>
          </ac:graphicFrameMkLst>
        </pc:graphicFrameChg>
      </pc:sldChg>
      <pc:sldChg chg="modSp">
        <pc:chgData name="Helena, Comms - ActionAid Ireland" userId="S::comms.ireland@actionaid.org::de6448a9-8ed2-4067-83a9-ed341f0e0013" providerId="AD" clId="Web-{8369762C-9C8D-D48B-CC7B-5F1A6AC2E27D}" dt="2024-09-16T12:30:58.580" v="2" actId="20577"/>
        <pc:sldMkLst>
          <pc:docMk/>
          <pc:sldMk cId="1809325934" sldId="270"/>
        </pc:sldMkLst>
        <pc:spChg chg="mod">
          <ac:chgData name="Helena, Comms - ActionAid Ireland" userId="S::comms.ireland@actionaid.org::de6448a9-8ed2-4067-83a9-ed341f0e0013" providerId="AD" clId="Web-{8369762C-9C8D-D48B-CC7B-5F1A6AC2E27D}" dt="2024-09-16T12:30:58.580" v="2" actId="20577"/>
          <ac:spMkLst>
            <pc:docMk/>
            <pc:sldMk cId="1809325934" sldId="270"/>
            <ac:spMk id="2" creationId="{B0186458-F5D1-02E4-3CB8-61BF5D4473FD}"/>
          </ac:spMkLst>
        </pc:spChg>
      </pc:sldChg>
      <pc:sldChg chg="modSp">
        <pc:chgData name="Helena, Comms - ActionAid Ireland" userId="S::comms.ireland@actionaid.org::de6448a9-8ed2-4067-83a9-ed341f0e0013" providerId="AD" clId="Web-{8369762C-9C8D-D48B-CC7B-5F1A6AC2E27D}" dt="2024-09-16T12:52:06.800" v="10" actId="20577"/>
        <pc:sldMkLst>
          <pc:docMk/>
          <pc:sldMk cId="653770758" sldId="273"/>
        </pc:sldMkLst>
        <pc:graphicFrameChg chg="modGraphic">
          <ac:chgData name="Helena, Comms - ActionAid Ireland" userId="S::comms.ireland@actionaid.org::de6448a9-8ed2-4067-83a9-ed341f0e0013" providerId="AD" clId="Web-{8369762C-9C8D-D48B-CC7B-5F1A6AC2E27D}" dt="2024-09-16T12:52:06.800" v="10" actId="20577"/>
          <ac:graphicFrameMkLst>
            <pc:docMk/>
            <pc:sldMk cId="653770758" sldId="273"/>
            <ac:graphicFrameMk id="5" creationId="{4F8B9369-6FFA-84B9-56B8-32A2949AA1DF}"/>
          </ac:graphicFrameMkLst>
        </pc:graphicFrameChg>
      </pc:sldChg>
      <pc:sldChg chg="modSp">
        <pc:chgData name="Helena, Comms - ActionAid Ireland" userId="S::comms.ireland@actionaid.org::de6448a9-8ed2-4067-83a9-ed341f0e0013" providerId="AD" clId="Web-{8369762C-9C8D-D48B-CC7B-5F1A6AC2E27D}" dt="2024-09-16T12:30:32.204" v="1" actId="20577"/>
        <pc:sldMkLst>
          <pc:docMk/>
          <pc:sldMk cId="3855039558" sldId="279"/>
        </pc:sldMkLst>
        <pc:spChg chg="mod">
          <ac:chgData name="Helena, Comms - ActionAid Ireland" userId="S::comms.ireland@actionaid.org::de6448a9-8ed2-4067-83a9-ed341f0e0013" providerId="AD" clId="Web-{8369762C-9C8D-D48B-CC7B-5F1A6AC2E27D}" dt="2024-09-16T12:30:32.204" v="1" actId="20577"/>
          <ac:spMkLst>
            <pc:docMk/>
            <pc:sldMk cId="3855039558" sldId="279"/>
            <ac:spMk id="3" creationId="{716B54D4-B2F7-95FB-0F08-DAFCF608BBF5}"/>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b="0" dirty="0">
              <a:solidFill>
                <a:schemeClr val="tx1"/>
              </a:solidFill>
              <a:latin typeface="Arial"/>
              <a:cs typeface="Arial"/>
            </a:rPr>
            <a:t>What had you heard about overseas aid and women’s rights organizations before and where had you heard about it? (from media, friends and family, just around)</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a:lnSpc>
              <a:spcPct val="100000"/>
            </a:lnSpc>
          </a:pPr>
          <a:r>
            <a:rPr lang="en-US" sz="2200" dirty="0">
              <a:solidFill>
                <a:schemeClr val="tx1"/>
              </a:solidFill>
              <a:latin typeface="Arial"/>
              <a:cs typeface="Arial"/>
            </a:rPr>
            <a:t>Who has the power and control when it comes to </a:t>
          </a:r>
          <a:r>
            <a:rPr lang="en-US" sz="2200" b="0" dirty="0">
              <a:solidFill>
                <a:schemeClr val="tx1"/>
              </a:solidFill>
              <a:latin typeface="Arial"/>
              <a:cs typeface="Arial"/>
            </a:rPr>
            <a:t>overseas aid and women’s rights organizations</a:t>
          </a:r>
          <a:r>
            <a:rPr lang="en-US" sz="2200" dirty="0">
              <a:solidFill>
                <a:schemeClr val="tx1"/>
              </a:solidFill>
              <a:latin typeface="Arial"/>
              <a:cs typeface="Arial"/>
            </a:rPr>
            <a:t>? Who loses and who benefits?</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b="0" dirty="0">
              <a:solidFill>
                <a:schemeClr val="tx1"/>
              </a:solidFill>
              <a:latin typeface="Arial"/>
              <a:cs typeface="Arial"/>
            </a:rPr>
            <a:t>Whose perspectives do you usually hear from when it comes to overseas aid and women’s rights organizations?</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Judg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mpty battery with solid fill"/>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est scene"/>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b="0" dirty="0">
              <a:solidFill>
                <a:schemeClr val="tx1"/>
              </a:solidFill>
              <a:latin typeface="Arial"/>
              <a:cs typeface="Arial"/>
            </a:rPr>
            <a:t>Talk about overseas aid and women’s rights </a:t>
          </a:r>
          <a:r>
            <a:rPr lang="en-US" sz="2200" b="0">
              <a:solidFill>
                <a:schemeClr val="tx1"/>
              </a:solidFill>
              <a:latin typeface="Arial"/>
              <a:cs typeface="Arial"/>
            </a:rPr>
            <a:t>organizations</a:t>
          </a:r>
          <a:r>
            <a:rPr lang="en-US" sz="2200" b="0" dirty="0">
              <a:solidFill>
                <a:schemeClr val="tx1"/>
              </a:solidFill>
              <a:latin typeface="Arial"/>
              <a:cs typeface="Arial"/>
            </a:rPr>
            <a:t> with your friends and family</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rtl="0">
            <a:lnSpc>
              <a:spcPct val="100000"/>
            </a:lnSpc>
          </a:pPr>
          <a:r>
            <a:rPr lang="en-US" sz="2200" dirty="0">
              <a:solidFill>
                <a:schemeClr val="tx1"/>
              </a:solidFill>
              <a:latin typeface="Arial"/>
              <a:cs typeface="Arial"/>
            </a:rPr>
            <a:t>Discuss as a class ways that you can work together with your community to take action</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dirty="0">
              <a:solidFill>
                <a:schemeClr val="tx1"/>
              </a:solidFill>
              <a:latin typeface="Arial"/>
              <a:cs typeface="Arial"/>
            </a:rPr>
            <a:t>Write to your local politician or local newspaper outlining the changes that you would like to see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1800" b="0">
              <a:solidFill>
                <a:schemeClr val="tx1"/>
              </a:solidFill>
              <a:latin typeface="Arial" panose="020B0604020202020204" pitchFamily="34" charset="0"/>
              <a:cs typeface="Arial" panose="020B0604020202020204" pitchFamily="34" charset="0"/>
            </a:rPr>
            <a:t>Take part in ActionAid’s </a:t>
          </a:r>
          <a:r>
            <a:rPr lang="en-US" sz="1800" b="0" err="1">
              <a:solidFill>
                <a:schemeClr val="tx1"/>
              </a:solidFill>
              <a:latin typeface="Arial" panose="020B0604020202020204" pitchFamily="34" charset="0"/>
              <a:cs typeface="Arial" panose="020B0604020202020204" pitchFamily="34" charset="0"/>
            </a:rPr>
            <a:t>ActionTalks</a:t>
          </a:r>
          <a:r>
            <a:rPr lang="en-US" sz="1800" b="0">
              <a:solidFill>
                <a:schemeClr val="tx1"/>
              </a:solidFill>
              <a:latin typeface="Arial" panose="020B0604020202020204" pitchFamily="34" charset="0"/>
              <a:cs typeface="Arial" panose="020B0604020202020204" pitchFamily="34" charset="0"/>
            </a:rPr>
            <a:t> speech writing competition, writing a speech on the topic (see below):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phldr="0"/>
      <dgm:spPr/>
      <dgm:t>
        <a:bodyPr/>
        <a:lstStyle/>
        <a:p>
          <a:pPr rtl="0">
            <a:lnSpc>
              <a:spcPct val="100000"/>
            </a:lnSpc>
          </a:pPr>
          <a:r>
            <a:rPr lang="en-US" b="0">
              <a:solidFill>
                <a:schemeClr val="tx1"/>
              </a:solidFill>
              <a:latin typeface="Arial" panose="020B0604020202020204" pitchFamily="34" charset="0"/>
              <a:cs typeface="Arial" panose="020B0604020202020204" pitchFamily="34" charset="0"/>
            </a:rPr>
            <a:t>Around the world, women experience violations of their human rights and higher levels of poverty than men. Despite this, just 5 per cent of Official Development Assistance allocated to ending violence against women reaches women’s rights </a:t>
          </a:r>
          <a:r>
            <a:rPr lang="en-US" b="0" err="1">
              <a:solidFill>
                <a:schemeClr val="tx1"/>
              </a:solidFill>
              <a:latin typeface="Arial" panose="020B0604020202020204" pitchFamily="34" charset="0"/>
              <a:cs typeface="Arial" panose="020B0604020202020204" pitchFamily="34" charset="0"/>
            </a:rPr>
            <a:t>organisations</a:t>
          </a:r>
          <a:r>
            <a:rPr lang="en-US" b="0">
              <a:solidFill>
                <a:schemeClr val="tx1"/>
              </a:solidFill>
              <a:latin typeface="Arial" panose="020B0604020202020204" pitchFamily="34" charset="0"/>
              <a:cs typeface="Arial" panose="020B0604020202020204" pitchFamily="34" charset="0"/>
            </a:rPr>
            <a:t>. </a:t>
          </a:r>
          <a:r>
            <a:rPr lang="en-US" b="1">
              <a:solidFill>
                <a:schemeClr val="tx1"/>
              </a:solidFill>
              <a:latin typeface="Arial" panose="020B0604020202020204" pitchFamily="34" charset="0"/>
              <a:cs typeface="Arial" panose="020B0604020202020204" pitchFamily="34" charset="0"/>
            </a:rPr>
            <a:t>The focus of overseas aid needs a radical reform to address the denial of women’s rights and gender inequality globally. Discuss. </a:t>
          </a:r>
          <a:endParaRPr lang="en-US" b="1">
            <a:solidFill>
              <a:srgbClr val="000000"/>
            </a:solidFill>
            <a:latin typeface="Arial" panose="020B0604020202020204" pitchFamily="34" charset="0"/>
            <a:ea typeface="Calibri"/>
            <a:cs typeface="Arial" panose="020B0604020202020204" pitchFamily="34" charset="0"/>
          </a:endParaRP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1800">
              <a:solidFill>
                <a:schemeClr val="tx1"/>
              </a:solidFill>
              <a:latin typeface="Arial" panose="020B0604020202020204" pitchFamily="34" charset="0"/>
              <a:cs typeface="Arial" panose="020B0604020202020204" pitchFamily="34" charset="0"/>
            </a:rPr>
            <a:t>First prize is a €500 voucher – learn more at www.actionaid.ie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edit card"/>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3662"/>
          <a:ext cx="10515600" cy="1154924"/>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9364" y="263520"/>
          <a:ext cx="635829" cy="635208"/>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4558" y="3662"/>
          <a:ext cx="9128754" cy="1156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49" tIns="122349" rIns="122349" bIns="122349" numCol="1" spcCol="1270" anchor="ctr" anchorCtr="0">
          <a:noAutofit/>
        </a:bodyPr>
        <a:lstStyle/>
        <a:p>
          <a:pPr marL="0" lvl="0" indent="0" algn="l" defTabSz="977900" rtl="0">
            <a:lnSpc>
              <a:spcPct val="100000"/>
            </a:lnSpc>
            <a:spcBef>
              <a:spcPct val="0"/>
            </a:spcBef>
            <a:spcAft>
              <a:spcPct val="35000"/>
            </a:spcAft>
            <a:buNone/>
          </a:pPr>
          <a:r>
            <a:rPr lang="en-US" sz="2200" b="0" kern="1200" dirty="0">
              <a:solidFill>
                <a:schemeClr val="tx1"/>
              </a:solidFill>
              <a:latin typeface="Arial"/>
              <a:cs typeface="Arial"/>
            </a:rPr>
            <a:t>What had you heard about overseas aid and women’s rights organizations before and where had you heard about it? (from media, friends and family, just around)</a:t>
          </a:r>
        </a:p>
      </dsp:txBody>
      <dsp:txXfrm>
        <a:off x="1334558" y="3662"/>
        <a:ext cx="9128754" cy="1156053"/>
      </dsp:txXfrm>
    </dsp:sp>
    <dsp:sp modelId="{B6FE4C4D-BE29-4A76-BCCD-93D2F948A9CC}">
      <dsp:nvSpPr>
        <dsp:cNvPr id="0" name=""/>
        <dsp:cNvSpPr/>
      </dsp:nvSpPr>
      <dsp:spPr>
        <a:xfrm>
          <a:off x="0" y="1439970"/>
          <a:ext cx="10515600" cy="1154924"/>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9364" y="1699828"/>
          <a:ext cx="635829" cy="635208"/>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4558" y="1439970"/>
          <a:ext cx="9128754" cy="1156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49" tIns="122349" rIns="122349" bIns="122349"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Arial"/>
              <a:cs typeface="Arial"/>
            </a:rPr>
            <a:t>Who has the power and control when it comes to </a:t>
          </a:r>
          <a:r>
            <a:rPr lang="en-US" sz="2200" b="0" kern="1200" dirty="0">
              <a:solidFill>
                <a:schemeClr val="tx1"/>
              </a:solidFill>
              <a:latin typeface="Arial"/>
              <a:cs typeface="Arial"/>
            </a:rPr>
            <a:t>overseas aid and women’s rights organizations</a:t>
          </a:r>
          <a:r>
            <a:rPr lang="en-US" sz="2200" kern="1200" dirty="0">
              <a:solidFill>
                <a:schemeClr val="tx1"/>
              </a:solidFill>
              <a:latin typeface="Arial"/>
              <a:cs typeface="Arial"/>
            </a:rPr>
            <a:t>? Who loses and who benefits?</a:t>
          </a:r>
        </a:p>
      </dsp:txBody>
      <dsp:txXfrm>
        <a:off x="1334558" y="1439970"/>
        <a:ext cx="9128754" cy="1156053"/>
      </dsp:txXfrm>
    </dsp:sp>
    <dsp:sp modelId="{38ADF313-F047-4EED-A3E4-669584378C74}">
      <dsp:nvSpPr>
        <dsp:cNvPr id="0" name=""/>
        <dsp:cNvSpPr/>
      </dsp:nvSpPr>
      <dsp:spPr>
        <a:xfrm>
          <a:off x="0" y="2876279"/>
          <a:ext cx="10515600" cy="115492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9364" y="3136137"/>
          <a:ext cx="635829" cy="63520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4558" y="2876279"/>
          <a:ext cx="9128754" cy="11560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49" tIns="122349" rIns="122349" bIns="122349" numCol="1" spcCol="1270" anchor="ctr" anchorCtr="0">
          <a:noAutofit/>
        </a:bodyPr>
        <a:lstStyle/>
        <a:p>
          <a:pPr marL="0" lvl="0" indent="0" algn="l" defTabSz="977900">
            <a:lnSpc>
              <a:spcPct val="100000"/>
            </a:lnSpc>
            <a:spcBef>
              <a:spcPct val="0"/>
            </a:spcBef>
            <a:spcAft>
              <a:spcPct val="35000"/>
            </a:spcAft>
            <a:buNone/>
          </a:pPr>
          <a:r>
            <a:rPr lang="en-US" sz="2200" b="0" kern="1200" dirty="0">
              <a:solidFill>
                <a:schemeClr val="tx1"/>
              </a:solidFill>
              <a:latin typeface="Arial"/>
              <a:cs typeface="Arial"/>
            </a:rPr>
            <a:t>Whose perspectives do you usually hear from when it comes to overseas aid and women’s rights organizations?</a:t>
          </a:r>
        </a:p>
      </dsp:txBody>
      <dsp:txXfrm>
        <a:off x="1334558" y="2876279"/>
        <a:ext cx="9128754" cy="11560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b="0" kern="1200" dirty="0">
              <a:solidFill>
                <a:schemeClr val="tx1"/>
              </a:solidFill>
              <a:latin typeface="Arial"/>
              <a:cs typeface="Arial"/>
            </a:rPr>
            <a:t>Talk about overseas aid and women’s rights </a:t>
          </a:r>
          <a:r>
            <a:rPr lang="en-US" sz="2200" b="0" kern="1200">
              <a:solidFill>
                <a:schemeClr val="tx1"/>
              </a:solidFill>
              <a:latin typeface="Arial"/>
              <a:cs typeface="Arial"/>
            </a:rPr>
            <a:t>organizations</a:t>
          </a:r>
          <a:r>
            <a:rPr lang="en-US" sz="2200" b="0" kern="1200" dirty="0">
              <a:solidFill>
                <a:schemeClr val="tx1"/>
              </a:solidFill>
              <a:latin typeface="Arial"/>
              <a:cs typeface="Arial"/>
            </a:rPr>
            <a:t> with your friends and family</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dirty="0">
              <a:solidFill>
                <a:schemeClr val="tx1"/>
              </a:solidFill>
              <a:latin typeface="Arial"/>
              <a:cs typeface="Arial"/>
            </a:rPr>
            <a:t>Discuss as a class ways that you can work together with your community to take action</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Arial"/>
              <a:cs typeface="Arial"/>
            </a:rPr>
            <a:t>Write to your local politician or local newspaper outlining the changes that you would like to see</a:t>
          </a:r>
        </a:p>
      </dsp:txBody>
      <dsp:txXfrm>
        <a:off x="1331553" y="2882642"/>
        <a:ext cx="9184046" cy="1152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800100" rtl="0">
            <a:lnSpc>
              <a:spcPct val="100000"/>
            </a:lnSpc>
            <a:spcBef>
              <a:spcPct val="0"/>
            </a:spcBef>
            <a:spcAft>
              <a:spcPct val="35000"/>
            </a:spcAft>
            <a:buNone/>
          </a:pPr>
          <a:r>
            <a:rPr lang="en-US" sz="1800" b="0" kern="1200">
              <a:solidFill>
                <a:schemeClr val="tx1"/>
              </a:solidFill>
              <a:latin typeface="Arial" panose="020B0604020202020204" pitchFamily="34" charset="0"/>
              <a:cs typeface="Arial" panose="020B0604020202020204" pitchFamily="34" charset="0"/>
            </a:rPr>
            <a:t>Take part in ActionAid’s </a:t>
          </a:r>
          <a:r>
            <a:rPr lang="en-US" sz="1800" b="0" kern="1200" err="1">
              <a:solidFill>
                <a:schemeClr val="tx1"/>
              </a:solidFill>
              <a:latin typeface="Arial" panose="020B0604020202020204" pitchFamily="34" charset="0"/>
              <a:cs typeface="Arial" panose="020B0604020202020204" pitchFamily="34" charset="0"/>
            </a:rPr>
            <a:t>ActionTalks</a:t>
          </a:r>
          <a:r>
            <a:rPr lang="en-US" sz="1800" b="0" kern="1200">
              <a:solidFill>
                <a:schemeClr val="tx1"/>
              </a:solidFill>
              <a:latin typeface="Arial" panose="020B0604020202020204" pitchFamily="34" charset="0"/>
              <a:cs typeface="Arial" panose="020B0604020202020204" pitchFamily="34" charset="0"/>
            </a:rPr>
            <a:t> speech writing competition, writing a speech on the topic (see below): </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666750" rtl="0">
            <a:lnSpc>
              <a:spcPct val="100000"/>
            </a:lnSpc>
            <a:spcBef>
              <a:spcPct val="0"/>
            </a:spcBef>
            <a:spcAft>
              <a:spcPct val="35000"/>
            </a:spcAft>
            <a:buNone/>
          </a:pPr>
          <a:r>
            <a:rPr lang="en-US" sz="1500" b="0" kern="1200">
              <a:solidFill>
                <a:schemeClr val="tx1"/>
              </a:solidFill>
              <a:latin typeface="Arial" panose="020B0604020202020204" pitchFamily="34" charset="0"/>
              <a:cs typeface="Arial" panose="020B0604020202020204" pitchFamily="34" charset="0"/>
            </a:rPr>
            <a:t>Around the world, women experience violations of their human rights and higher levels of poverty than men. Despite this, just 5 per cent of Official Development Assistance allocated to ending violence against women reaches women’s rights </a:t>
          </a:r>
          <a:r>
            <a:rPr lang="en-US" sz="1500" b="0" kern="1200" err="1">
              <a:solidFill>
                <a:schemeClr val="tx1"/>
              </a:solidFill>
              <a:latin typeface="Arial" panose="020B0604020202020204" pitchFamily="34" charset="0"/>
              <a:cs typeface="Arial" panose="020B0604020202020204" pitchFamily="34" charset="0"/>
            </a:rPr>
            <a:t>organisations</a:t>
          </a:r>
          <a:r>
            <a:rPr lang="en-US" sz="1500" b="0" kern="1200">
              <a:solidFill>
                <a:schemeClr val="tx1"/>
              </a:solidFill>
              <a:latin typeface="Arial" panose="020B0604020202020204" pitchFamily="34" charset="0"/>
              <a:cs typeface="Arial" panose="020B0604020202020204" pitchFamily="34" charset="0"/>
            </a:rPr>
            <a:t>. </a:t>
          </a:r>
          <a:r>
            <a:rPr lang="en-US" sz="1500" b="1" kern="1200">
              <a:solidFill>
                <a:schemeClr val="tx1"/>
              </a:solidFill>
              <a:latin typeface="Arial" panose="020B0604020202020204" pitchFamily="34" charset="0"/>
              <a:cs typeface="Arial" panose="020B0604020202020204" pitchFamily="34" charset="0"/>
            </a:rPr>
            <a:t>The focus of overseas aid needs a radical reform to address the denial of women’s rights and gender inequality globally. Discuss. </a:t>
          </a:r>
          <a:endParaRPr lang="en-US" sz="1500" b="1" kern="1200">
            <a:solidFill>
              <a:srgbClr val="000000"/>
            </a:solidFill>
            <a:latin typeface="Arial" panose="020B0604020202020204" pitchFamily="34" charset="0"/>
            <a:ea typeface="Calibri"/>
            <a:cs typeface="Arial" panose="020B0604020202020204" pitchFamily="34" charset="0"/>
          </a:endParaRP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800100">
            <a:lnSpc>
              <a:spcPct val="100000"/>
            </a:lnSpc>
            <a:spcBef>
              <a:spcPct val="0"/>
            </a:spcBef>
            <a:spcAft>
              <a:spcPct val="35000"/>
            </a:spcAft>
            <a:buNone/>
          </a:pPr>
          <a:r>
            <a:rPr lang="en-US" sz="1800" kern="1200">
              <a:solidFill>
                <a:schemeClr val="tx1"/>
              </a:solidFill>
              <a:latin typeface="Arial" panose="020B0604020202020204" pitchFamily="34" charset="0"/>
              <a:cs typeface="Arial" panose="020B0604020202020204" pitchFamily="34" charset="0"/>
            </a:rPr>
            <a:t>First prize is a €500 voucher – learn more at www.actionaid.ie</a:t>
          </a:r>
        </a:p>
      </dsp:txBody>
      <dsp:txXfrm>
        <a:off x="1331553" y="2882642"/>
        <a:ext cx="9184046" cy="115285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57289-98F7-4474-852E-7365BAF72362}" type="datetimeFigureOut">
              <a:rPr lang="en-IE" smtClean="0"/>
              <a:t>23/10/2024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00B62-D92E-49E2-AD2F-28058BB1BEDE}" type="slidenum">
              <a:rPr lang="en-IE" smtClean="0"/>
              <a:t>‹#›</a:t>
            </a:fld>
            <a:endParaRPr lang="en-IE"/>
          </a:p>
        </p:txBody>
      </p:sp>
    </p:spTree>
    <p:extLst>
      <p:ext uri="{BB962C8B-B14F-4D97-AF65-F5344CB8AC3E}">
        <p14:creationId xmlns:p14="http://schemas.microsoft.com/office/powerpoint/2010/main" val="2228271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4</a:t>
            </a:fld>
            <a:endParaRPr lang="en-IE"/>
          </a:p>
        </p:txBody>
      </p:sp>
    </p:spTree>
    <p:extLst>
      <p:ext uri="{BB962C8B-B14F-4D97-AF65-F5344CB8AC3E}">
        <p14:creationId xmlns:p14="http://schemas.microsoft.com/office/powerpoint/2010/main" val="867377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5</a:t>
            </a:fld>
            <a:endParaRPr lang="en-IE"/>
          </a:p>
        </p:txBody>
      </p:sp>
    </p:spTree>
    <p:extLst>
      <p:ext uri="{BB962C8B-B14F-4D97-AF65-F5344CB8AC3E}">
        <p14:creationId xmlns:p14="http://schemas.microsoft.com/office/powerpoint/2010/main" val="3354799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6</a:t>
            </a:fld>
            <a:endParaRPr lang="en-IE"/>
          </a:p>
        </p:txBody>
      </p:sp>
    </p:spTree>
    <p:extLst>
      <p:ext uri="{BB962C8B-B14F-4D97-AF65-F5344CB8AC3E}">
        <p14:creationId xmlns:p14="http://schemas.microsoft.com/office/powerpoint/2010/main" val="1109328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7</a:t>
            </a:fld>
            <a:endParaRPr lang="en-IE"/>
          </a:p>
        </p:txBody>
      </p:sp>
    </p:spTree>
    <p:extLst>
      <p:ext uri="{BB962C8B-B14F-4D97-AF65-F5344CB8AC3E}">
        <p14:creationId xmlns:p14="http://schemas.microsoft.com/office/powerpoint/2010/main" val="2476927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uxilia" panose="02000000000000000000" pitchFamily="50" charset="0"/>
                <a:cs typeface="Auxilia" panose="020000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A7FC44-530E-401A-B09E-F1787681A2F9}" type="datetimeFigureOut">
              <a:rPr lang="en-IE" smtClean="0"/>
              <a:t>23/10/2024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23/10/2024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23/10/2024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23/10/2024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23/10/2024</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A7FC44-530E-401A-B09E-F1787681A2F9}" type="datetimeFigureOut">
              <a:rPr lang="en-IE" smtClean="0"/>
              <a:t>23/10/2024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A7FC44-530E-401A-B09E-F1787681A2F9}" type="datetimeFigureOut">
              <a:rPr lang="en-IE" smtClean="0"/>
              <a:t>23/10/2024</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A7FC44-530E-401A-B09E-F1787681A2F9}" type="datetimeFigureOut">
              <a:rPr lang="en-IE" smtClean="0"/>
              <a:t>23/10/2024</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23/10/2024</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23/10/2024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23/10/2024</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23/10/2024</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B5092C40-B54E-F325-682D-169E8646D5A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577740" y="6172635"/>
            <a:ext cx="2808919" cy="366277"/>
          </a:xfrm>
          <a:prstGeom prst="rect">
            <a:avLst/>
          </a:prstGeom>
        </p:spPr>
      </p:pic>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eb-archive.oecd.org/temp/2024-03-07/73550-development-finance-for-gender-equality-and-women-s-empowerment.htm" TargetMode="External"/><Relationship Id="rId2" Type="http://schemas.openxmlformats.org/officeDocument/2006/relationships/hyperlink" Target="https://www.unwomen.org/en/articles/explainer/how-funding-womens-organizations-prevents-violence-against-women"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hyperlink" Target="https://actionaid.ie/makkas-story/" TargetMode="External"/><Relationship Id="rId2" Type="http://schemas.openxmlformats.org/officeDocument/2006/relationships/hyperlink" Target="https://actionaid-kenya.org/blog/empowering-women-and-girls-a-journey-in-garissa-county/" TargetMode="Externa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hyperlink" Target="https://www.actionaid.org.uk/our-work/vawg/womens-rights-organisations" TargetMode="External"/><Relationship Id="rId2" Type="http://schemas.openxmlformats.org/officeDocument/2006/relationships/hyperlink" Target="https://actionaid.ie/womens-rights-programme/"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oecd.org/en/topics/policy-issues/official-development-assistance-oda.html" TargetMode="Externa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youtu.be/fzVpsKdq0Fo" TargetMode="External"/><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hyperlink" Target="https://www.oecd.org/en/about/news/press-releases/2024/04/international-aid-rises-in-2023-with-increased-support-to-ukraine-and-humanitarian-needs.htm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s://web-archive.oecd.org/temp/2024-03-07/73550-development-finance-for-gender-equality-and-women-s-empowerment.ht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hyperlink" Target="https://www.ireland.ie/en/irish-aid/what-we-d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hyperlink" Target="https://www.ireland.ie/en/irish-aid/what-we-do/gender-equality/#organisation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s://www.ireland.ie/en/irish-aid/what-we-do/#:~:text=Irish%20Aid%20is%20the%20Government,equal%2C%20peaceful%20and%20sustainable%20world." TargetMode="External"/><Relationship Id="rId2" Type="http://schemas.openxmlformats.org/officeDocument/2006/relationships/hyperlink" Target="https://www.plan.ie/campaigns/the-girls-fund/" TargetMode="External"/><Relationship Id="rId1" Type="http://schemas.openxmlformats.org/officeDocument/2006/relationships/slideLayout" Target="../slideLayouts/slideLayout9.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youtu.be/HHKHzOO-0Iw" TargetMode="External"/><Relationship Id="rId1" Type="http://schemas.openxmlformats.org/officeDocument/2006/relationships/slideLayout" Target="../slideLayouts/slideLayout9.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4038600" y="1939159"/>
            <a:ext cx="7644627" cy="2751086"/>
          </a:xfrm>
        </p:spPr>
        <p:txBody>
          <a:bodyPr>
            <a:normAutofit/>
          </a:bodyPr>
          <a:lstStyle/>
          <a:p>
            <a:pPr algn="r"/>
            <a:r>
              <a:rPr lang="en-IE" b="1">
                <a:latin typeface="Auxilia Black" panose="02000000000000000000" pitchFamily="50" charset="0"/>
                <a:cs typeface="Auxilia Black" panose="02000000000000000000" pitchFamily="50" charset="0"/>
              </a:rPr>
              <a:t>Overseas aid and women’s rights organisations </a:t>
            </a:r>
            <a:endParaRPr lang="en-US">
              <a:latin typeface="Auxilia Black" panose="02000000000000000000" pitchFamily="50" charset="0"/>
              <a:cs typeface="Auxilia Black" panose="02000000000000000000" pitchFamily="50" charset="0"/>
            </a:endParaRPr>
          </a:p>
        </p:txBody>
      </p:sp>
      <p:pic>
        <p:nvPicPr>
          <p:cNvPr id="4" name="Picture 3" descr="A red and black logo&#10;&#10;Description automatically generated">
            <a:extLst>
              <a:ext uri="{FF2B5EF4-FFF2-40B4-BE49-F238E27FC236}">
                <a16:creationId xmlns:a16="http://schemas.microsoft.com/office/drawing/2014/main" id="{F1B55B30-6005-5C85-3859-057B4C23E9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3" y="1153572"/>
            <a:ext cx="3403385" cy="4461163"/>
          </a:xfrm>
        </p:spPr>
        <p:txBody>
          <a:bodyPr>
            <a:normAutofit/>
          </a:bodyPr>
          <a:lstStyle/>
          <a:p>
            <a:r>
              <a:rPr lang="en-US" sz="3200" dirty="0">
                <a:latin typeface="Auxilia Black"/>
                <a:cs typeface="Auxilia Black" panose="02000000000000000000" pitchFamily="50" charset="0"/>
              </a:rPr>
              <a:t>The importance of women rights’ organizations</a:t>
            </a:r>
            <a:endParaRPr lang="en-IE" sz="3200" dirty="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a:bodyPr>
          <a:lstStyle/>
          <a:p>
            <a:pPr marL="342900" indent="-342900">
              <a:buFont typeface="Symbol" panose="05050102010706020507" pitchFamily="18" charset="2"/>
              <a:buChar char=""/>
            </a:pPr>
            <a:r>
              <a:rPr lang="en-US" sz="1600" dirty="0">
                <a:latin typeface="Arial"/>
                <a:ea typeface="Times New Roman" panose="02020603050405020304" pitchFamily="18" charset="0"/>
                <a:cs typeface="Arial"/>
              </a:rPr>
              <a:t>Women's rights organizations are essential in providing services to survivors and victims of gender-based violence (shelters, counseling, legal assistance, and hotlines).</a:t>
            </a:r>
          </a:p>
          <a:p>
            <a:pPr marL="342900" indent="-342900">
              <a:buFont typeface="Symbol" panose="05050102010706020507" pitchFamily="18" charset="2"/>
              <a:buChar char=""/>
            </a:pPr>
            <a:r>
              <a:rPr lang="en-US" sz="1600" dirty="0">
                <a:latin typeface="Arial"/>
                <a:ea typeface="Times New Roman" panose="02020603050405020304" pitchFamily="18" charset="0"/>
                <a:cs typeface="Arial"/>
              </a:rPr>
              <a:t>Local women’s rights organizations understand their communities and use evidence-based approaches that have reduced violence and transformed the lives of women, particularly marginalized and racialized women who are at greater risk.</a:t>
            </a:r>
          </a:p>
          <a:p>
            <a:pPr marL="342900" indent="-342900">
              <a:buFont typeface="Symbol" panose="05050102010706020507" pitchFamily="18" charset="2"/>
              <a:buChar char=""/>
            </a:pPr>
            <a:r>
              <a:rPr lang="en-US" sz="1600" dirty="0">
                <a:latin typeface="Arial"/>
                <a:ea typeface="Times New Roman" panose="02020603050405020304" pitchFamily="18" charset="0"/>
                <a:cs typeface="Arial"/>
              </a:rPr>
              <a:t>Women’s rights organizations had a critical role in driving government responses to tackling gender-based violence during the COVID-19 pandemic.</a:t>
            </a:r>
          </a:p>
          <a:p>
            <a:pPr marL="342900" indent="-342900">
              <a:buFont typeface="Symbol" panose="05050102010706020507" pitchFamily="18" charset="2"/>
              <a:buChar char=""/>
            </a:pPr>
            <a:r>
              <a:rPr lang="en-US" sz="1600" dirty="0">
                <a:latin typeface="Arial"/>
                <a:ea typeface="Times New Roman" panose="02020603050405020304" pitchFamily="18" charset="0"/>
                <a:cs typeface="Arial"/>
              </a:rPr>
              <a:t>While the number of women and girls in conflict-affected contexts is rising, researchers show that positive steps toward gender equality were achieved when women actively participated in the response efforts during conflict and emergencies. </a:t>
            </a:r>
          </a:p>
          <a:p>
            <a:pPr marL="342900" indent="-342900">
              <a:buFont typeface="Symbol" panose="05050102010706020507" pitchFamily="18" charset="2"/>
              <a:buChar char=""/>
            </a:pPr>
            <a:r>
              <a:rPr lang="en-US" sz="1600" dirty="0">
                <a:latin typeface="Arial"/>
                <a:ea typeface="Calibri"/>
                <a:cs typeface="Arial"/>
              </a:rPr>
              <a:t>Many women’s rights organizations are underfunded with just 5 percent of the total Official Development </a:t>
            </a:r>
            <a:r>
              <a:rPr lang="en-US" sz="1600">
                <a:latin typeface="Arial"/>
                <a:ea typeface="Calibri"/>
                <a:cs typeface="Arial"/>
              </a:rPr>
              <a:t>Assistance allocated </a:t>
            </a:r>
            <a:r>
              <a:rPr lang="en-US" sz="1600" dirty="0">
                <a:latin typeface="Arial"/>
                <a:ea typeface="Calibri"/>
                <a:cs typeface="Arial"/>
              </a:rPr>
              <a:t>to ending violence against women reaching them. </a:t>
            </a:r>
          </a:p>
          <a:p>
            <a:pPr marL="342900" indent="-342900">
              <a:buFont typeface="Symbol" panose="05050102010706020507" pitchFamily="18" charset="2"/>
              <a:buChar char=""/>
            </a:pPr>
            <a:endParaRPr lang="en-US" sz="1600" dirty="0">
              <a:effectLst/>
              <a:latin typeface="Auxilia "/>
              <a:ea typeface="Calibri" panose="020F0502020204030204" pitchFamily="34" charset="0"/>
              <a:cs typeface="Times New Roman" panose="02020603050405020304" pitchFamily="18" charset="0"/>
            </a:endParaRPr>
          </a:p>
          <a:p>
            <a:pPr marL="0" indent="0">
              <a:buNone/>
            </a:pPr>
            <a:r>
              <a:rPr lang="en-US" sz="1400" b="1" dirty="0">
                <a:highlight>
                  <a:srgbClr val="F4BC03"/>
                </a:highlight>
                <a:latin typeface="Auxilia"/>
                <a:ea typeface="Calibri"/>
              </a:rPr>
              <a:t>Sources: </a:t>
            </a:r>
            <a:r>
              <a:rPr lang="en-US" sz="1400" dirty="0">
                <a:highlight>
                  <a:srgbClr val="F4BC03"/>
                </a:highlight>
                <a:latin typeface="Auxilia"/>
                <a:hlinkClick r:id="rId2"/>
              </a:rPr>
              <a:t>https://www.unwomen.org/en/articles/explainer/how-funding-womens-organizations-prevents-violence-against-women</a:t>
            </a:r>
            <a:r>
              <a:rPr lang="en-US" sz="1400" dirty="0">
                <a:highlight>
                  <a:srgbClr val="F4BC03"/>
                </a:highlight>
                <a:latin typeface="Auxilia"/>
              </a:rPr>
              <a:t> </a:t>
            </a:r>
          </a:p>
          <a:p>
            <a:pPr marL="0" indent="0">
              <a:buNone/>
            </a:pPr>
            <a:r>
              <a:rPr lang="en-US" sz="1400" dirty="0">
                <a:highlight>
                  <a:srgbClr val="F4BC03"/>
                </a:highlight>
                <a:ea typeface="Calibri" panose="020F0502020204030204" pitchFamily="34" charset="0"/>
                <a:hlinkClick r:id="rId3"/>
              </a:rPr>
              <a:t>OECD temporary archive</a:t>
            </a:r>
            <a:endParaRPr lang="en-US" dirty="0"/>
          </a:p>
        </p:txBody>
      </p:sp>
      <p:pic>
        <p:nvPicPr>
          <p:cNvPr id="4" name="Picture 3" descr="A red and black logo&#10;&#10;Description automatically generated">
            <a:extLst>
              <a:ext uri="{FF2B5EF4-FFF2-40B4-BE49-F238E27FC236}">
                <a16:creationId xmlns:a16="http://schemas.microsoft.com/office/drawing/2014/main" id="{F34948C7-EC22-42BA-FC6D-DFC6AFA8EA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80932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BAA5E5-D5D5-EF77-C93A-824883E4ED3C}"/>
              </a:ext>
            </a:extLst>
          </p:cNvPr>
          <p:cNvSpPr>
            <a:spLocks noGrp="1"/>
          </p:cNvSpPr>
          <p:nvPr>
            <p:ph type="title"/>
          </p:nvPr>
        </p:nvSpPr>
        <p:spPr>
          <a:xfrm>
            <a:off x="640080" y="325369"/>
            <a:ext cx="4368602" cy="1994008"/>
          </a:xfrm>
        </p:spPr>
        <p:txBody>
          <a:bodyPr vert="horz" lIns="91440" tIns="45720" rIns="91440" bIns="45720" rtlCol="0" anchor="b">
            <a:normAutofit/>
          </a:bodyPr>
          <a:lstStyle/>
          <a:p>
            <a:r>
              <a:rPr lang="en-US" sz="3200" b="1">
                <a:latin typeface="Auxilia Black" panose="02000000000000000000" pitchFamily="50" charset="0"/>
                <a:cs typeface="Auxilia Black" panose="02000000000000000000" pitchFamily="50" charset="0"/>
              </a:rPr>
              <a:t>Case study: </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8EEC0BD-AE19-D880-6B18-0A58FC6563A5}"/>
              </a:ext>
            </a:extLst>
          </p:cNvPr>
          <p:cNvSpPr>
            <a:spLocks noGrp="1"/>
          </p:cNvSpPr>
          <p:nvPr>
            <p:ph sz="half" idx="1"/>
          </p:nvPr>
        </p:nvSpPr>
        <p:spPr>
          <a:xfrm>
            <a:off x="640080" y="2647513"/>
            <a:ext cx="6263138" cy="3320668"/>
          </a:xfrm>
        </p:spPr>
        <p:txBody>
          <a:bodyPr vert="horz" lIns="91440" tIns="45720" rIns="91440" bIns="45720" rtlCol="0">
            <a:noAutofit/>
          </a:bodyPr>
          <a:lstStyle/>
          <a:p>
            <a:pPr marL="0" indent="0">
              <a:buNone/>
            </a:pPr>
            <a:r>
              <a:rPr lang="en-US" sz="1400">
                <a:latin typeface="Arial" panose="020B0604020202020204" pitchFamily="34" charset="0"/>
                <a:cs typeface="Arial" panose="020B0604020202020204" pitchFamily="34" charset="0"/>
              </a:rPr>
              <a:t>Female Genital Mutilation (FGM),  is a violent procedure that involves partial or total removal of the external female genitalia which can cause severe bleeding, health issues, and even  death. This practice is recognized internationally as a violation of the human rights of women and girls.</a:t>
            </a:r>
          </a:p>
          <a:p>
            <a:pPr marL="0" indent="0">
              <a:buNone/>
            </a:pPr>
            <a:r>
              <a:rPr lang="en-US" sz="1400">
                <a:latin typeface="Arial" panose="020B0604020202020204" pitchFamily="34" charset="0"/>
                <a:cs typeface="Arial" panose="020B0604020202020204" pitchFamily="34" charset="0"/>
              </a:rPr>
              <a:t>Despite being outlawed in Kenya since 2011, FGM remains a pressing issue in the country, and other parts  of Africa.</a:t>
            </a:r>
          </a:p>
          <a:p>
            <a:pPr marL="0" indent="0">
              <a:buNone/>
            </a:pPr>
            <a:r>
              <a:rPr lang="en-US" sz="1400">
                <a:latin typeface="Arial" panose="020B0604020202020204" pitchFamily="34" charset="0"/>
                <a:cs typeface="Arial" panose="020B0604020202020204" pitchFamily="34" charset="0"/>
              </a:rPr>
              <a:t>The </a:t>
            </a:r>
            <a:r>
              <a:rPr lang="en-US" sz="1400" err="1">
                <a:latin typeface="Arial" panose="020B0604020202020204" pitchFamily="34" charset="0"/>
                <a:cs typeface="Arial" panose="020B0604020202020204" pitchFamily="34" charset="0"/>
                <a:hlinkClick r:id="rId2"/>
              </a:rPr>
              <a:t>Kamuthe</a:t>
            </a:r>
            <a:r>
              <a:rPr lang="en-US" sz="1400">
                <a:latin typeface="Arial" panose="020B0604020202020204" pitchFamily="34" charset="0"/>
                <a:cs typeface="Arial" panose="020B0604020202020204" pitchFamily="34" charset="0"/>
                <a:hlinkClick r:id="rId2"/>
              </a:rPr>
              <a:t> Women’s Network</a:t>
            </a:r>
            <a:r>
              <a:rPr lang="en-US" sz="1400">
                <a:latin typeface="Arial" panose="020B0604020202020204" pitchFamily="34" charset="0"/>
                <a:cs typeface="Arial" panose="020B0604020202020204" pitchFamily="34" charset="0"/>
              </a:rPr>
              <a:t>, funded by Irish Aid through ActionAid Ireland and ActionAid Kenya, are leading the charge in this region against FGM. </a:t>
            </a:r>
          </a:p>
          <a:p>
            <a:pPr marL="0" indent="0">
              <a:buNone/>
            </a:pPr>
            <a:r>
              <a:rPr lang="en-US" sz="1400">
                <a:latin typeface="Arial" panose="020B0604020202020204" pitchFamily="34" charset="0"/>
                <a:cs typeface="Arial" panose="020B0604020202020204" pitchFamily="34" charset="0"/>
              </a:rPr>
              <a:t>They manage a safe house and resource </a:t>
            </a:r>
            <a:r>
              <a:rPr lang="en-US" sz="1400" err="1">
                <a:latin typeface="Arial" panose="020B0604020202020204" pitchFamily="34" charset="0"/>
                <a:cs typeface="Arial" panose="020B0604020202020204" pitchFamily="34" charset="0"/>
              </a:rPr>
              <a:t>centre</a:t>
            </a:r>
            <a:r>
              <a:rPr lang="en-US" sz="1400">
                <a:latin typeface="Arial" panose="020B0604020202020204" pitchFamily="34" charset="0"/>
                <a:cs typeface="Arial" panose="020B0604020202020204" pitchFamily="34" charset="0"/>
              </a:rPr>
              <a:t> for young girls who flee FGM, forced child marriages and other forms of sexual violence.</a:t>
            </a:r>
          </a:p>
          <a:p>
            <a:pPr marL="0" indent="0">
              <a:buNone/>
            </a:pPr>
            <a:r>
              <a:rPr lang="en-US" sz="1400" i="1">
                <a:latin typeface="Arial" panose="020B0604020202020204" pitchFamily="34" charset="0"/>
                <a:cs typeface="Arial" panose="020B0604020202020204" pitchFamily="34" charset="0"/>
              </a:rPr>
              <a:t>“There has been considerable improvement in women’s and girls’ rights in Garissa County. Ten years ago, the space of women was limited, but combined efforts from various stakeholders including ActionAid have made women and girls in my community have a voice.” - Hawa Abdi Saha,</a:t>
            </a:r>
            <a:r>
              <a:rPr lang="en-US" sz="1400">
                <a:latin typeface="Arial" panose="020B0604020202020204" pitchFamily="34" charset="0"/>
                <a:cs typeface="Arial" panose="020B0604020202020204" pitchFamily="34" charset="0"/>
              </a:rPr>
              <a:t>  County Executive Committee (CEC) for Gender in Garissa County</a:t>
            </a:r>
          </a:p>
          <a:p>
            <a:pPr marL="0" indent="0">
              <a:buNone/>
            </a:pPr>
            <a:r>
              <a:rPr lang="en-US" sz="1400" b="1">
                <a:highlight>
                  <a:srgbClr val="F4BC03"/>
                </a:highlight>
                <a:latin typeface="Auxilia" panose="02000000000000000000" pitchFamily="50" charset="0"/>
                <a:cs typeface="Auxilia" panose="02000000000000000000" pitchFamily="50" charset="0"/>
              </a:rPr>
              <a:t>For more stories: </a:t>
            </a:r>
            <a:r>
              <a:rPr lang="en-US" sz="1400">
                <a:highlight>
                  <a:srgbClr val="F4BC03"/>
                </a:highlight>
                <a:latin typeface="Auxilia" panose="02000000000000000000" pitchFamily="50" charset="0"/>
                <a:cs typeface="Auxilia" panose="02000000000000000000" pitchFamily="50" charset="0"/>
                <a:hlinkClick r:id="rId3"/>
              </a:rPr>
              <a:t>https://actionaid.ie/makkas-story/</a:t>
            </a:r>
            <a:r>
              <a:rPr lang="en-US" sz="1400">
                <a:highlight>
                  <a:srgbClr val="F4BC03"/>
                </a:highlight>
                <a:latin typeface="Auxilia" panose="02000000000000000000" pitchFamily="50" charset="0"/>
                <a:cs typeface="Auxilia" panose="02000000000000000000" pitchFamily="50" charset="0"/>
              </a:rPr>
              <a:t> </a:t>
            </a:r>
          </a:p>
        </p:txBody>
      </p:sp>
      <p:pic>
        <p:nvPicPr>
          <p:cNvPr id="7" name="Content Placeholder 6" descr="A group of women sitting outside&#10;&#10;Description automatically generated">
            <a:extLst>
              <a:ext uri="{FF2B5EF4-FFF2-40B4-BE49-F238E27FC236}">
                <a16:creationId xmlns:a16="http://schemas.microsoft.com/office/drawing/2014/main" id="{903AD21A-7ECF-B59E-5980-2C00AD9C8FBD}"/>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l="16046" r="35387"/>
          <a:stretch/>
        </p:blipFill>
        <p:spPr>
          <a:xfrm>
            <a:off x="7183320" y="10"/>
            <a:ext cx="5008680"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11F246AF-B572-916F-A3BB-7EE4E27B03ED}"/>
              </a:ext>
            </a:extLst>
          </p:cNvPr>
          <p:cNvSpPr txBox="1"/>
          <p:nvPr/>
        </p:nvSpPr>
        <p:spPr>
          <a:xfrm>
            <a:off x="7707085" y="5968181"/>
            <a:ext cx="4483391" cy="889820"/>
          </a:xfrm>
          <a:prstGeom prst="rect">
            <a:avLst/>
          </a:prstGeom>
          <a:solidFill>
            <a:srgbClr val="000000">
              <a:alpha val="50000"/>
            </a:srgbClr>
          </a:solidFill>
          <a:ln>
            <a:noFill/>
          </a:ln>
        </p:spPr>
        <p:txBody>
          <a:bodyPr wrap="square" lIns="91440" tIns="45720" rIns="91440" bIns="45720" rtlCol="0" anchor="t">
            <a:noAutofit/>
          </a:bodyPr>
          <a:lstStyle/>
          <a:p>
            <a:pPr algn="ctr">
              <a:spcAft>
                <a:spcPts val="800"/>
              </a:spcAft>
            </a:pPr>
            <a:r>
              <a:rPr lang="en-US" sz="1300" b="1">
                <a:solidFill>
                  <a:srgbClr val="FFFFFF"/>
                </a:solidFill>
                <a:effectLst/>
              </a:rPr>
              <a:t>Photo taken by: Ezra Kiriago | ActionAid Kenya. </a:t>
            </a:r>
          </a:p>
          <a:p>
            <a:pPr algn="ctr">
              <a:spcAft>
                <a:spcPts val="800"/>
              </a:spcAft>
            </a:pPr>
            <a:r>
              <a:rPr lang="en-US" sz="1400" b="1">
                <a:solidFill>
                  <a:schemeClr val="bg1"/>
                </a:solidFill>
              </a:rPr>
              <a:t>Photo taken during an ActionAid Ireland visit to </a:t>
            </a:r>
            <a:r>
              <a:rPr lang="en-US" sz="1400" b="1" err="1">
                <a:solidFill>
                  <a:schemeClr val="bg1"/>
                </a:solidFill>
              </a:rPr>
              <a:t>Kamuthe</a:t>
            </a:r>
            <a:r>
              <a:rPr lang="en-US" sz="1400" b="1">
                <a:solidFill>
                  <a:schemeClr val="bg1"/>
                </a:solidFill>
              </a:rPr>
              <a:t>, Kenya to visit the Irish Aid </a:t>
            </a:r>
            <a:r>
              <a:rPr lang="en-US" sz="1400" b="1" err="1">
                <a:solidFill>
                  <a:schemeClr val="bg1"/>
                </a:solidFill>
              </a:rPr>
              <a:t>programme</a:t>
            </a:r>
            <a:r>
              <a:rPr lang="en-US" sz="1400" b="1">
                <a:solidFill>
                  <a:schemeClr val="bg1"/>
                </a:solidFill>
              </a:rPr>
              <a:t>. </a:t>
            </a:r>
            <a:endParaRPr lang="en-IE" sz="1400" b="1">
              <a:solidFill>
                <a:schemeClr val="bg1"/>
              </a:solidFill>
              <a:effectLst/>
            </a:endParaRPr>
          </a:p>
        </p:txBody>
      </p:sp>
    </p:spTree>
    <p:extLst>
      <p:ext uri="{BB962C8B-B14F-4D97-AF65-F5344CB8AC3E}">
        <p14:creationId xmlns:p14="http://schemas.microsoft.com/office/powerpoint/2010/main" val="302748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485758" y="1153571"/>
            <a:ext cx="3403385" cy="4461163"/>
          </a:xfrm>
        </p:spPr>
        <p:txBody>
          <a:bodyPr>
            <a:normAutofit/>
          </a:bodyPr>
          <a:lstStyle/>
          <a:p>
            <a:r>
              <a:rPr lang="en-US" sz="3200">
                <a:latin typeface="Auxilia Black" panose="02000000000000000000" pitchFamily="50" charset="0"/>
                <a:cs typeface="Auxilia Black" panose="02000000000000000000" pitchFamily="50" charset="0"/>
              </a:rPr>
              <a:t>Class discussion</a:t>
            </a:r>
            <a:endParaRPr lang="en-IE" sz="320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371853" y="591342"/>
            <a:ext cx="7064335" cy="5585619"/>
          </a:xfrm>
        </p:spPr>
        <p:txBody>
          <a:bodyPr anchor="ctr">
            <a:normAutofit/>
          </a:bodyPr>
          <a:lstStyle/>
          <a:p>
            <a:pPr marL="342900" lvl="0" indent="-342900">
              <a:lnSpc>
                <a:spcPct val="107000"/>
              </a:lnSpc>
              <a:buFont typeface="Calibri" panose="020F0502020204030204" pitchFamily="34" charset="0"/>
              <a:buChar char="-"/>
            </a:pPr>
            <a:r>
              <a:rPr lang="en-IE" sz="2200">
                <a:latin typeface="Arial" panose="020B0604020202020204" pitchFamily="34" charset="0"/>
                <a:cs typeface="Arial" panose="020B0604020202020204" pitchFamily="34" charset="0"/>
              </a:rPr>
              <a:t>Why do you think </a:t>
            </a:r>
            <a:r>
              <a:rPr lang="en-US" sz="2200">
                <a:latin typeface="Arial" panose="020B0604020202020204" pitchFamily="34" charset="0"/>
                <a:ea typeface="Calibri" panose="020F0502020204030204" pitchFamily="34" charset="0"/>
                <a:cs typeface="Arial" panose="020B0604020202020204" pitchFamily="34" charset="0"/>
              </a:rPr>
              <a:t>women’s rights organizations are still underfunded?</a:t>
            </a:r>
          </a:p>
          <a:p>
            <a:pPr marL="342900" lvl="0" indent="-342900">
              <a:lnSpc>
                <a:spcPct val="107000"/>
              </a:lnSpc>
              <a:buFont typeface="Calibri" panose="020F0502020204030204" pitchFamily="34" charset="0"/>
              <a:buChar char="-"/>
            </a:pPr>
            <a:r>
              <a:rPr lang="en-IE" sz="2200">
                <a:latin typeface="Arial" panose="020B0604020202020204" pitchFamily="34" charset="0"/>
                <a:cs typeface="Arial" panose="020B0604020202020204" pitchFamily="34" charset="0"/>
              </a:rPr>
              <a:t>What needs to happen to change this situation? </a:t>
            </a:r>
            <a:endParaRPr lang="en-IE" sz="2200">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200" dirty="0">
                <a:solidFill>
                  <a:srgbClr val="000000"/>
                </a:solidFill>
                <a:latin typeface="Arial"/>
                <a:ea typeface="Calibri"/>
                <a:cs typeface="Arial"/>
              </a:rPr>
              <a:t>What are the challenges for women’s rights </a:t>
            </a:r>
            <a:r>
              <a:rPr lang="en-US" sz="2200">
                <a:solidFill>
                  <a:srgbClr val="000000"/>
                </a:solidFill>
                <a:latin typeface="Arial"/>
                <a:ea typeface="Calibri"/>
                <a:cs typeface="Arial"/>
              </a:rPr>
              <a:t>organizations</a:t>
            </a:r>
            <a:r>
              <a:rPr lang="en-US" sz="2200" dirty="0">
                <a:solidFill>
                  <a:srgbClr val="000000"/>
                </a:solidFill>
                <a:latin typeface="Arial"/>
                <a:ea typeface="Calibri"/>
                <a:cs typeface="Arial"/>
              </a:rPr>
              <a:t>? </a:t>
            </a:r>
          </a:p>
          <a:p>
            <a:pPr marL="342900" lvl="0" indent="-342900">
              <a:lnSpc>
                <a:spcPct val="107000"/>
              </a:lnSpc>
              <a:buFont typeface="Calibri" panose="020F0502020204030204" pitchFamily="34" charset="0"/>
              <a:buChar char="-"/>
            </a:pPr>
            <a:r>
              <a:rPr lang="en-US" sz="2200">
                <a:solidFill>
                  <a:srgbClr val="000000"/>
                </a:solidFill>
                <a:latin typeface="Arial" panose="020B0604020202020204" pitchFamily="34" charset="0"/>
                <a:ea typeface="Calibri" panose="020F0502020204030204" pitchFamily="34" charset="0"/>
                <a:cs typeface="Arial" panose="020B0604020202020204" pitchFamily="34" charset="0"/>
              </a:rPr>
              <a:t>What do citizens need to do to </a:t>
            </a:r>
            <a:r>
              <a:rPr lang="en-IE" sz="2200">
                <a:latin typeface="Arial" panose="020B0604020202020204" pitchFamily="34" charset="0"/>
                <a:cs typeface="Arial" panose="020B0604020202020204" pitchFamily="34" charset="0"/>
              </a:rPr>
              <a:t>ensure that more aid directly supports women's organizations? </a:t>
            </a:r>
            <a:endParaRPr lang="en-US" sz="2200">
              <a:solidFill>
                <a:srgbClr val="00000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Calibri" panose="020F0502020204030204" pitchFamily="34" charset="0"/>
              <a:buChar char="-"/>
            </a:pPr>
            <a:r>
              <a:rPr lang="en-US" sz="2200">
                <a:solidFill>
                  <a:srgbClr val="333333"/>
                </a:solidFill>
                <a:latin typeface="Arial" panose="020B0604020202020204" pitchFamily="34" charset="0"/>
                <a:ea typeface="Auxilia" panose="02000000000000000000" pitchFamily="50" charset="0"/>
                <a:cs typeface="Arial" panose="020B0604020202020204" pitchFamily="34" charset="0"/>
              </a:rPr>
              <a:t>Do you think that funding </a:t>
            </a:r>
            <a:r>
              <a:rPr lang="en-IE" sz="2200">
                <a:latin typeface="Arial" panose="020B0604020202020204" pitchFamily="34" charset="0"/>
                <a:cs typeface="Arial" panose="020B0604020202020204" pitchFamily="34" charset="0"/>
              </a:rPr>
              <a:t>women's organizations can benefit communities and societies worldwide? If yes, which benefits this can bring?</a:t>
            </a:r>
          </a:p>
        </p:txBody>
      </p:sp>
      <p:pic>
        <p:nvPicPr>
          <p:cNvPr id="4" name="Picture 3" descr="A red and black logo&#10;&#10;Description automatically generated">
            <a:extLst>
              <a:ext uri="{FF2B5EF4-FFF2-40B4-BE49-F238E27FC236}">
                <a16:creationId xmlns:a16="http://schemas.microsoft.com/office/drawing/2014/main" id="{8F5F520B-D7B9-2673-6B9F-729CC42AB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24281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Reflection: Some questions to ask</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2275041033"/>
              </p:ext>
            </p:extLst>
          </p:nvPr>
        </p:nvGraphicFramePr>
        <p:xfrm>
          <a:off x="838200" y="2041721"/>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371285225"/>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3770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3312537254"/>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457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485758" y="1153571"/>
            <a:ext cx="3403385" cy="4461163"/>
          </a:xfrm>
        </p:spPr>
        <p:txBody>
          <a:bodyPr>
            <a:normAutofit/>
          </a:bodyPr>
          <a:lstStyle/>
          <a:p>
            <a:r>
              <a:rPr lang="en-US" sz="3200">
                <a:latin typeface="Auxilia Black" panose="02000000000000000000" pitchFamily="50" charset="0"/>
                <a:cs typeface="Auxilia Black" panose="02000000000000000000" pitchFamily="50" charset="0"/>
              </a:rPr>
              <a:t>Further reading </a:t>
            </a:r>
            <a:endParaRPr lang="en-IE" sz="320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371853" y="591342"/>
            <a:ext cx="7064335" cy="5585619"/>
          </a:xfrm>
        </p:spPr>
        <p:txBody>
          <a:bodyPr anchor="ctr">
            <a:normAutofit/>
          </a:bodyPr>
          <a:lstStyle/>
          <a:p>
            <a:pPr marL="342900" lvl="0" indent="-342900">
              <a:lnSpc>
                <a:spcPct val="107000"/>
              </a:lnSpc>
              <a:buFont typeface="Calibri" panose="020F0502020204030204" pitchFamily="34" charset="0"/>
              <a:buChar char="-"/>
            </a:pPr>
            <a:r>
              <a:rPr lang="en-IE" sz="2200">
                <a:hlinkClick r:id="rId2"/>
              </a:rPr>
              <a:t>https://actionaid.ie/womens-rights-programme/</a:t>
            </a:r>
            <a:endParaRPr lang="en-IE" sz="2200"/>
          </a:p>
          <a:p>
            <a:pPr marL="342900" lvl="0" indent="-342900">
              <a:lnSpc>
                <a:spcPct val="107000"/>
              </a:lnSpc>
              <a:buFont typeface="Calibri" panose="020F0502020204030204" pitchFamily="34" charset="0"/>
              <a:buChar char="-"/>
            </a:pPr>
            <a:r>
              <a:rPr lang="en-US" sz="2200">
                <a:hlinkClick r:id="rId3"/>
              </a:rPr>
              <a:t>https://www.actionaid.org.uk/our-work/vawg/womens-rights-organisations</a:t>
            </a:r>
            <a:endParaRPr lang="en-US" sz="2200"/>
          </a:p>
          <a:p>
            <a:pPr marL="342900" lvl="0" indent="-342900">
              <a:lnSpc>
                <a:spcPct val="107000"/>
              </a:lnSpc>
              <a:buFont typeface="Calibri" panose="020F0502020204030204" pitchFamily="34" charset="0"/>
              <a:buChar char="-"/>
            </a:pPr>
            <a:endParaRPr lang="en-US" sz="2400"/>
          </a:p>
        </p:txBody>
      </p:sp>
      <p:pic>
        <p:nvPicPr>
          <p:cNvPr id="4" name="Picture 3" descr="A red and black logo&#10;&#10;Description automatically generated">
            <a:extLst>
              <a:ext uri="{FF2B5EF4-FFF2-40B4-BE49-F238E27FC236}">
                <a16:creationId xmlns:a16="http://schemas.microsoft.com/office/drawing/2014/main" id="{8F5F520B-D7B9-2673-6B9F-729CC42AB3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404722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What is official development assistance (ODA)?</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469662" y="2909771"/>
            <a:ext cx="4243589" cy="2294247"/>
          </a:xfrm>
        </p:spPr>
        <p:txBody>
          <a:bodyPr vert="horz" lIns="91440" tIns="45720" rIns="91440" bIns="45720" rtlCol="0">
            <a:noAutofit/>
          </a:bodyPr>
          <a:lstStyle/>
          <a:p>
            <a:pPr marL="457200" indent="-228600">
              <a:buFont typeface="Arial" panose="020B0604020202020204" pitchFamily="34" charset="0"/>
              <a:buChar char="•"/>
            </a:pPr>
            <a:r>
              <a:rPr lang="en-US">
                <a:latin typeface="Arial" panose="020B0604020202020204" pitchFamily="34" charset="0"/>
                <a:cs typeface="Arial" panose="020B0604020202020204" pitchFamily="34" charset="0"/>
              </a:rPr>
              <a:t>Official development assistance (ODA) is government aid that promotes and specifically targets the economic development and welfare of developing countries. </a:t>
            </a:r>
          </a:p>
          <a:p>
            <a:pPr marL="457200" indent="-228600">
              <a:buFont typeface="Arial" panose="020B0604020202020204" pitchFamily="34" charset="0"/>
              <a:buChar char="•"/>
            </a:pPr>
            <a:r>
              <a:rPr lang="en-US">
                <a:latin typeface="Arial" panose="020B0604020202020204" pitchFamily="34" charset="0"/>
                <a:cs typeface="Arial" panose="020B0604020202020204" pitchFamily="34" charset="0"/>
              </a:rPr>
              <a:t>ODA has been the main source of financing for development aid since it was adopted by the </a:t>
            </a:r>
            <a:r>
              <a:rPr lang="en-US" b="0" i="0" err="1">
                <a:solidFill>
                  <a:srgbClr val="1F1F1F"/>
                </a:solidFill>
                <a:effectLst/>
                <a:highlight>
                  <a:srgbClr val="FFFFFF"/>
                </a:highlight>
                <a:latin typeface="Arial" panose="020B0604020202020204" pitchFamily="34" charset="0"/>
                <a:cs typeface="Arial" panose="020B0604020202020204" pitchFamily="34" charset="0"/>
              </a:rPr>
              <a:t>Organisation</a:t>
            </a:r>
            <a:r>
              <a:rPr lang="en-US" b="0" i="0">
                <a:solidFill>
                  <a:srgbClr val="1F1F1F"/>
                </a:solidFill>
                <a:effectLst/>
                <a:highlight>
                  <a:srgbClr val="FFFFFF"/>
                </a:highlight>
                <a:latin typeface="Arial" panose="020B0604020202020204" pitchFamily="34" charset="0"/>
                <a:cs typeface="Arial" panose="020B0604020202020204" pitchFamily="34" charset="0"/>
              </a:rPr>
              <a:t> for Economic Co-operation and Development (</a:t>
            </a:r>
            <a:r>
              <a:rPr lang="en-US">
                <a:latin typeface="Arial" panose="020B0604020202020204" pitchFamily="34" charset="0"/>
                <a:cs typeface="Arial" panose="020B0604020202020204" pitchFamily="34" charset="0"/>
              </a:rPr>
              <a:t>OECD)’s Development Assistance Committee (DAC) as the “gold standard” of foreign aid in 1969.</a:t>
            </a:r>
          </a:p>
          <a:p>
            <a:pPr marL="228600"/>
            <a:r>
              <a:rPr lang="en-US">
                <a:latin typeface="Arial" panose="020B0604020202020204" pitchFamily="34" charset="0"/>
                <a:cs typeface="Arial" panose="020B0604020202020204" pitchFamily="34" charset="0"/>
                <a:hlinkClick r:id="rId2"/>
              </a:rPr>
              <a:t>Click here for more information</a:t>
            </a:r>
            <a:endParaRPr lang="en-US">
              <a:latin typeface="Arial" panose="020B0604020202020204" pitchFamily="34" charset="0"/>
              <a:cs typeface="Arial" panose="020B0604020202020204" pitchFamily="34" charset="0"/>
            </a:endParaRPr>
          </a:p>
        </p:txBody>
      </p:sp>
      <p:pic>
        <p:nvPicPr>
          <p:cNvPr id="6" name="Picture Placeholder 5" descr="A group of hands holding each other's fists&#10;&#10;Description automatically generated">
            <a:extLst>
              <a:ext uri="{FF2B5EF4-FFF2-40B4-BE49-F238E27FC236}">
                <a16:creationId xmlns:a16="http://schemas.microsoft.com/office/drawing/2014/main" id="{64E16A9A-ACFC-3B21-687C-03A244334987}"/>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8381" r="20654"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A red and black logo&#10;&#10;Description automatically generated">
            <a:extLst>
              <a:ext uri="{FF2B5EF4-FFF2-40B4-BE49-F238E27FC236}">
                <a16:creationId xmlns:a16="http://schemas.microsoft.com/office/drawing/2014/main" id="{66DEC3EE-DF8D-4FD5-42C3-87740D7CA3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612404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5297762" y="325054"/>
            <a:ext cx="6251110" cy="1783080"/>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What is official development assistance (ODA)?</a:t>
            </a:r>
          </a:p>
        </p:txBody>
      </p:sp>
      <p:pic>
        <p:nvPicPr>
          <p:cNvPr id="6" name="Picture Placeholder 5">
            <a:extLst>
              <a:ext uri="{FF2B5EF4-FFF2-40B4-BE49-F238E27FC236}">
                <a16:creationId xmlns:a16="http://schemas.microsoft.com/office/drawing/2014/main" id="{8A00808C-3AD7-876C-B56F-41F312B6063C}"/>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8900" t="2344" r="24904" b="1459"/>
          <a:stretch/>
        </p:blipFill>
        <p:spPr>
          <a:xfrm>
            <a:off x="-1" y="-8223"/>
            <a:ext cx="4847303" cy="686622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7"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5297762" y="2706624"/>
            <a:ext cx="6251110" cy="3483864"/>
          </a:xfrm>
        </p:spPr>
        <p:txBody>
          <a:bodyPr vert="horz" lIns="91440" tIns="45720" rIns="91440" bIns="45720" rtlCol="0">
            <a:normAutofit/>
          </a:bodyPr>
          <a:lstStyle/>
          <a:p>
            <a:pPr marL="228600"/>
            <a:r>
              <a:rPr lang="en-US" sz="2200">
                <a:latin typeface="Auxilia Black" panose="02000000000000000000" pitchFamily="50" charset="0"/>
                <a:cs typeface="Auxilia Black" panose="02000000000000000000" pitchFamily="50" charset="0"/>
                <a:hlinkClick r:id="rId3"/>
              </a:rPr>
              <a:t>Watch here</a:t>
            </a:r>
            <a:endParaRPr lang="en-US" sz="2200">
              <a:latin typeface="Auxilia Black" panose="02000000000000000000" pitchFamily="50" charset="0"/>
              <a:cs typeface="Auxilia Black" panose="02000000000000000000" pitchFamily="50" charset="0"/>
            </a:endParaRPr>
          </a:p>
        </p:txBody>
      </p:sp>
      <p:pic>
        <p:nvPicPr>
          <p:cNvPr id="4" name="Picture 3" descr="A red and black logo&#10;&#10;Description automatically generated">
            <a:extLst>
              <a:ext uri="{FF2B5EF4-FFF2-40B4-BE49-F238E27FC236}">
                <a16:creationId xmlns:a16="http://schemas.microsoft.com/office/drawing/2014/main" id="{B0B15599-71D4-1F23-CC39-0B8FCE6356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649896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marL="0" indent="0">
              <a:buNone/>
            </a:pPr>
            <a:r>
              <a:rPr lang="en-US" sz="3200">
                <a:latin typeface="Arial" panose="020B0604020202020204" pitchFamily="34" charset="0"/>
                <a:cs typeface="Arial" panose="020B0604020202020204" pitchFamily="34" charset="0"/>
              </a:rPr>
              <a:t>ODA rose in 2023, as provider countries increased aid flows to Ukraine and directed more humanitarian assistance to developing countries.</a:t>
            </a:r>
          </a:p>
          <a:p>
            <a:pPr marL="0" indent="0">
              <a:buNone/>
            </a:pPr>
            <a:endParaRPr lang="en-US" sz="3200">
              <a:latin typeface="Arial" panose="020B0604020202020204" pitchFamily="34" charset="0"/>
              <a:cs typeface="Arial" panose="020B0604020202020204" pitchFamily="34" charset="0"/>
            </a:endParaRPr>
          </a:p>
          <a:p>
            <a:r>
              <a:rPr lang="en-US" sz="3200" b="1">
                <a:latin typeface="Arial" panose="020B0604020202020204" pitchFamily="34" charset="0"/>
                <a:cs typeface="Arial" panose="020B0604020202020204" pitchFamily="34" charset="0"/>
              </a:rPr>
              <a:t>True.</a:t>
            </a:r>
            <a:endParaRPr lang="en-US" sz="3200">
              <a:latin typeface="Arial" panose="020B0604020202020204" pitchFamily="34" charset="0"/>
              <a:cs typeface="Arial" panose="020B0604020202020204" pitchFamily="34" charset="0"/>
            </a:endParaRPr>
          </a:p>
          <a:p>
            <a:pPr marL="0" indent="0">
              <a:buNone/>
            </a:pPr>
            <a:r>
              <a:rPr lang="en-US" sz="1400" b="1">
                <a:highlight>
                  <a:srgbClr val="F4BC03"/>
                </a:highlight>
              </a:rPr>
              <a:t>Source: </a:t>
            </a:r>
            <a:r>
              <a:rPr lang="en-US" sz="1400" b="1">
                <a:highlight>
                  <a:srgbClr val="F4BC03"/>
                </a:highlight>
                <a:hlinkClick r:id="rId3"/>
              </a:rPr>
              <a:t>https://www.oecd.org/en/about/news/press-releases/2024/04/international-aid-rises-in-2023-with-increased-support-to-ukraine-and-humanitarian-needs.html</a:t>
            </a:r>
            <a:endParaRPr lang="en-US" sz="1400" b="1">
              <a:highlight>
                <a:srgbClr val="F4BC03"/>
              </a:highlight>
            </a:endParaRPr>
          </a:p>
          <a:p>
            <a:pPr marL="0" indent="0">
              <a:buNone/>
            </a:pPr>
            <a:endParaRPr lang="en-US" sz="1200" b="1">
              <a:highlight>
                <a:srgbClr val="F4BC03"/>
              </a:highlight>
              <a:cs typeface="Calibri"/>
            </a:endParaRPr>
          </a:p>
        </p:txBody>
      </p:sp>
      <p:pic>
        <p:nvPicPr>
          <p:cNvPr id="4" name="Picture 3" descr="A red and black logo&#10;&#10;Description automatically generated">
            <a:extLst>
              <a:ext uri="{FF2B5EF4-FFF2-40B4-BE49-F238E27FC236}">
                <a16:creationId xmlns:a16="http://schemas.microsoft.com/office/drawing/2014/main" id="{5CA72CDF-8908-C9E4-3A11-E9A5459C61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220172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marL="0" indent="0">
              <a:buNone/>
            </a:pPr>
            <a:r>
              <a:rPr lang="en-US" sz="3200" dirty="0">
                <a:latin typeface="Arial" panose="020B0604020202020204" pitchFamily="34" charset="0"/>
                <a:cs typeface="Arial" panose="020B0604020202020204" pitchFamily="34" charset="0"/>
              </a:rPr>
              <a:t>Official development assistance (ODA) continues to grow steadily in recent years, with more than 4% ODA aimed at ending violence against women and girls.</a:t>
            </a:r>
          </a:p>
          <a:p>
            <a:pPr marL="0" indent="0">
              <a:buNone/>
            </a:pPr>
            <a:endParaRPr lang="en-US" sz="3200"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False. </a:t>
            </a:r>
            <a:r>
              <a:rPr lang="en-US" sz="3200" dirty="0">
                <a:latin typeface="Arial" panose="020B0604020202020204" pitchFamily="34" charset="0"/>
                <a:cs typeface="Arial" panose="020B0604020202020204" pitchFamily="34" charset="0"/>
              </a:rPr>
              <a:t>ODA for gender equality dropped from 45% in 2019-20 to 43% in 2021-22. Less than 1% of ODA is aimed at ending violence against women and girls. </a:t>
            </a:r>
          </a:p>
          <a:p>
            <a:pPr marL="0" indent="0">
              <a:buNone/>
            </a:pPr>
            <a:r>
              <a:rPr lang="en-US" sz="1400" b="1" dirty="0">
                <a:highlight>
                  <a:srgbClr val="F4BC03"/>
                </a:highlight>
              </a:rPr>
              <a:t>Source: </a:t>
            </a:r>
            <a:r>
              <a:rPr lang="en-US" sz="1400" b="1" dirty="0">
                <a:highlight>
                  <a:srgbClr val="F4BC03"/>
                </a:highlight>
                <a:hlinkClick r:id="rId3"/>
              </a:rPr>
              <a:t>https://web-archive.oecd.org/temp/2024-03-07/73550-development-finance-for-gender-equality-and-women-s-empowerment.htm</a:t>
            </a:r>
            <a:r>
              <a:rPr lang="en-US" sz="1400" b="1" dirty="0">
                <a:highlight>
                  <a:srgbClr val="F4BC03"/>
                </a:highlight>
              </a:rPr>
              <a:t> </a:t>
            </a:r>
            <a:endParaRPr lang="en-US" sz="1400" b="1" dirty="0">
              <a:highlight>
                <a:srgbClr val="F4BC03"/>
              </a:highlight>
              <a:cs typeface="Calibri"/>
            </a:endParaRPr>
          </a:p>
        </p:txBody>
      </p:sp>
      <p:pic>
        <p:nvPicPr>
          <p:cNvPr id="4" name="Picture 3" descr="A red and black logo&#10;&#10;Description automatically generated">
            <a:extLst>
              <a:ext uri="{FF2B5EF4-FFF2-40B4-BE49-F238E27FC236}">
                <a16:creationId xmlns:a16="http://schemas.microsoft.com/office/drawing/2014/main" id="{63E46862-0242-8E7B-4DE2-28BBD3EDB3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41341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marL="0" indent="0">
              <a:buNone/>
            </a:pPr>
            <a:r>
              <a:rPr lang="en-US">
                <a:latin typeface="Arial" panose="020B0604020202020204" pitchFamily="34" charset="0"/>
                <a:cs typeface="Arial" panose="020B0604020202020204" pitchFamily="34" charset="0"/>
              </a:rPr>
              <a:t>Ireland has a governmental </a:t>
            </a:r>
            <a:r>
              <a:rPr lang="en-IE">
                <a:latin typeface="Arial" panose="020B0604020202020204" pitchFamily="34" charset="0"/>
                <a:cs typeface="Arial" panose="020B0604020202020204" pitchFamily="34" charset="0"/>
              </a:rPr>
              <a:t>development cooperation programme.</a:t>
            </a:r>
            <a:endParaRPr lang="en-US">
              <a:latin typeface="Arial" panose="020B0604020202020204" pitchFamily="34" charset="0"/>
              <a:cs typeface="Arial" panose="020B0604020202020204" pitchFamily="34" charset="0"/>
            </a:endParaRPr>
          </a:p>
          <a:p>
            <a:pPr marL="0" indent="0">
              <a:buNone/>
            </a:pPr>
            <a:endParaRPr lang="en-US" sz="3200">
              <a:latin typeface="Arial" panose="020B0604020202020204" pitchFamily="34" charset="0"/>
              <a:cs typeface="Arial" panose="020B0604020202020204" pitchFamily="34" charset="0"/>
            </a:endParaRPr>
          </a:p>
          <a:p>
            <a:r>
              <a:rPr lang="en-US" sz="3200" b="1">
                <a:latin typeface="Arial" panose="020B0604020202020204" pitchFamily="34" charset="0"/>
                <a:cs typeface="Arial" panose="020B0604020202020204" pitchFamily="34" charset="0"/>
              </a:rPr>
              <a:t>True. </a:t>
            </a:r>
          </a:p>
          <a:p>
            <a:pPr marL="0" indent="0">
              <a:buNone/>
            </a:pPr>
            <a:r>
              <a:rPr lang="en-US" sz="1400" b="1">
                <a:highlight>
                  <a:srgbClr val="F4BC03"/>
                </a:highlight>
              </a:rPr>
              <a:t>Source: </a:t>
            </a:r>
            <a:r>
              <a:rPr lang="en-US" sz="1400" b="1">
                <a:highlight>
                  <a:srgbClr val="F4BC03"/>
                </a:highlight>
                <a:hlinkClick r:id="rId3"/>
              </a:rPr>
              <a:t>https://www.ireland.ie/en/irish-aid/what-we-do/</a:t>
            </a:r>
            <a:r>
              <a:rPr lang="en-US" sz="1400" b="1">
                <a:highlight>
                  <a:srgbClr val="F4BC03"/>
                </a:highlight>
              </a:rPr>
              <a:t>  </a:t>
            </a:r>
            <a:endParaRPr lang="en-US" sz="1400" b="1">
              <a:highlight>
                <a:srgbClr val="F4BC03"/>
              </a:highlight>
              <a:cs typeface="Calibri"/>
            </a:endParaRPr>
          </a:p>
        </p:txBody>
      </p:sp>
      <p:pic>
        <p:nvPicPr>
          <p:cNvPr id="4" name="Picture 3" descr="A red and black logo&#10;&#10;Description automatically generated">
            <a:extLst>
              <a:ext uri="{FF2B5EF4-FFF2-40B4-BE49-F238E27FC236}">
                <a16:creationId xmlns:a16="http://schemas.microsoft.com/office/drawing/2014/main" id="{97CEE6C0-405A-4B52-906A-95539335A4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97610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pPr marL="0" indent="0">
              <a:buNone/>
            </a:pPr>
            <a:r>
              <a:rPr lang="en-US">
                <a:latin typeface="Arial" panose="020B0604020202020204" pitchFamily="34" charset="0"/>
                <a:cs typeface="Arial" panose="020B0604020202020204" pitchFamily="34" charset="0"/>
              </a:rPr>
              <a:t>Ireland </a:t>
            </a:r>
            <a:r>
              <a:rPr lang="en-US" err="1">
                <a:latin typeface="Arial" panose="020B0604020202020204" pitchFamily="34" charset="0"/>
                <a:cs typeface="Arial" panose="020B0604020202020204" pitchFamily="34" charset="0"/>
              </a:rPr>
              <a:t>recognises</a:t>
            </a:r>
            <a:r>
              <a:rPr lang="en-US">
                <a:latin typeface="Arial" panose="020B0604020202020204" pitchFamily="34" charset="0"/>
                <a:cs typeface="Arial" panose="020B0604020202020204" pitchFamily="34" charset="0"/>
              </a:rPr>
              <a:t> the central role of women’s rights </a:t>
            </a:r>
            <a:r>
              <a:rPr lang="en-US" err="1">
                <a:latin typeface="Arial" panose="020B0604020202020204" pitchFamily="34" charset="0"/>
                <a:cs typeface="Arial" panose="020B0604020202020204" pitchFamily="34" charset="0"/>
              </a:rPr>
              <a:t>organisations</a:t>
            </a:r>
            <a:r>
              <a:rPr lang="en-US">
                <a:latin typeface="Arial" panose="020B0604020202020204" pitchFamily="34" charset="0"/>
                <a:cs typeface="Arial" panose="020B0604020202020204" pitchFamily="34" charset="0"/>
              </a:rPr>
              <a:t> and is committed to supporting women’s rights </a:t>
            </a:r>
            <a:r>
              <a:rPr lang="en-US" err="1">
                <a:latin typeface="Arial" panose="020B0604020202020204" pitchFamily="34" charset="0"/>
                <a:cs typeface="Arial" panose="020B0604020202020204" pitchFamily="34" charset="0"/>
              </a:rPr>
              <a:t>organisations</a:t>
            </a:r>
            <a:r>
              <a:rPr lang="en-US">
                <a:latin typeface="Arial" panose="020B0604020202020204" pitchFamily="34" charset="0"/>
                <a:cs typeface="Arial" panose="020B0604020202020204" pitchFamily="34" charset="0"/>
              </a:rPr>
              <a:t> and women peacebuilders in conflict-affected and fragile states and humanitarian response.</a:t>
            </a:r>
          </a:p>
          <a:p>
            <a:pPr marL="0" indent="0">
              <a:buNone/>
            </a:pPr>
            <a:endParaRPr lang="en-US" sz="3200">
              <a:latin typeface="Arial" panose="020B0604020202020204" pitchFamily="34" charset="0"/>
              <a:cs typeface="Arial" panose="020B0604020202020204" pitchFamily="34" charset="0"/>
            </a:endParaRPr>
          </a:p>
          <a:p>
            <a:r>
              <a:rPr lang="en-US" sz="3200" b="1">
                <a:latin typeface="Arial" panose="020B0604020202020204" pitchFamily="34" charset="0"/>
                <a:cs typeface="Arial" panose="020B0604020202020204" pitchFamily="34" charset="0"/>
              </a:rPr>
              <a:t>True. </a:t>
            </a:r>
          </a:p>
          <a:p>
            <a:pPr marL="0" indent="0">
              <a:buNone/>
            </a:pPr>
            <a:r>
              <a:rPr lang="en-US" sz="1400" b="1">
                <a:highlight>
                  <a:srgbClr val="F4BC03"/>
                </a:highlight>
              </a:rPr>
              <a:t>Source: </a:t>
            </a:r>
            <a:r>
              <a:rPr lang="en-US" sz="1400" b="1">
                <a:highlight>
                  <a:srgbClr val="F4BC03"/>
                </a:highlight>
                <a:hlinkClick r:id="rId3"/>
              </a:rPr>
              <a:t>https://www.ireland.ie/en/irish-aid/what-we-do/gender-equality/#organisations</a:t>
            </a:r>
            <a:r>
              <a:rPr lang="en-US" sz="1400" b="1">
                <a:highlight>
                  <a:srgbClr val="F4BC03"/>
                </a:highlight>
              </a:rPr>
              <a:t> </a:t>
            </a:r>
            <a:endParaRPr lang="en-US" sz="1400" b="1">
              <a:highlight>
                <a:srgbClr val="F4BC03"/>
              </a:highlight>
              <a:cs typeface="Calibri"/>
            </a:endParaRPr>
          </a:p>
        </p:txBody>
      </p:sp>
      <p:pic>
        <p:nvPicPr>
          <p:cNvPr id="4" name="Picture 3" descr="A red and black logo&#10;&#10;Description automatically generated">
            <a:extLst>
              <a:ext uri="{FF2B5EF4-FFF2-40B4-BE49-F238E27FC236}">
                <a16:creationId xmlns:a16="http://schemas.microsoft.com/office/drawing/2014/main" id="{D04072DD-3DD8-4A2F-C198-4DDF4F93A1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968516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6096000" y="454383"/>
            <a:ext cx="3932237" cy="1600200"/>
          </a:xfrm>
        </p:spPr>
        <p:txBody>
          <a:bodyPr anchor="ctr">
            <a:normAutofit/>
          </a:bodyPr>
          <a:lstStyle/>
          <a:p>
            <a:r>
              <a:rPr lang="en-US">
                <a:latin typeface="Auxilia Black" panose="02000000000000000000" pitchFamily="50" charset="0"/>
                <a:cs typeface="Auxilia Black" panose="02000000000000000000" pitchFamily="50" charset="0"/>
              </a:rPr>
              <a:t>Irish Aid</a:t>
            </a:r>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6096000" y="1759974"/>
            <a:ext cx="4945626" cy="3811588"/>
          </a:xfrm>
        </p:spPr>
        <p:txBody>
          <a:bodyPr vert="horz" lIns="91440" tIns="45720" rIns="91440" bIns="45720" rtlCol="0" anchor="ctr">
            <a:noAutofit/>
          </a:bodyPr>
          <a:lstStyle/>
          <a:p>
            <a:pPr marL="457200" indent="-457200">
              <a:buFont typeface="Arial" panose="020B0604020202020204" pitchFamily="34" charset="0"/>
              <a:buChar char="•"/>
            </a:pPr>
            <a:r>
              <a:rPr lang="en-US" i="0" dirty="0">
                <a:effectLst/>
                <a:highlight>
                  <a:srgbClr val="FFFFFF"/>
                </a:highlight>
                <a:latin typeface="Arial"/>
                <a:cs typeface="Arial"/>
              </a:rPr>
              <a:t>Irish Aid is the Government of Ireland’s development cooperation </a:t>
            </a:r>
            <a:r>
              <a:rPr lang="en-US" i="0" dirty="0" err="1">
                <a:effectLst/>
                <a:highlight>
                  <a:srgbClr val="FFFFFF"/>
                </a:highlight>
                <a:latin typeface="Arial"/>
                <a:cs typeface="Arial"/>
              </a:rPr>
              <a:t>programme</a:t>
            </a:r>
            <a:r>
              <a:rPr lang="en-US" i="0" dirty="0">
                <a:effectLst/>
                <a:highlight>
                  <a:srgbClr val="FFFFFF"/>
                </a:highlight>
                <a:latin typeface="Arial"/>
                <a:cs typeface="Arial"/>
              </a:rPr>
              <a:t>. </a:t>
            </a:r>
          </a:p>
          <a:p>
            <a:pPr marL="457200" indent="-457200">
              <a:buFont typeface="Arial" panose="020B0604020202020204" pitchFamily="34" charset="0"/>
              <a:buChar char="•"/>
            </a:pPr>
            <a:r>
              <a:rPr lang="en-US" i="0" dirty="0">
                <a:effectLst/>
                <a:highlight>
                  <a:srgbClr val="FFFFFF"/>
                </a:highlight>
                <a:latin typeface="Arial"/>
                <a:cs typeface="Arial"/>
              </a:rPr>
              <a:t>Working with partners around the world, it reaches over 130 countries.</a:t>
            </a:r>
          </a:p>
          <a:p>
            <a:pPr marL="457200" indent="-457200">
              <a:buFont typeface="Arial" panose="020B0604020202020204" pitchFamily="34" charset="0"/>
              <a:buChar char="•"/>
            </a:pPr>
            <a:r>
              <a:rPr lang="en-US" i="0" dirty="0">
                <a:effectLst/>
                <a:highlight>
                  <a:srgbClr val="FFFFFF"/>
                </a:highlight>
                <a:latin typeface="Arial"/>
                <a:cs typeface="Arial"/>
              </a:rPr>
              <a:t>The aim is to tackle poverty, hunger and humanitarian need and support long-term development </a:t>
            </a:r>
            <a:r>
              <a:rPr lang="en-US" i="0" dirty="0" err="1">
                <a:effectLst/>
                <a:highlight>
                  <a:srgbClr val="FFFFFF"/>
                </a:highlight>
                <a:latin typeface="Arial"/>
                <a:cs typeface="Arial"/>
              </a:rPr>
              <a:t>programmes</a:t>
            </a:r>
            <a:r>
              <a:rPr lang="en-US" i="0" dirty="0">
                <a:effectLst/>
                <a:highlight>
                  <a:srgbClr val="FFFFFF"/>
                </a:highlight>
                <a:latin typeface="Arial"/>
                <a:cs typeface="Arial"/>
              </a:rPr>
              <a:t> to help bring change and provide humanitarian support</a:t>
            </a:r>
          </a:p>
          <a:p>
            <a:pPr marL="457200" indent="-457200">
              <a:buFont typeface="Arial" panose="020B0604020202020204" pitchFamily="34" charset="0"/>
              <a:buChar char="•"/>
            </a:pPr>
            <a:r>
              <a:rPr lang="en-US" b="0" i="0" dirty="0">
                <a:solidFill>
                  <a:srgbClr val="292929"/>
                </a:solidFill>
                <a:effectLst/>
                <a:latin typeface="Arial"/>
                <a:cs typeface="Arial"/>
              </a:rPr>
              <a:t>Ireland supports </a:t>
            </a:r>
            <a:r>
              <a:rPr lang="en-US" b="1" i="0" u="sng" dirty="0">
                <a:solidFill>
                  <a:srgbClr val="004D46"/>
                </a:solidFill>
                <a:effectLst/>
                <a:latin typeface="Arial"/>
                <a:cs typeface="Arial"/>
                <a:hlinkClick r:id="rId2"/>
              </a:rPr>
              <a:t>The Girls’ Fund</a:t>
            </a:r>
            <a:r>
              <a:rPr lang="en-US" b="0" i="0" dirty="0">
                <a:solidFill>
                  <a:srgbClr val="292929"/>
                </a:solidFill>
                <a:effectLst/>
                <a:latin typeface="Arial"/>
                <a:cs typeface="Arial"/>
              </a:rPr>
              <a:t>. This fund provides funding to young feminists. Irish Aid has supported 26 groups around the world through The Girls’ Fund.</a:t>
            </a:r>
            <a:endParaRPr lang="en-US" i="0" dirty="0">
              <a:effectLst/>
              <a:highlight>
                <a:srgbClr val="FFFFFF"/>
              </a:highlight>
              <a:latin typeface="Arial"/>
              <a:cs typeface="Arial"/>
            </a:endParaRPr>
          </a:p>
          <a:p>
            <a:pPr marL="457200" indent="-457200"/>
            <a:endParaRPr lang="en-US">
              <a:latin typeface="Arial" panose="020B0604020202020204" pitchFamily="34" charset="0"/>
              <a:cs typeface="Arial" panose="020B0604020202020204" pitchFamily="34" charset="0"/>
            </a:endParaRPr>
          </a:p>
          <a:p>
            <a:pPr marL="457200" indent="-457200"/>
            <a:r>
              <a:rPr lang="en-US" dirty="0">
                <a:solidFill>
                  <a:srgbClr val="0563C1"/>
                </a:solidFill>
                <a:latin typeface="Arial"/>
                <a:cs typeface="Arial"/>
                <a:hlinkClick r:id="rId3">
                  <a:extLst>
                    <a:ext uri="{A12FA001-AC4F-418D-AE19-62706E023703}">
                      <ahyp:hlinkClr xmlns:ahyp="http://schemas.microsoft.com/office/drawing/2018/hyperlinkcolor" val="tx"/>
                    </a:ext>
                  </a:extLst>
                </a:hlinkClick>
              </a:rPr>
              <a:t>Click here for more</a:t>
            </a:r>
            <a:r>
              <a:rPr lang="en-US" dirty="0">
                <a:solidFill>
                  <a:srgbClr val="0070C0"/>
                </a:solidFill>
                <a:latin typeface="Arial"/>
                <a:cs typeface="Arial"/>
                <a:hlinkClick r:id="rId3">
                  <a:extLst>
                    <a:ext uri="{A12FA001-AC4F-418D-AE19-62706E023703}">
                      <ahyp:hlinkClr xmlns:ahyp="http://schemas.microsoft.com/office/drawing/2018/hyperlinkcolor" val="tx"/>
                    </a:ext>
                  </a:extLst>
                </a:hlinkClick>
              </a:rPr>
              <a:t> information</a:t>
            </a:r>
            <a:endParaRPr lang="en-US" dirty="0">
              <a:solidFill>
                <a:srgbClr val="0070C0"/>
              </a:solidFill>
              <a:latin typeface="Arial"/>
              <a:cs typeface="Arial"/>
            </a:endParaRPr>
          </a:p>
        </p:txBody>
      </p:sp>
      <p:pic>
        <p:nvPicPr>
          <p:cNvPr id="7" name="Picture Placeholder 5">
            <a:extLst>
              <a:ext uri="{FF2B5EF4-FFF2-40B4-BE49-F238E27FC236}">
                <a16:creationId xmlns:a16="http://schemas.microsoft.com/office/drawing/2014/main" id="{87F377A0-6034-AA65-051E-5047457136D4}"/>
              </a:ext>
            </a:extLst>
          </p:cNvPr>
          <p:cNvPicPr>
            <a:picLocks noChangeAspect="1"/>
          </p:cNvPicPr>
          <p:nvPr/>
        </p:nvPicPr>
        <p:blipFill>
          <a:blip r:embed="rId4">
            <a:extLst>
              <a:ext uri="{28A0092B-C50C-407E-A947-70E740481C1C}">
                <a14:useLocalDpi xmlns:a14="http://schemas.microsoft.com/office/drawing/2010/main" val="0"/>
              </a:ext>
            </a:extLst>
          </a:blip>
          <a:srcRect l="25045" r="25045"/>
          <a:stretch/>
        </p:blipFill>
        <p:spPr>
          <a:xfrm>
            <a:off x="0" y="-8223"/>
            <a:ext cx="5683045" cy="686622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pic>
        <p:nvPicPr>
          <p:cNvPr id="11" name="Picture 10">
            <a:extLst>
              <a:ext uri="{FF2B5EF4-FFF2-40B4-BE49-F238E27FC236}">
                <a16:creationId xmlns:a16="http://schemas.microsoft.com/office/drawing/2014/main" id="{9B719888-0941-A4DC-CA81-CFF4C737C749}"/>
              </a:ext>
            </a:extLst>
          </p:cNvPr>
          <p:cNvPicPr>
            <a:picLocks noChangeAspect="1"/>
          </p:cNvPicPr>
          <p:nvPr/>
        </p:nvPicPr>
        <p:blipFill>
          <a:blip r:embed="rId5"/>
          <a:stretch>
            <a:fillRect/>
          </a:stretch>
        </p:blipFill>
        <p:spPr>
          <a:xfrm>
            <a:off x="6096000" y="1478010"/>
            <a:ext cx="3711262" cy="281964"/>
          </a:xfrm>
          <a:prstGeom prst="rect">
            <a:avLst/>
          </a:prstGeom>
        </p:spPr>
      </p:pic>
    </p:spTree>
    <p:extLst>
      <p:ext uri="{BB962C8B-B14F-4D97-AF65-F5344CB8AC3E}">
        <p14:creationId xmlns:p14="http://schemas.microsoft.com/office/powerpoint/2010/main" val="3855039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a:latin typeface="Auxilia Black" panose="02000000000000000000" pitchFamily="50" charset="0"/>
                <a:cs typeface="Auxilia Black" panose="02000000000000000000" pitchFamily="50" charset="0"/>
              </a:rPr>
              <a:t>Irish Aid</a:t>
            </a:r>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890339" y="4636008"/>
            <a:ext cx="3734014" cy="1572768"/>
          </a:xfrm>
        </p:spPr>
        <p:txBody>
          <a:bodyPr vert="horz" lIns="91440" tIns="45720" rIns="91440" bIns="45720" rtlCol="0">
            <a:normAutofit/>
          </a:bodyPr>
          <a:lstStyle/>
          <a:p>
            <a:r>
              <a:rPr lang="en-US" sz="2200">
                <a:latin typeface="Auxilia Black" panose="02000000000000000000" pitchFamily="50" charset="0"/>
                <a:cs typeface="Auxilia Black" panose="02000000000000000000" pitchFamily="50" charset="0"/>
                <a:hlinkClick r:id="rId2"/>
              </a:rPr>
              <a:t>Watch here</a:t>
            </a:r>
            <a:endParaRPr lang="en-US" sz="2200">
              <a:latin typeface="Auxilia Black" panose="02000000000000000000" pitchFamily="50" charset="0"/>
              <a:cs typeface="Auxilia Black" panose="02000000000000000000" pitchFamily="50" charset="0"/>
            </a:endParaRPr>
          </a:p>
        </p:txBody>
      </p:sp>
      <p:sp>
        <p:nvSpPr>
          <p:cNvPr id="1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A face painted on a brick wall&#10;&#10;Description automatically generated">
            <a:extLst>
              <a:ext uri="{FF2B5EF4-FFF2-40B4-BE49-F238E27FC236}">
                <a16:creationId xmlns:a16="http://schemas.microsoft.com/office/drawing/2014/main" id="{C3996B6F-192C-E285-3A87-4559539AD457}"/>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3929" t="-3" r="43662" b="1"/>
          <a:stretch/>
        </p:blipFill>
        <p:spPr>
          <a:xfrm>
            <a:off x="5310177"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A red and black logo&#10;&#10;Description automatically generated">
            <a:extLst>
              <a:ext uri="{FF2B5EF4-FFF2-40B4-BE49-F238E27FC236}">
                <a16:creationId xmlns:a16="http://schemas.microsoft.com/office/drawing/2014/main" id="{B3A07426-A2B7-DD0B-F331-6A9F5DD066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3201209140"/>
      </p:ext>
    </p:extLst>
  </p:cSld>
  <p:clrMapOvr>
    <a:masterClrMapping/>
  </p:clrMapOvr>
</p:sld>
</file>

<file path=ppt/theme/theme1.xml><?xml version="1.0" encoding="utf-8"?>
<a:theme xmlns:a="http://schemas.openxmlformats.org/drawingml/2006/main" name="Office Theme">
  <a:themeElements>
    <a:clrScheme name="ActionAid Colours">
      <a:dk1>
        <a:sysClr val="windowText" lastClr="000000"/>
      </a:dk1>
      <a:lt1>
        <a:sysClr val="window" lastClr="FFFFFF"/>
      </a:lt1>
      <a:dk2>
        <a:srgbClr val="44546A"/>
      </a:dk2>
      <a:lt2>
        <a:srgbClr val="E7E6E6"/>
      </a:lt2>
      <a:accent1>
        <a:srgbClr val="92CCBE"/>
      </a:accent1>
      <a:accent2>
        <a:srgbClr val="8FB4BE"/>
      </a:accent2>
      <a:accent3>
        <a:srgbClr val="FB171C"/>
      </a:accent3>
      <a:accent4>
        <a:srgbClr val="F4BC03"/>
      </a:accent4>
      <a:accent5>
        <a:srgbClr val="FF0000"/>
      </a:accent5>
      <a:accent6>
        <a:srgbClr val="FF7D69"/>
      </a:accent6>
      <a:hlink>
        <a:srgbClr val="0563C1"/>
      </a:hlink>
      <a:folHlink>
        <a:srgbClr val="FB171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_ip_UnifiedCompliancePolicyUIAction xmlns="http://schemas.microsoft.com/sharepoint/v3" xsi:nil="true"/>
    <_ip_UnifiedCompliancePolicyProperties xmlns="http://schemas.microsoft.com/sharepoint/v3" xsi:nil="true"/>
    <SharedWithUsers xmlns="2c116a8c-2560-4f4c-ab85-48c64df05a19">
      <UserInfo>
        <DisplayName>Jane Murray</DisplayName>
        <AccountId>124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21" ma:contentTypeDescription="Create a new document." ma:contentTypeScope="" ma:versionID="88dc5bffca3392747fcd4c09bd741408">
  <xsd:schema xmlns:xsd="http://www.w3.org/2001/XMLSchema" xmlns:xs="http://www.w3.org/2001/XMLSchema" xmlns:p="http://schemas.microsoft.com/office/2006/metadata/properties" xmlns:ns1="http://schemas.microsoft.com/sharepoint/v3" xmlns:ns2="8c4c1eac-08e8-4be8-836a-443b36469159" xmlns:ns3="2c116a8c-2560-4f4c-ab85-48c64df05a19" targetNamespace="http://schemas.microsoft.com/office/2006/metadata/properties" ma:root="true" ma:fieldsID="1eb167b03b728f3ca0c2789968a5e682" ns1:_="" ns2:_="" ns3:_="">
    <xsd:import namespace="http://schemas.microsoft.com/sharepoint/v3"/>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187ADB-0FC6-47D5-88F9-0944B08A3784}">
  <ds:schemaRefs>
    <ds:schemaRef ds:uri="http://schemas.microsoft.com/sharepoint/v3/contenttype/forms"/>
  </ds:schemaRefs>
</ds:datastoreItem>
</file>

<file path=customXml/itemProps2.xml><?xml version="1.0" encoding="utf-8"?>
<ds:datastoreItem xmlns:ds="http://schemas.openxmlformats.org/officeDocument/2006/customXml" ds:itemID="{CAB969E5-FF46-47CD-A037-B96F91A34E45}">
  <ds:schemaRefs>
    <ds:schemaRef ds:uri="2c116a8c-2560-4f4c-ab85-48c64df05a19"/>
    <ds:schemaRef ds:uri="8c4c1eac-08e8-4be8-836a-443b36469159"/>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1D137889-8EB8-4427-BE7E-574AF12F0783}">
  <ds:schemaRefs>
    <ds:schemaRef ds:uri="2c116a8c-2560-4f4c-ab85-48c64df05a19"/>
    <ds:schemaRef ds:uri="8c4c1eac-08e8-4be8-836a-443b364691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5</TotalTime>
  <Words>1125</Words>
  <Application>Microsoft Office PowerPoint</Application>
  <PresentationFormat>Widescreen</PresentationFormat>
  <Paragraphs>79</Paragraphs>
  <Slides>16</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Auxilia</vt:lpstr>
      <vt:lpstr>Auxilia </vt:lpstr>
      <vt:lpstr>Auxilia Black</vt:lpstr>
      <vt:lpstr>Calibri</vt:lpstr>
      <vt:lpstr>Calibri Light</vt:lpstr>
      <vt:lpstr>Symbol</vt:lpstr>
      <vt:lpstr>Office Theme</vt:lpstr>
      <vt:lpstr>Overseas aid and women’s rights organisations </vt:lpstr>
      <vt:lpstr>What is official development assistance (ODA)?</vt:lpstr>
      <vt:lpstr>What is official development assistance (ODA)?</vt:lpstr>
      <vt:lpstr>True or false  </vt:lpstr>
      <vt:lpstr>True or false  </vt:lpstr>
      <vt:lpstr>True or false  </vt:lpstr>
      <vt:lpstr>True or false  </vt:lpstr>
      <vt:lpstr>Irish Aid</vt:lpstr>
      <vt:lpstr>Irish Aid</vt:lpstr>
      <vt:lpstr>The importance of women rights’ organizations</vt:lpstr>
      <vt:lpstr>Case study: </vt:lpstr>
      <vt:lpstr>Class discussion</vt:lpstr>
      <vt:lpstr>Reflection: Some questions to ask</vt:lpstr>
      <vt:lpstr>Actions to take</vt:lpstr>
      <vt:lpstr>Actions to take</vt:lpstr>
      <vt:lpstr>Further reading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lastModifiedBy>Erica Beccarello</cp:lastModifiedBy>
  <cp:revision>33</cp:revision>
  <dcterms:created xsi:type="dcterms:W3CDTF">2022-08-04T08:34:17Z</dcterms:created>
  <dcterms:modified xsi:type="dcterms:W3CDTF">2024-10-23T10:03:46Z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