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notesMasterIdLst>
    <p:notesMasterId r:id="rId21"/>
  </p:notesMasterIdLst>
  <p:sldIdLst>
    <p:sldId id="256" r:id="rId5"/>
    <p:sldId id="270" r:id="rId6"/>
    <p:sldId id="284" r:id="rId7"/>
    <p:sldId id="278" r:id="rId8"/>
    <p:sldId id="282" r:id="rId9"/>
    <p:sldId id="287" r:id="rId10"/>
    <p:sldId id="281" r:id="rId11"/>
    <p:sldId id="288" r:id="rId12"/>
    <p:sldId id="289" r:id="rId13"/>
    <p:sldId id="290" r:id="rId14"/>
    <p:sldId id="285" r:id="rId15"/>
    <p:sldId id="291" r:id="rId16"/>
    <p:sldId id="265" r:id="rId17"/>
    <p:sldId id="273" r:id="rId18"/>
    <p:sldId id="272" r:id="rId19"/>
    <p:sldId id="28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61030B-2053-455D-B6FA-00A2E6ABF84D}" name="Gráinne Kilcullen" initials="GK" userId="S::grainne.kilcullen@actionaid.org::cfe751f3-5dbf-4354-bb1a-5d144b22c1f1" providerId="AD"/>
  <p188:author id="{108BE118-ADA6-0AA1-25AB-45A4C3FE046E}" name="Erica Beccarello" initials="EB" userId="S::erica.beccarello@actionaid.org::4cfe7f98-5fdd-4436-b022-65f9c48a41b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4BC03"/>
    <a:srgbClr val="C6BDAE"/>
    <a:srgbClr val="8FB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765A98-CE74-45AB-85BC-3F2CB67804AE}" v="11" dt="2025-09-25T15:30:27.7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29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Beccarello" userId="4cfe7f98-5fdd-4436-b022-65f9c48a41be" providerId="ADAL" clId="{5808BB3D-FD44-439D-9AFD-FAD0278D050E}"/>
    <pc:docChg chg="undo custSel modSld">
      <pc:chgData name="Erica Beccarello" userId="4cfe7f98-5fdd-4436-b022-65f9c48a41be" providerId="ADAL" clId="{5808BB3D-FD44-439D-9AFD-FAD0278D050E}" dt="2024-10-23T10:03:43.280" v="43" actId="20577"/>
      <pc:docMkLst>
        <pc:docMk/>
      </pc:docMkLst>
      <pc:sldChg chg="modSp mod modAnim">
        <pc:chgData name="Erica Beccarello" userId="4cfe7f98-5fdd-4436-b022-65f9c48a41be" providerId="ADAL" clId="{5808BB3D-FD44-439D-9AFD-FAD0278D050E}" dt="2024-10-23T10:03:43.280" v="43" actId="20577"/>
        <pc:sldMkLst>
          <pc:docMk/>
          <pc:sldMk cId="1809325934" sldId="270"/>
        </pc:sldMkLst>
      </pc:sldChg>
      <pc:sldChg chg="modSp">
        <pc:chgData name="Erica Beccarello" userId="4cfe7f98-5fdd-4436-b022-65f9c48a41be" providerId="ADAL" clId="{5808BB3D-FD44-439D-9AFD-FAD0278D050E}" dt="2024-10-23T10:00:48.600" v="3" actId="20577"/>
        <pc:sldMkLst>
          <pc:docMk/>
          <pc:sldMk cId="4134100079" sldId="278"/>
        </pc:sldMkLst>
      </pc:sldChg>
    </pc:docChg>
  </pc:docChgLst>
  <pc:docChgLst>
    <pc:chgData clId="Web-{B14F76F6-36D9-E7BE-3D9A-4FC50847C1FD}"/>
    <pc:docChg chg="modSld">
      <pc:chgData name="" userId="" providerId="" clId="Web-{B14F76F6-36D9-E7BE-3D9A-4FC50847C1FD}" dt="2024-04-16T08:58:00.800" v="0" actId="20577"/>
      <pc:docMkLst>
        <pc:docMk/>
      </pc:docMkLst>
      <pc:sldChg chg="modSp">
        <pc:chgData name="" userId="" providerId="" clId="Web-{B14F76F6-36D9-E7BE-3D9A-4FC50847C1FD}" dt="2024-04-16T08:58:00.800" v="0" actId="20577"/>
        <pc:sldMkLst>
          <pc:docMk/>
          <pc:sldMk cId="1021229630" sldId="256"/>
        </pc:sldMkLst>
      </pc:sldChg>
    </pc:docChg>
  </pc:docChgLst>
  <pc:docChgLst>
    <pc:chgData name="Helena, Comms - ActionAid Ireland" userId="S::comms.ireland@actionaid.org::de6448a9-8ed2-4067-83a9-ed341f0e0013" providerId="AD" clId="Web-{79C0C6C3-565E-EF48-1D0E-398FC54A43BD}"/>
    <pc:docChg chg="modSld">
      <pc:chgData name="Helena, Comms - ActionAid Ireland" userId="S::comms.ireland@actionaid.org::de6448a9-8ed2-4067-83a9-ed341f0e0013" providerId="AD" clId="Web-{79C0C6C3-565E-EF48-1D0E-398FC54A43BD}" dt="2024-10-22T13:20:11.560" v="55" actId="20577"/>
      <pc:docMkLst>
        <pc:docMk/>
      </pc:docMkLst>
      <pc:sldChg chg="modSp">
        <pc:chgData name="Helena, Comms - ActionAid Ireland" userId="S::comms.ireland@actionaid.org::de6448a9-8ed2-4067-83a9-ed341f0e0013" providerId="AD" clId="Web-{79C0C6C3-565E-EF48-1D0E-398FC54A43BD}" dt="2024-10-22T13:20:11.560" v="55" actId="20577"/>
        <pc:sldMkLst>
          <pc:docMk/>
          <pc:sldMk cId="1809325934" sldId="270"/>
        </pc:sldMkLst>
      </pc:sldChg>
    </pc:docChg>
  </pc:docChgLst>
  <pc:docChgLst>
    <pc:chgData name="Jo-Ann Ward" userId="S::joann.ward@actionaid.org::cc4ed5f1-cedb-4a98-8727-f2c28783c563" providerId="AD" clId="Web-{B14F76F6-36D9-E7BE-3D9A-4FC50847C1FD}"/>
    <pc:docChg chg="delSld modSld">
      <pc:chgData name="Jo-Ann Ward" userId="S::joann.ward@actionaid.org::cc4ed5f1-cedb-4a98-8727-f2c28783c563" providerId="AD" clId="Web-{B14F76F6-36D9-E7BE-3D9A-4FC50847C1FD}" dt="2024-04-16T09:03:22.593" v="116"/>
      <pc:docMkLst>
        <pc:docMk/>
      </pc:docMkLst>
      <pc:sldChg chg="del">
        <pc:chgData name="Jo-Ann Ward" userId="S::joann.ward@actionaid.org::cc4ed5f1-cedb-4a98-8727-f2c28783c563" providerId="AD" clId="Web-{B14F76F6-36D9-E7BE-3D9A-4FC50847C1FD}" dt="2024-04-16T08:59:08.849" v="36"/>
        <pc:sldMkLst>
          <pc:docMk/>
          <pc:sldMk cId="3651168180" sldId="257"/>
        </pc:sldMkLst>
      </pc:sldChg>
      <pc:sldChg chg="modSp">
        <pc:chgData name="Jo-Ann Ward" userId="S::joann.ward@actionaid.org::cc4ed5f1-cedb-4a98-8727-f2c28783c563" providerId="AD" clId="Web-{B14F76F6-36D9-E7BE-3D9A-4FC50847C1FD}" dt="2024-04-16T09:01:57.902" v="95" actId="20577"/>
        <pc:sldMkLst>
          <pc:docMk/>
          <pc:sldMk cId="2516668485" sldId="258"/>
        </pc:sldMkLst>
      </pc:sldChg>
      <pc:sldChg chg="del">
        <pc:chgData name="Jo-Ann Ward" userId="S::joann.ward@actionaid.org::cc4ed5f1-cedb-4a98-8727-f2c28783c563" providerId="AD" clId="Web-{B14F76F6-36D9-E7BE-3D9A-4FC50847C1FD}" dt="2024-04-16T08:58:17.816" v="6"/>
        <pc:sldMkLst>
          <pc:docMk/>
          <pc:sldMk cId="2112034913" sldId="259"/>
        </pc:sldMkLst>
      </pc:sldChg>
      <pc:sldChg chg="modSp">
        <pc:chgData name="Jo-Ann Ward" userId="S::joann.ward@actionaid.org::cc4ed5f1-cedb-4a98-8727-f2c28783c563" providerId="AD" clId="Web-{B14F76F6-36D9-E7BE-3D9A-4FC50847C1FD}" dt="2024-04-16T09:00:40.727" v="72" actId="20577"/>
        <pc:sldMkLst>
          <pc:docMk/>
          <pc:sldMk cId="403295427" sldId="264"/>
        </pc:sldMkLst>
      </pc:sldChg>
      <pc:sldChg chg="modSp">
        <pc:chgData name="Jo-Ann Ward" userId="S::joann.ward@actionaid.org::cc4ed5f1-cedb-4a98-8727-f2c28783c563" providerId="AD" clId="Web-{B14F76F6-36D9-E7BE-3D9A-4FC50847C1FD}" dt="2024-04-16T09:01:41.667" v="89" actId="20577"/>
        <pc:sldMkLst>
          <pc:docMk/>
          <pc:sldMk cId="3065956228" sldId="265"/>
        </pc:sldMkLst>
      </pc:sldChg>
      <pc:sldChg chg="addSp delSp modSp">
        <pc:chgData name="Jo-Ann Ward" userId="S::joann.ward@actionaid.org::cc4ed5f1-cedb-4a98-8727-f2c28783c563" providerId="AD" clId="Web-{B14F76F6-36D9-E7BE-3D9A-4FC50847C1FD}" dt="2024-04-16T09:00:12.851" v="62" actId="20577"/>
        <pc:sldMkLst>
          <pc:docMk/>
          <pc:sldMk cId="3027484557" sldId="268"/>
        </pc:sldMkLst>
      </pc:sldChg>
      <pc:sldChg chg="modSp">
        <pc:chgData name="Jo-Ann Ward" userId="S::joann.ward@actionaid.org::cc4ed5f1-cedb-4a98-8727-f2c28783c563" providerId="AD" clId="Web-{B14F76F6-36D9-E7BE-3D9A-4FC50847C1FD}" dt="2024-04-16T08:59:04.693" v="35" actId="20577"/>
        <pc:sldMkLst>
          <pc:docMk/>
          <pc:sldMk cId="1809325934" sldId="270"/>
        </pc:sldMkLst>
      </pc:sldChg>
      <pc:sldChg chg="delSp modSp">
        <pc:chgData name="Jo-Ann Ward" userId="S::joann.ward@actionaid.org::cc4ed5f1-cedb-4a98-8727-f2c28783c563" providerId="AD" clId="Web-{B14F76F6-36D9-E7BE-3D9A-4FC50847C1FD}" dt="2024-04-16T08:59:20.646" v="44"/>
        <pc:sldMkLst>
          <pc:docMk/>
          <pc:sldMk cId="3705171854" sldId="271"/>
        </pc:sldMkLst>
      </pc:sldChg>
      <pc:sldChg chg="modSp">
        <pc:chgData name="Jo-Ann Ward" userId="S::joann.ward@actionaid.org::cc4ed5f1-cedb-4a98-8727-f2c28783c563" providerId="AD" clId="Web-{B14F76F6-36D9-E7BE-3D9A-4FC50847C1FD}" dt="2024-04-16T09:00:53.118" v="75" actId="20577"/>
        <pc:sldMkLst>
          <pc:docMk/>
          <pc:sldMk cId="3737457157" sldId="272"/>
        </pc:sldMkLst>
      </pc:sldChg>
      <pc:sldChg chg="modSp">
        <pc:chgData name="Jo-Ann Ward" userId="S::joann.ward@actionaid.org::cc4ed5f1-cedb-4a98-8727-f2c28783c563" providerId="AD" clId="Web-{B14F76F6-36D9-E7BE-3D9A-4FC50847C1FD}" dt="2024-04-16T09:01:15.588" v="84" actId="20577"/>
        <pc:sldMkLst>
          <pc:docMk/>
          <pc:sldMk cId="653770758" sldId="273"/>
        </pc:sldMkLst>
      </pc:sldChg>
      <pc:sldChg chg="addSp delSp modSp mod modClrScheme delDesignElem chgLayout">
        <pc:chgData name="Jo-Ann Ward" userId="S::joann.ward@actionaid.org::cc4ed5f1-cedb-4a98-8727-f2c28783c563" providerId="AD" clId="Web-{B14F76F6-36D9-E7BE-3D9A-4FC50847C1FD}" dt="2024-04-16T09:03:11.545" v="115"/>
        <pc:sldMkLst>
          <pc:docMk/>
          <pc:sldMk cId="2649896640" sldId="274"/>
        </pc:sldMkLst>
      </pc:sldChg>
      <pc:sldChg chg="del">
        <pc:chgData name="Jo-Ann Ward" userId="S::joann.ward@actionaid.org::cc4ed5f1-cedb-4a98-8727-f2c28783c563" providerId="AD" clId="Web-{B14F76F6-36D9-E7BE-3D9A-4FC50847C1FD}" dt="2024-04-16T09:03:22.593" v="116"/>
        <pc:sldMkLst>
          <pc:docMk/>
          <pc:sldMk cId="1894597397" sldId="275"/>
        </pc:sldMkLst>
      </pc:sldChg>
      <pc:sldChg chg="del">
        <pc:chgData name="Jo-Ann Ward" userId="S::joann.ward@actionaid.org::cc4ed5f1-cedb-4a98-8727-f2c28783c563" providerId="AD" clId="Web-{B14F76F6-36D9-E7BE-3D9A-4FC50847C1FD}" dt="2024-04-16T08:58:19.910" v="7"/>
        <pc:sldMkLst>
          <pc:docMk/>
          <pc:sldMk cId="2424797633" sldId="276"/>
        </pc:sldMkLst>
      </pc:sldChg>
      <pc:sldChg chg="del">
        <pc:chgData name="Jo-Ann Ward" userId="S::joann.ward@actionaid.org::cc4ed5f1-cedb-4a98-8727-f2c28783c563" providerId="AD" clId="Web-{B14F76F6-36D9-E7BE-3D9A-4FC50847C1FD}" dt="2024-04-16T08:58:15.613" v="5"/>
        <pc:sldMkLst>
          <pc:docMk/>
          <pc:sldMk cId="3030168688" sldId="277"/>
        </pc:sldMkLst>
      </pc:sldChg>
      <pc:sldChg chg="modSp">
        <pc:chgData name="Jo-Ann Ward" userId="S::joann.ward@actionaid.org::cc4ed5f1-cedb-4a98-8727-f2c28783c563" providerId="AD" clId="Web-{B14F76F6-36D9-E7BE-3D9A-4FC50847C1FD}" dt="2024-04-16T08:58:10.644" v="4" actId="20577"/>
        <pc:sldMkLst>
          <pc:docMk/>
          <pc:sldMk cId="4134100079" sldId="278"/>
        </pc:sldMkLst>
      </pc:sldChg>
    </pc:docChg>
  </pc:docChgLst>
  <pc:docChgLst>
    <pc:chgData name="Erica Beccarello" userId="4cfe7f98-5fdd-4436-b022-65f9c48a41be" providerId="ADAL" clId="{2CE39B1F-96BC-4BA8-B377-440D67E9BC2D}"/>
    <pc:docChg chg="modSld">
      <pc:chgData name="Erica Beccarello" userId="4cfe7f98-5fdd-4436-b022-65f9c48a41be" providerId="ADAL" clId="{2CE39B1F-96BC-4BA8-B377-440D67E9BC2D}" dt="2024-09-10T09:12:13.227" v="158" actId="2711"/>
      <pc:docMkLst>
        <pc:docMk/>
      </pc:docMkLst>
      <pc:sldChg chg="modSp">
        <pc:chgData name="Erica Beccarello" userId="4cfe7f98-5fdd-4436-b022-65f9c48a41be" providerId="ADAL" clId="{2CE39B1F-96BC-4BA8-B377-440D67E9BC2D}" dt="2024-09-10T09:11:35.234" v="151" actId="2711"/>
        <pc:sldMkLst>
          <pc:docMk/>
          <pc:sldMk cId="3065956228" sldId="265"/>
        </pc:sldMkLst>
      </pc:sldChg>
      <pc:sldChg chg="modSp mod">
        <pc:chgData name="Erica Beccarello" userId="4cfe7f98-5fdd-4436-b022-65f9c48a41be" providerId="ADAL" clId="{2CE39B1F-96BC-4BA8-B377-440D67E9BC2D}" dt="2024-09-10T09:11:10.961" v="147" actId="1076"/>
        <pc:sldMkLst>
          <pc:docMk/>
          <pc:sldMk cId="3027484557" sldId="268"/>
        </pc:sldMkLst>
      </pc:sldChg>
      <pc:sldChg chg="modSp">
        <pc:chgData name="Erica Beccarello" userId="4cfe7f98-5fdd-4436-b022-65f9c48a41be" providerId="ADAL" clId="{2CE39B1F-96BC-4BA8-B377-440D67E9BC2D}" dt="2024-09-10T09:10:51.849" v="145" actId="2711"/>
        <pc:sldMkLst>
          <pc:docMk/>
          <pc:sldMk cId="1809325934" sldId="270"/>
        </pc:sldMkLst>
      </pc:sldChg>
      <pc:sldChg chg="modSp">
        <pc:chgData name="Erica Beccarello" userId="4cfe7f98-5fdd-4436-b022-65f9c48a41be" providerId="ADAL" clId="{2CE39B1F-96BC-4BA8-B377-440D67E9BC2D}" dt="2024-09-10T09:12:13.227" v="158" actId="2711"/>
        <pc:sldMkLst>
          <pc:docMk/>
          <pc:sldMk cId="3737457157" sldId="272"/>
        </pc:sldMkLst>
      </pc:sldChg>
      <pc:sldChg chg="modSp">
        <pc:chgData name="Erica Beccarello" userId="4cfe7f98-5fdd-4436-b022-65f9c48a41be" providerId="ADAL" clId="{2CE39B1F-96BC-4BA8-B377-440D67E9BC2D}" dt="2024-09-10T09:11:53.573" v="155" actId="2711"/>
        <pc:sldMkLst>
          <pc:docMk/>
          <pc:sldMk cId="653770758" sldId="273"/>
        </pc:sldMkLst>
      </pc:sldChg>
      <pc:sldChg chg="modSp">
        <pc:chgData name="Erica Beccarello" userId="4cfe7f98-5fdd-4436-b022-65f9c48a41be" providerId="ADAL" clId="{2CE39B1F-96BC-4BA8-B377-440D67E9BC2D}" dt="2024-09-10T09:10:14.751" v="141" actId="2711"/>
        <pc:sldMkLst>
          <pc:docMk/>
          <pc:sldMk cId="4134100079" sldId="278"/>
        </pc:sldMkLst>
      </pc:sldChg>
      <pc:sldChg chg="modSp mod">
        <pc:chgData name="Erica Beccarello" userId="4cfe7f98-5fdd-4436-b022-65f9c48a41be" providerId="ADAL" clId="{2CE39B1F-96BC-4BA8-B377-440D67E9BC2D}" dt="2024-09-10T09:10:36.502" v="144" actId="2711"/>
        <pc:sldMkLst>
          <pc:docMk/>
          <pc:sldMk cId="3855039558" sldId="279"/>
        </pc:sldMkLst>
      </pc:sldChg>
      <pc:sldChg chg="modSp mod">
        <pc:chgData name="Erica Beccarello" userId="4cfe7f98-5fdd-4436-b022-65f9c48a41be" providerId="ADAL" clId="{2CE39B1F-96BC-4BA8-B377-440D67E9BC2D}" dt="2024-09-10T09:10:00.212" v="139" actId="2711"/>
        <pc:sldMkLst>
          <pc:docMk/>
          <pc:sldMk cId="1612404836" sldId="280"/>
        </pc:sldMkLst>
      </pc:sldChg>
      <pc:sldChg chg="modSp">
        <pc:chgData name="Erica Beccarello" userId="4cfe7f98-5fdd-4436-b022-65f9c48a41be" providerId="ADAL" clId="{2CE39B1F-96BC-4BA8-B377-440D67E9BC2D}" dt="2024-09-10T09:10:20.634" v="142" actId="2711"/>
        <pc:sldMkLst>
          <pc:docMk/>
          <pc:sldMk cId="1976108832" sldId="282"/>
        </pc:sldMkLst>
      </pc:sldChg>
      <pc:sldChg chg="modSp">
        <pc:chgData name="Erica Beccarello" userId="4cfe7f98-5fdd-4436-b022-65f9c48a41be" providerId="ADAL" clId="{2CE39B1F-96BC-4BA8-B377-440D67E9BC2D}" dt="2024-09-10T09:10:26.809" v="143" actId="2711"/>
        <pc:sldMkLst>
          <pc:docMk/>
          <pc:sldMk cId="968516330" sldId="283"/>
        </pc:sldMkLst>
      </pc:sldChg>
      <pc:sldChg chg="modSp">
        <pc:chgData name="Erica Beccarello" userId="4cfe7f98-5fdd-4436-b022-65f9c48a41be" providerId="ADAL" clId="{2CE39B1F-96BC-4BA8-B377-440D67E9BC2D}" dt="2024-09-10T09:10:08.523" v="140" actId="2711"/>
        <pc:sldMkLst>
          <pc:docMk/>
          <pc:sldMk cId="2201723238" sldId="284"/>
        </pc:sldMkLst>
      </pc:sldChg>
      <pc:sldChg chg="modSp">
        <pc:chgData name="Erica Beccarello" userId="4cfe7f98-5fdd-4436-b022-65f9c48a41be" providerId="ADAL" clId="{2CE39B1F-96BC-4BA8-B377-440D67E9BC2D}" dt="2024-09-10T09:11:20.531" v="148" actId="2711"/>
        <pc:sldMkLst>
          <pc:docMk/>
          <pc:sldMk cId="2242818478" sldId="285"/>
        </pc:sldMkLst>
      </pc:sldChg>
    </pc:docChg>
  </pc:docChgLst>
  <pc:docChgLst>
    <pc:chgData name="Helena, Comms - ActionAid Ireland" userId="S::comms.ireland@actionaid.org::de6448a9-8ed2-4067-83a9-ed341f0e0013" providerId="AD" clId="Web-{85300083-4717-C0AF-372B-7C2A2BECEE75}"/>
    <pc:docChg chg="modSld">
      <pc:chgData name="Helena, Comms - ActionAid Ireland" userId="S::comms.ireland@actionaid.org::de6448a9-8ed2-4067-83a9-ed341f0e0013" providerId="AD" clId="Web-{85300083-4717-C0AF-372B-7C2A2BECEE75}" dt="2024-10-11T11:36:58.915" v="0" actId="20577"/>
      <pc:docMkLst>
        <pc:docMk/>
      </pc:docMkLst>
      <pc:sldChg chg="modSp">
        <pc:chgData name="Helena, Comms - ActionAid Ireland" userId="S::comms.ireland@actionaid.org::de6448a9-8ed2-4067-83a9-ed341f0e0013" providerId="AD" clId="Web-{85300083-4717-C0AF-372B-7C2A2BECEE75}" dt="2024-10-11T11:36:58.915" v="0" actId="20577"/>
        <pc:sldMkLst>
          <pc:docMk/>
          <pc:sldMk cId="2242818478" sldId="285"/>
        </pc:sldMkLst>
      </pc:sldChg>
    </pc:docChg>
  </pc:docChgLst>
  <pc:docChgLst>
    <pc:chgData name="Erica Beccarello" userId="4cfe7f98-5fdd-4436-b022-65f9c48a41be" providerId="ADAL" clId="{28BD881D-6B28-497F-B465-6203ACEB73A0}"/>
    <pc:docChg chg="undo custSel addSld delSld modSld sldOrd">
      <pc:chgData name="Erica Beccarello" userId="4cfe7f98-5fdd-4436-b022-65f9c48a41be" providerId="ADAL" clId="{28BD881D-6B28-497F-B465-6203ACEB73A0}" dt="2024-08-14T09:43:38.568" v="1753"/>
      <pc:docMkLst>
        <pc:docMk/>
      </pc:docMkLst>
      <pc:sldChg chg="addSp modSp mod">
        <pc:chgData name="Erica Beccarello" userId="4cfe7f98-5fdd-4436-b022-65f9c48a41be" providerId="ADAL" clId="{28BD881D-6B28-497F-B465-6203ACEB73A0}" dt="2024-08-12T14:31:32.750" v="1234" actId="2711"/>
        <pc:sldMkLst>
          <pc:docMk/>
          <pc:sldMk cId="1021229630" sldId="256"/>
        </pc:sldMkLst>
      </pc:sldChg>
      <pc:sldChg chg="del">
        <pc:chgData name="Erica Beccarello" userId="4cfe7f98-5fdd-4436-b022-65f9c48a41be" providerId="ADAL" clId="{28BD881D-6B28-497F-B465-6203ACEB73A0}" dt="2024-08-12T14:16:44.930" v="1215" actId="2696"/>
        <pc:sldMkLst>
          <pc:docMk/>
          <pc:sldMk cId="2516668485" sldId="258"/>
        </pc:sldMkLst>
      </pc:sldChg>
      <pc:sldChg chg="addSp modSp del mod">
        <pc:chgData name="Erica Beccarello" userId="4cfe7f98-5fdd-4436-b022-65f9c48a41be" providerId="ADAL" clId="{28BD881D-6B28-497F-B465-6203ACEB73A0}" dt="2024-08-12T15:30:02.394" v="1736" actId="47"/>
        <pc:sldMkLst>
          <pc:docMk/>
          <pc:sldMk cId="403295427" sldId="264"/>
        </pc:sldMkLst>
      </pc:sldChg>
      <pc:sldChg chg="modSp mod">
        <pc:chgData name="Erica Beccarello" userId="4cfe7f98-5fdd-4436-b022-65f9c48a41be" providerId="ADAL" clId="{28BD881D-6B28-497F-B465-6203ACEB73A0}" dt="2024-08-12T14:34:25.250" v="1275" actId="255"/>
        <pc:sldMkLst>
          <pc:docMk/>
          <pc:sldMk cId="3065956228" sldId="265"/>
        </pc:sldMkLst>
      </pc:sldChg>
      <pc:sldChg chg="addSp delSp modSp mod setBg modAnim">
        <pc:chgData name="Erica Beccarello" userId="4cfe7f98-5fdd-4436-b022-65f9c48a41be" providerId="ADAL" clId="{28BD881D-6B28-497F-B465-6203ACEB73A0}" dt="2024-08-13T08:27:01.606" v="1751" actId="20577"/>
        <pc:sldMkLst>
          <pc:docMk/>
          <pc:sldMk cId="3027484557" sldId="268"/>
        </pc:sldMkLst>
      </pc:sldChg>
      <pc:sldChg chg="addSp modSp mod modAnim">
        <pc:chgData name="Erica Beccarello" userId="4cfe7f98-5fdd-4436-b022-65f9c48a41be" providerId="ADAL" clId="{28BD881D-6B28-497F-B465-6203ACEB73A0}" dt="2024-08-12T15:16:19.417" v="1706" actId="27636"/>
        <pc:sldMkLst>
          <pc:docMk/>
          <pc:sldMk cId="1809325934" sldId="270"/>
        </pc:sldMkLst>
      </pc:sldChg>
      <pc:sldChg chg="addSp modSp del mod">
        <pc:chgData name="Erica Beccarello" userId="4cfe7f98-5fdd-4436-b022-65f9c48a41be" providerId="ADAL" clId="{28BD881D-6B28-497F-B465-6203ACEB73A0}" dt="2024-08-12T14:34:40.036" v="1276" actId="47"/>
        <pc:sldMkLst>
          <pc:docMk/>
          <pc:sldMk cId="3705171854" sldId="271"/>
        </pc:sldMkLst>
      </pc:sldChg>
      <pc:sldChg chg="modSp mod">
        <pc:chgData name="Erica Beccarello" userId="4cfe7f98-5fdd-4436-b022-65f9c48a41be" providerId="ADAL" clId="{28BD881D-6B28-497F-B465-6203ACEB73A0}" dt="2024-08-12T14:58:08.081" v="1369" actId="113"/>
        <pc:sldMkLst>
          <pc:docMk/>
          <pc:sldMk cId="3737457157" sldId="272"/>
        </pc:sldMkLst>
      </pc:sldChg>
      <pc:sldChg chg="modSp mod">
        <pc:chgData name="Erica Beccarello" userId="4cfe7f98-5fdd-4436-b022-65f9c48a41be" providerId="ADAL" clId="{28BD881D-6B28-497F-B465-6203ACEB73A0}" dt="2024-08-12T14:34:13.367" v="1273" actId="255"/>
        <pc:sldMkLst>
          <pc:docMk/>
          <pc:sldMk cId="653770758" sldId="273"/>
        </pc:sldMkLst>
      </pc:sldChg>
      <pc:sldChg chg="addSp delSp modSp mod ord">
        <pc:chgData name="Erica Beccarello" userId="4cfe7f98-5fdd-4436-b022-65f9c48a41be" providerId="ADAL" clId="{28BD881D-6B28-497F-B465-6203ACEB73A0}" dt="2024-08-12T14:18:11.102" v="1223"/>
        <pc:sldMkLst>
          <pc:docMk/>
          <pc:sldMk cId="2649896640" sldId="274"/>
        </pc:sldMkLst>
      </pc:sldChg>
      <pc:sldChg chg="addSp modSp mod modAnim">
        <pc:chgData name="Erica Beccarello" userId="4cfe7f98-5fdd-4436-b022-65f9c48a41be" providerId="ADAL" clId="{28BD881D-6B28-497F-B465-6203ACEB73A0}" dt="2024-08-12T15:15:48.007" v="1701" actId="255"/>
        <pc:sldMkLst>
          <pc:docMk/>
          <pc:sldMk cId="4134100079" sldId="278"/>
        </pc:sldMkLst>
      </pc:sldChg>
      <pc:sldChg chg="new del">
        <pc:chgData name="Erica Beccarello" userId="4cfe7f98-5fdd-4436-b022-65f9c48a41be" providerId="ADAL" clId="{28BD881D-6B28-497F-B465-6203ACEB73A0}" dt="2024-08-08T15:31:37.594" v="40" actId="680"/>
        <pc:sldMkLst>
          <pc:docMk/>
          <pc:sldMk cId="734350053" sldId="279"/>
        </pc:sldMkLst>
      </pc:sldChg>
      <pc:sldChg chg="modSp add del">
        <pc:chgData name="Erica Beccarello" userId="4cfe7f98-5fdd-4436-b022-65f9c48a41be" providerId="ADAL" clId="{28BD881D-6B28-497F-B465-6203ACEB73A0}" dt="2024-08-08T15:43:21.076" v="131" actId="2696"/>
        <pc:sldMkLst>
          <pc:docMk/>
          <pc:sldMk cId="970831842" sldId="279"/>
        </pc:sldMkLst>
      </pc:sldChg>
      <pc:sldChg chg="new del">
        <pc:chgData name="Erica Beccarello" userId="4cfe7f98-5fdd-4436-b022-65f9c48a41be" providerId="ADAL" clId="{28BD881D-6B28-497F-B465-6203ACEB73A0}" dt="2024-08-09T08:18:20.169" v="294" actId="680"/>
        <pc:sldMkLst>
          <pc:docMk/>
          <pc:sldMk cId="1952339480" sldId="279"/>
        </pc:sldMkLst>
      </pc:sldChg>
      <pc:sldChg chg="addSp delSp modSp add mod ord">
        <pc:chgData name="Erica Beccarello" userId="4cfe7f98-5fdd-4436-b022-65f9c48a41be" providerId="ADAL" clId="{28BD881D-6B28-497F-B465-6203ACEB73A0}" dt="2024-08-12T13:52:46.168" v="1099"/>
        <pc:sldMkLst>
          <pc:docMk/>
          <pc:sldMk cId="3855039558" sldId="279"/>
        </pc:sldMkLst>
      </pc:sldChg>
      <pc:sldChg chg="addSp delSp modSp add mod ord">
        <pc:chgData name="Erica Beccarello" userId="4cfe7f98-5fdd-4436-b022-65f9c48a41be" providerId="ADAL" clId="{28BD881D-6B28-497F-B465-6203ACEB73A0}" dt="2024-08-14T09:43:38.568" v="1753"/>
        <pc:sldMkLst>
          <pc:docMk/>
          <pc:sldMk cId="1612404836" sldId="280"/>
        </pc:sldMkLst>
      </pc:sldChg>
      <pc:sldChg chg="addSp delSp modSp add mod ord">
        <pc:chgData name="Erica Beccarello" userId="4cfe7f98-5fdd-4436-b022-65f9c48a41be" providerId="ADAL" clId="{28BD881D-6B28-497F-B465-6203ACEB73A0}" dt="2024-08-12T14:18:31.998" v="1229"/>
        <pc:sldMkLst>
          <pc:docMk/>
          <pc:sldMk cId="3201209140" sldId="281"/>
        </pc:sldMkLst>
      </pc:sldChg>
      <pc:sldChg chg="addSp modSp add ord modAnim">
        <pc:chgData name="Erica Beccarello" userId="4cfe7f98-5fdd-4436-b022-65f9c48a41be" providerId="ADAL" clId="{28BD881D-6B28-497F-B465-6203ACEB73A0}" dt="2024-08-12T15:15:54.242" v="1702" actId="255"/>
        <pc:sldMkLst>
          <pc:docMk/>
          <pc:sldMk cId="1976108832" sldId="282"/>
        </pc:sldMkLst>
      </pc:sldChg>
      <pc:sldChg chg="addSp modSp add ord">
        <pc:chgData name="Erica Beccarello" userId="4cfe7f98-5fdd-4436-b022-65f9c48a41be" providerId="ADAL" clId="{28BD881D-6B28-497F-B465-6203ACEB73A0}" dt="2024-08-12T15:16:02.302" v="1703" actId="255"/>
        <pc:sldMkLst>
          <pc:docMk/>
          <pc:sldMk cId="968516330" sldId="283"/>
        </pc:sldMkLst>
      </pc:sldChg>
      <pc:sldChg chg="addSp modSp add ord modAnim">
        <pc:chgData name="Erica Beccarello" userId="4cfe7f98-5fdd-4436-b022-65f9c48a41be" providerId="ADAL" clId="{28BD881D-6B28-497F-B465-6203ACEB73A0}" dt="2024-08-12T15:15:41.307" v="1700" actId="255"/>
        <pc:sldMkLst>
          <pc:docMk/>
          <pc:sldMk cId="2201723238" sldId="284"/>
        </pc:sldMkLst>
      </pc:sldChg>
      <pc:sldChg chg="addSp modSp add mod ord modAnim">
        <pc:chgData name="Erica Beccarello" userId="4cfe7f98-5fdd-4436-b022-65f9c48a41be" providerId="ADAL" clId="{28BD881D-6B28-497F-B465-6203ACEB73A0}" dt="2024-08-12T15:06:26.513" v="1573" actId="27636"/>
        <pc:sldMkLst>
          <pc:docMk/>
          <pc:sldMk cId="2242818478" sldId="285"/>
        </pc:sldMkLst>
      </pc:sldChg>
      <pc:sldChg chg="modSp add mod ord modAnim">
        <pc:chgData name="Erica Beccarello" userId="4cfe7f98-5fdd-4436-b022-65f9c48a41be" providerId="ADAL" clId="{28BD881D-6B28-497F-B465-6203ACEB73A0}" dt="2024-08-12T15:30:11.387" v="1738" actId="255"/>
        <pc:sldMkLst>
          <pc:docMk/>
          <pc:sldMk cId="4047229398" sldId="286"/>
        </pc:sldMkLst>
      </pc:sldChg>
    </pc:docChg>
  </pc:docChgLst>
  <pc:docChgLst>
    <pc:chgData name="Gráinne Kilcullen" userId="S::grainne.kilcullen@actionaid.org::cfe751f3-5dbf-4354-bb1a-5d144b22c1f1" providerId="AD" clId="Web-{EFCDA9E4-55F1-2D9D-323B-A05ABAE441C0}"/>
    <pc:docChg chg="mod">
      <pc:chgData name="Gráinne Kilcullen" userId="S::grainne.kilcullen@actionaid.org::cfe751f3-5dbf-4354-bb1a-5d144b22c1f1" providerId="AD" clId="Web-{EFCDA9E4-55F1-2D9D-323B-A05ABAE441C0}" dt="2024-09-03T07:42:52.033" v="0"/>
      <pc:docMkLst>
        <pc:docMk/>
      </pc:docMkLst>
    </pc:docChg>
  </pc:docChgLst>
  <pc:docChgLst>
    <pc:chgData name="Jo-Ann Ward" userId="cc4ed5f1-cedb-4a98-8727-f2c28783c563" providerId="ADAL" clId="{726D004D-DB8C-42B8-89A4-D7581330BA7B}"/>
    <pc:docChg chg="modSld">
      <pc:chgData name="Jo-Ann Ward" userId="cc4ed5f1-cedb-4a98-8727-f2c28783c563" providerId="ADAL" clId="{726D004D-DB8C-42B8-89A4-D7581330BA7B}" dt="2025-09-25T15:30:27.797" v="7"/>
      <pc:docMkLst>
        <pc:docMk/>
      </pc:docMkLst>
      <pc:sldChg chg="modAnim">
        <pc:chgData name="Jo-Ann Ward" userId="cc4ed5f1-cedb-4a98-8727-f2c28783c563" providerId="ADAL" clId="{726D004D-DB8C-42B8-89A4-D7581330BA7B}" dt="2025-09-25T15:28:36.854" v="0"/>
        <pc:sldMkLst>
          <pc:docMk/>
          <pc:sldMk cId="4134100079" sldId="278"/>
        </pc:sldMkLst>
      </pc:sldChg>
      <pc:sldChg chg="modAnim">
        <pc:chgData name="Jo-Ann Ward" userId="cc4ed5f1-cedb-4a98-8727-f2c28783c563" providerId="ADAL" clId="{726D004D-DB8C-42B8-89A4-D7581330BA7B}" dt="2025-09-25T15:30:27.797" v="7"/>
        <pc:sldMkLst>
          <pc:docMk/>
          <pc:sldMk cId="1976108832" sldId="282"/>
        </pc:sldMkLst>
      </pc:sldChg>
      <pc:sldChg chg="modAnim">
        <pc:chgData name="Jo-Ann Ward" userId="cc4ed5f1-cedb-4a98-8727-f2c28783c563" providerId="ADAL" clId="{726D004D-DB8C-42B8-89A4-D7581330BA7B}" dt="2025-09-25T15:30:11.582" v="4"/>
        <pc:sldMkLst>
          <pc:docMk/>
          <pc:sldMk cId="2201723238" sldId="284"/>
        </pc:sldMkLst>
      </pc:sldChg>
    </pc:docChg>
  </pc:docChgLst>
  <pc:docChgLst>
    <pc:chgData name="Helena, Comms - ActionAid Ireland" userId="S::comms.ireland@actionaid.org::de6448a9-8ed2-4067-83a9-ed341f0e0013" providerId="AD" clId="Web-{8369762C-9C8D-D48B-CC7B-5F1A6AC2E27D}"/>
    <pc:docChg chg="modSld">
      <pc:chgData name="Helena, Comms - ActionAid Ireland" userId="S::comms.ireland@actionaid.org::de6448a9-8ed2-4067-83a9-ed341f0e0013" providerId="AD" clId="Web-{8369762C-9C8D-D48B-CC7B-5F1A6AC2E27D}" dt="2024-09-16T12:52:06.800" v="10" actId="20577"/>
      <pc:docMkLst>
        <pc:docMk/>
      </pc:docMkLst>
      <pc:sldChg chg="modSp">
        <pc:chgData name="Helena, Comms - ActionAid Ireland" userId="S::comms.ireland@actionaid.org::de6448a9-8ed2-4067-83a9-ed341f0e0013" providerId="AD" clId="Web-{8369762C-9C8D-D48B-CC7B-5F1A6AC2E27D}" dt="2024-09-16T12:37:06.806" v="8" actId="20577"/>
        <pc:sldMkLst>
          <pc:docMk/>
          <pc:sldMk cId="3065956228" sldId="265"/>
        </pc:sldMkLst>
      </pc:sldChg>
      <pc:sldChg chg="modSp">
        <pc:chgData name="Helena, Comms - ActionAid Ireland" userId="S::comms.ireland@actionaid.org::de6448a9-8ed2-4067-83a9-ed341f0e0013" providerId="AD" clId="Web-{8369762C-9C8D-D48B-CC7B-5F1A6AC2E27D}" dt="2024-09-16T12:30:58.580" v="2" actId="20577"/>
        <pc:sldMkLst>
          <pc:docMk/>
          <pc:sldMk cId="1809325934" sldId="270"/>
        </pc:sldMkLst>
      </pc:sldChg>
      <pc:sldChg chg="modSp">
        <pc:chgData name="Helena, Comms - ActionAid Ireland" userId="S::comms.ireland@actionaid.org::de6448a9-8ed2-4067-83a9-ed341f0e0013" providerId="AD" clId="Web-{8369762C-9C8D-D48B-CC7B-5F1A6AC2E27D}" dt="2024-09-16T12:52:06.800" v="10" actId="20577"/>
        <pc:sldMkLst>
          <pc:docMk/>
          <pc:sldMk cId="653770758" sldId="273"/>
        </pc:sldMkLst>
      </pc:sldChg>
      <pc:sldChg chg="modSp">
        <pc:chgData name="Helena, Comms - ActionAid Ireland" userId="S::comms.ireland@actionaid.org::de6448a9-8ed2-4067-83a9-ed341f0e0013" providerId="AD" clId="Web-{8369762C-9C8D-D48B-CC7B-5F1A6AC2E27D}" dt="2024-09-16T12:30:32.204" v="1" actId="20577"/>
        <pc:sldMkLst>
          <pc:docMk/>
          <pc:sldMk cId="3855039558" sldId="279"/>
        </pc:sldMkLst>
      </pc:sldChg>
    </pc:docChg>
  </pc:docChgLst>
  <pc:docChgLst>
    <pc:chgData name="Erica Beccarello" userId="4cfe7f98-5fdd-4436-b022-65f9c48a41be" providerId="ADAL" clId="{93ED1C6F-A36C-4196-8E81-718008195215}"/>
    <pc:docChg chg="undo custSel addSld delSld modSld sldOrd">
      <pc:chgData name="Erica Beccarello" userId="4cfe7f98-5fdd-4436-b022-65f9c48a41be" providerId="ADAL" clId="{93ED1C6F-A36C-4196-8E81-718008195215}" dt="2025-07-11T08:42:20.819" v="483" actId="20577"/>
      <pc:docMkLst>
        <pc:docMk/>
      </pc:docMkLst>
      <pc:sldChg chg="modSp mod">
        <pc:chgData name="Erica Beccarello" userId="4cfe7f98-5fdd-4436-b022-65f9c48a41be" providerId="ADAL" clId="{93ED1C6F-A36C-4196-8E81-718008195215}" dt="2025-07-10T08:54:40.131" v="130" actId="20577"/>
        <pc:sldMkLst>
          <pc:docMk/>
          <pc:sldMk cId="1021229630" sldId="256"/>
        </pc:sldMkLst>
      </pc:sldChg>
      <pc:sldChg chg="modSp">
        <pc:chgData name="Erica Beccarello" userId="4cfe7f98-5fdd-4436-b022-65f9c48a41be" providerId="ADAL" clId="{93ED1C6F-A36C-4196-8E81-718008195215}" dt="2025-07-11T08:23:16.403" v="457" actId="2711"/>
        <pc:sldMkLst>
          <pc:docMk/>
          <pc:sldMk cId="3065956228" sldId="265"/>
        </pc:sldMkLst>
      </pc:sldChg>
      <pc:sldChg chg="addSp delSp modSp del mod modAnim">
        <pc:chgData name="Erica Beccarello" userId="4cfe7f98-5fdd-4436-b022-65f9c48a41be" providerId="ADAL" clId="{93ED1C6F-A36C-4196-8E81-718008195215}" dt="2025-07-10T14:17:35.699" v="355" actId="47"/>
        <pc:sldMkLst>
          <pc:docMk/>
          <pc:sldMk cId="3027484557" sldId="268"/>
        </pc:sldMkLst>
      </pc:sldChg>
      <pc:sldChg chg="modSp ord modAnim">
        <pc:chgData name="Erica Beccarello" userId="4cfe7f98-5fdd-4436-b022-65f9c48a41be" providerId="ADAL" clId="{93ED1C6F-A36C-4196-8E81-718008195215}" dt="2025-07-10T13:23:00.624" v="147" actId="13926"/>
        <pc:sldMkLst>
          <pc:docMk/>
          <pc:sldMk cId="1809325934" sldId="270"/>
        </pc:sldMkLst>
      </pc:sldChg>
      <pc:sldChg chg="modSp">
        <pc:chgData name="Erica Beccarello" userId="4cfe7f98-5fdd-4436-b022-65f9c48a41be" providerId="ADAL" clId="{93ED1C6F-A36C-4196-8E81-718008195215}" dt="2025-07-11T08:41:10.410" v="473"/>
        <pc:sldMkLst>
          <pc:docMk/>
          <pc:sldMk cId="3737457157" sldId="272"/>
        </pc:sldMkLst>
      </pc:sldChg>
      <pc:sldChg chg="modSp">
        <pc:chgData name="Erica Beccarello" userId="4cfe7f98-5fdd-4436-b022-65f9c48a41be" providerId="ADAL" clId="{93ED1C6F-A36C-4196-8E81-718008195215}" dt="2025-07-11T08:40:08.088" v="464" actId="2711"/>
        <pc:sldMkLst>
          <pc:docMk/>
          <pc:sldMk cId="653770758" sldId="273"/>
        </pc:sldMkLst>
      </pc:sldChg>
      <pc:sldChg chg="addSp delSp modSp del mod">
        <pc:chgData name="Erica Beccarello" userId="4cfe7f98-5fdd-4436-b022-65f9c48a41be" providerId="ADAL" clId="{93ED1C6F-A36C-4196-8E81-718008195215}" dt="2025-07-10T13:34:11.392" v="149" actId="47"/>
        <pc:sldMkLst>
          <pc:docMk/>
          <pc:sldMk cId="2649896640" sldId="274"/>
        </pc:sldMkLst>
      </pc:sldChg>
      <pc:sldChg chg="modSp modAnim">
        <pc:chgData name="Erica Beccarello" userId="4cfe7f98-5fdd-4436-b022-65f9c48a41be" providerId="ADAL" clId="{93ED1C6F-A36C-4196-8E81-718008195215}" dt="2025-07-10T13:36:53.801" v="201" actId="20577"/>
        <pc:sldMkLst>
          <pc:docMk/>
          <pc:sldMk cId="4134100079" sldId="278"/>
        </pc:sldMkLst>
      </pc:sldChg>
      <pc:sldChg chg="del">
        <pc:chgData name="Erica Beccarello" userId="4cfe7f98-5fdd-4436-b022-65f9c48a41be" providerId="ADAL" clId="{93ED1C6F-A36C-4196-8E81-718008195215}" dt="2025-07-08T11:53:44.372" v="92" actId="47"/>
        <pc:sldMkLst>
          <pc:docMk/>
          <pc:sldMk cId="3855039558" sldId="279"/>
        </pc:sldMkLst>
      </pc:sldChg>
      <pc:sldChg chg="modSp del mod">
        <pc:chgData name="Erica Beccarello" userId="4cfe7f98-5fdd-4436-b022-65f9c48a41be" providerId="ADAL" clId="{93ED1C6F-A36C-4196-8E81-718008195215}" dt="2025-07-10T13:23:05.804" v="148" actId="47"/>
        <pc:sldMkLst>
          <pc:docMk/>
          <pc:sldMk cId="1612404836" sldId="280"/>
        </pc:sldMkLst>
      </pc:sldChg>
      <pc:sldChg chg="modSp mod ord">
        <pc:chgData name="Erica Beccarello" userId="4cfe7f98-5fdd-4436-b022-65f9c48a41be" providerId="ADAL" clId="{93ED1C6F-A36C-4196-8E81-718008195215}" dt="2025-07-10T13:41:18.543" v="252" actId="1076"/>
        <pc:sldMkLst>
          <pc:docMk/>
          <pc:sldMk cId="3201209140" sldId="281"/>
        </pc:sldMkLst>
      </pc:sldChg>
      <pc:sldChg chg="modSp modAnim">
        <pc:chgData name="Erica Beccarello" userId="4cfe7f98-5fdd-4436-b022-65f9c48a41be" providerId="ADAL" clId="{93ED1C6F-A36C-4196-8E81-718008195215}" dt="2025-07-10T13:37:34.789" v="211" actId="20577"/>
        <pc:sldMkLst>
          <pc:docMk/>
          <pc:sldMk cId="1976108832" sldId="282"/>
        </pc:sldMkLst>
      </pc:sldChg>
      <pc:sldChg chg="del">
        <pc:chgData name="Erica Beccarello" userId="4cfe7f98-5fdd-4436-b022-65f9c48a41be" providerId="ADAL" clId="{93ED1C6F-A36C-4196-8E81-718008195215}" dt="2025-07-10T13:37:42.918" v="212" actId="47"/>
        <pc:sldMkLst>
          <pc:docMk/>
          <pc:sldMk cId="968516330" sldId="283"/>
        </pc:sldMkLst>
      </pc:sldChg>
      <pc:sldChg chg="modSp modAnim">
        <pc:chgData name="Erica Beccarello" userId="4cfe7f98-5fdd-4436-b022-65f9c48a41be" providerId="ADAL" clId="{93ED1C6F-A36C-4196-8E81-718008195215}" dt="2025-07-10T13:35:54.969" v="159" actId="5793"/>
        <pc:sldMkLst>
          <pc:docMk/>
          <pc:sldMk cId="2201723238" sldId="284"/>
        </pc:sldMkLst>
      </pc:sldChg>
      <pc:sldChg chg="modSp mod modAnim">
        <pc:chgData name="Erica Beccarello" userId="4cfe7f98-5fdd-4436-b022-65f9c48a41be" providerId="ADAL" clId="{93ED1C6F-A36C-4196-8E81-718008195215}" dt="2025-07-11T08:22:20.382" v="448" actId="1076"/>
        <pc:sldMkLst>
          <pc:docMk/>
          <pc:sldMk cId="2242818478" sldId="285"/>
        </pc:sldMkLst>
      </pc:sldChg>
      <pc:sldChg chg="modSp modAnim">
        <pc:chgData name="Erica Beccarello" userId="4cfe7f98-5fdd-4436-b022-65f9c48a41be" providerId="ADAL" clId="{93ED1C6F-A36C-4196-8E81-718008195215}" dt="2025-07-11T08:42:20.819" v="483" actId="20577"/>
        <pc:sldMkLst>
          <pc:docMk/>
          <pc:sldMk cId="4047229398" sldId="286"/>
        </pc:sldMkLst>
      </pc:sldChg>
      <pc:sldChg chg="modSp add mod modAnim">
        <pc:chgData name="Erica Beccarello" userId="4cfe7f98-5fdd-4436-b022-65f9c48a41be" providerId="ADAL" clId="{93ED1C6F-A36C-4196-8E81-718008195215}" dt="2025-07-10T13:39:15.093" v="248" actId="13926"/>
        <pc:sldMkLst>
          <pc:docMk/>
          <pc:sldMk cId="388310413" sldId="287"/>
        </pc:sldMkLst>
      </pc:sldChg>
      <pc:sldChg chg="addSp delSp modSp add mod ord">
        <pc:chgData name="Erica Beccarello" userId="4cfe7f98-5fdd-4436-b022-65f9c48a41be" providerId="ADAL" clId="{93ED1C6F-A36C-4196-8E81-718008195215}" dt="2025-07-10T14:08:07.981" v="351" actId="14826"/>
        <pc:sldMkLst>
          <pc:docMk/>
          <pc:sldMk cId="2584185260" sldId="288"/>
        </pc:sldMkLst>
      </pc:sldChg>
      <pc:sldChg chg="addSp delSp modSp add mod">
        <pc:chgData name="Erica Beccarello" userId="4cfe7f98-5fdd-4436-b022-65f9c48a41be" providerId="ADAL" clId="{93ED1C6F-A36C-4196-8E81-718008195215}" dt="2025-07-10T14:08:58.159" v="354" actId="14826"/>
        <pc:sldMkLst>
          <pc:docMk/>
          <pc:sldMk cId="16071902" sldId="289"/>
        </pc:sldMkLst>
      </pc:sldChg>
      <pc:sldChg chg="modSp add mod">
        <pc:chgData name="Erica Beccarello" userId="4cfe7f98-5fdd-4436-b022-65f9c48a41be" providerId="ADAL" clId="{93ED1C6F-A36C-4196-8E81-718008195215}" dt="2025-07-10T14:19:26.513" v="370" actId="20577"/>
        <pc:sldMkLst>
          <pc:docMk/>
          <pc:sldMk cId="2682213493" sldId="290"/>
        </pc:sldMkLst>
      </pc:sldChg>
      <pc:sldChg chg="add">
        <pc:chgData name="Erica Beccarello" userId="4cfe7f98-5fdd-4436-b022-65f9c48a41be" providerId="ADAL" clId="{93ED1C6F-A36C-4196-8E81-718008195215}" dt="2025-07-11T08:18:28.039" v="382" actId="2890"/>
        <pc:sldMkLst>
          <pc:docMk/>
          <pc:sldMk cId="4090161613" sldId="291"/>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b="0" dirty="0">
              <a:solidFill>
                <a:schemeClr val="tx1"/>
              </a:solidFill>
              <a:latin typeface="Auxilia" panose="02000000000000000000" pitchFamily="50" charset="0"/>
              <a:cs typeface="Auxilia" panose="02000000000000000000" pitchFamily="50" charset="0"/>
            </a:rPr>
            <a:t>What had you heard about women’s rights </a:t>
          </a:r>
          <a:r>
            <a:rPr lang="en-US" sz="2200" b="0" dirty="0" err="1">
              <a:solidFill>
                <a:schemeClr val="tx1"/>
              </a:solidFill>
              <a:latin typeface="Auxilia" panose="02000000000000000000" pitchFamily="50" charset="0"/>
              <a:cs typeface="Auxilia" panose="02000000000000000000" pitchFamily="50" charset="0"/>
            </a:rPr>
            <a:t>organisations</a:t>
          </a:r>
          <a:r>
            <a:rPr lang="en-US" sz="2200" b="0" dirty="0">
              <a:solidFill>
                <a:schemeClr val="tx1"/>
              </a:solidFill>
              <a:latin typeface="Auxilia" panose="02000000000000000000" pitchFamily="50" charset="0"/>
              <a:cs typeface="Auxilia" panose="02000000000000000000" pitchFamily="50" charset="0"/>
            </a:rPr>
            <a:t> as the key to ending violence against women and girls before and where had you heard about it? (from media, friends and family, just around)</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a:lnSpc>
              <a:spcPct val="100000"/>
            </a:lnSpc>
          </a:pPr>
          <a:r>
            <a:rPr lang="en-US" sz="2200" dirty="0">
              <a:solidFill>
                <a:schemeClr val="tx1"/>
              </a:solidFill>
              <a:latin typeface="Auxilia" panose="02000000000000000000" pitchFamily="50" charset="0"/>
              <a:cs typeface="Auxilia" panose="02000000000000000000" pitchFamily="50" charset="0"/>
            </a:rPr>
            <a:t>Who has the power and control when it comes to the work of women’s rights </a:t>
          </a:r>
          <a:r>
            <a:rPr lang="en-US" sz="2200" dirty="0" err="1">
              <a:solidFill>
                <a:schemeClr val="tx1"/>
              </a:solidFill>
              <a:latin typeface="Auxilia" panose="02000000000000000000" pitchFamily="50" charset="0"/>
              <a:cs typeface="Auxilia" panose="02000000000000000000" pitchFamily="50" charset="0"/>
            </a:rPr>
            <a:t>organisations</a:t>
          </a:r>
          <a:r>
            <a:rPr lang="en-US" sz="2200" dirty="0">
              <a:solidFill>
                <a:schemeClr val="tx1"/>
              </a:solidFill>
              <a:latin typeface="Auxilia" panose="02000000000000000000" pitchFamily="50" charset="0"/>
              <a:cs typeface="Auxilia" panose="02000000000000000000" pitchFamily="50" charset="0"/>
            </a:rPr>
            <a:t> and their fight to end violence against women and girls? Who loses and who benefits?</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b="0" dirty="0">
              <a:solidFill>
                <a:schemeClr val="tx1"/>
              </a:solidFill>
              <a:latin typeface="Auxilia" panose="02000000000000000000" pitchFamily="50" charset="0"/>
              <a:cs typeface="Auxilia" panose="02000000000000000000" pitchFamily="50" charset="0"/>
            </a:rPr>
            <a:t>Whose perspectives do you usually hear from when it comes to this topic?</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Judg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mpty battery with solid fill"/>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est scene"/>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b="0" dirty="0">
              <a:solidFill>
                <a:schemeClr val="tx1"/>
              </a:solidFill>
              <a:latin typeface="Auxilia" panose="02000000000000000000" pitchFamily="50" charset="0"/>
              <a:cs typeface="Auxilia" panose="02000000000000000000" pitchFamily="50" charset="0"/>
            </a:rPr>
            <a:t>Talk about women’s rights </a:t>
          </a:r>
          <a:r>
            <a:rPr lang="en-US" sz="2200" b="0" dirty="0" err="1">
              <a:solidFill>
                <a:schemeClr val="tx1"/>
              </a:solidFill>
              <a:latin typeface="Auxilia" panose="02000000000000000000" pitchFamily="50" charset="0"/>
              <a:cs typeface="Auxilia" panose="02000000000000000000" pitchFamily="50" charset="0"/>
            </a:rPr>
            <a:t>organisations</a:t>
          </a:r>
          <a:r>
            <a:rPr lang="en-US" sz="2200" b="0" dirty="0">
              <a:solidFill>
                <a:schemeClr val="tx1"/>
              </a:solidFill>
              <a:latin typeface="Auxilia" panose="02000000000000000000" pitchFamily="50" charset="0"/>
              <a:cs typeface="Auxilia" panose="02000000000000000000" pitchFamily="50" charset="0"/>
            </a:rPr>
            <a:t> as the key to ending violence against women and girls with your friends and family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rtl="0">
            <a:lnSpc>
              <a:spcPct val="100000"/>
            </a:lnSpc>
          </a:pPr>
          <a:r>
            <a:rPr lang="en-US" sz="2200" dirty="0">
              <a:solidFill>
                <a:schemeClr val="tx1"/>
              </a:solidFill>
              <a:latin typeface="Auxilia" panose="02000000000000000000" pitchFamily="50" charset="0"/>
              <a:cs typeface="Auxilia" panose="02000000000000000000" pitchFamily="50" charset="0"/>
            </a:rPr>
            <a:t>Discuss as a class ways that you can work together with your community to take action</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dirty="0">
              <a:solidFill>
                <a:schemeClr val="tx1"/>
              </a:solidFill>
              <a:latin typeface="Auxilia" panose="02000000000000000000" pitchFamily="50" charset="0"/>
              <a:cs typeface="Auxilia" panose="02000000000000000000" pitchFamily="50" charset="0"/>
            </a:rPr>
            <a:t>Write to your local politician or local newspaper outlining the changes that you would like to see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1800" b="0" dirty="0">
              <a:solidFill>
                <a:schemeClr val="tx1"/>
              </a:solidFill>
              <a:latin typeface="Auxilia" panose="02000000000000000000" pitchFamily="50" charset="0"/>
              <a:cs typeface="Auxilia" panose="02000000000000000000" pitchFamily="50" charset="0"/>
            </a:rPr>
            <a:t>Take part in ActionAid’s </a:t>
          </a:r>
          <a:r>
            <a:rPr lang="en-US" sz="1800" b="0" dirty="0" err="1">
              <a:solidFill>
                <a:schemeClr val="tx1"/>
              </a:solidFill>
              <a:latin typeface="Auxilia" panose="02000000000000000000" pitchFamily="50" charset="0"/>
              <a:cs typeface="Auxilia" panose="02000000000000000000" pitchFamily="50" charset="0"/>
            </a:rPr>
            <a:t>ActionTalks</a:t>
          </a:r>
          <a:r>
            <a:rPr lang="en-US" sz="1800" b="0" dirty="0">
              <a:solidFill>
                <a:schemeClr val="tx1"/>
              </a:solidFill>
              <a:latin typeface="Auxilia" panose="02000000000000000000" pitchFamily="50" charset="0"/>
              <a:cs typeface="Auxilia" panose="02000000000000000000" pitchFamily="50" charset="0"/>
            </a:rPr>
            <a:t> speech writing competition, writing a speech on the topic (see below):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phldr="0"/>
      <dgm:spPr/>
      <dgm:t>
        <a:bodyPr/>
        <a:lstStyle/>
        <a:p>
          <a:pPr rtl="0">
            <a:lnSpc>
              <a:spcPct val="100000"/>
            </a:lnSpc>
          </a:pPr>
          <a:r>
            <a:rPr lang="en-US" b="0" dirty="0">
              <a:solidFill>
                <a:schemeClr val="tx1"/>
              </a:solidFill>
              <a:latin typeface="Auxilia" panose="02000000000000000000" pitchFamily="50" charset="0"/>
              <a:cs typeface="Auxilia" panose="02000000000000000000" pitchFamily="50" charset="0"/>
            </a:rPr>
            <a:t>Violence against women and girls is one of the most common and harmful human rights violations in the world. But change is possible and women’s rights </a:t>
          </a:r>
          <a:r>
            <a:rPr lang="en-US" b="0" dirty="0" err="1">
              <a:solidFill>
                <a:schemeClr val="tx1"/>
              </a:solidFill>
              <a:latin typeface="Auxilia" panose="02000000000000000000" pitchFamily="50" charset="0"/>
              <a:cs typeface="Auxilia" panose="02000000000000000000" pitchFamily="50" charset="0"/>
            </a:rPr>
            <a:t>organisations</a:t>
          </a:r>
          <a:r>
            <a:rPr lang="en-US" b="0" dirty="0">
              <a:solidFill>
                <a:schemeClr val="tx1"/>
              </a:solidFill>
              <a:latin typeface="Auxilia" panose="02000000000000000000" pitchFamily="50" charset="0"/>
              <a:cs typeface="Auxilia" panose="02000000000000000000" pitchFamily="50" charset="0"/>
            </a:rPr>
            <a:t> are leading the fight. They provide support, raise awareness, and empower women to stand up against abuse. They are changing lives but they are critically underfunded. </a:t>
          </a:r>
          <a:r>
            <a:rPr lang="en-US" b="1" dirty="0">
              <a:solidFill>
                <a:schemeClr val="tx1"/>
              </a:solidFill>
              <a:latin typeface="Auxilia" panose="02000000000000000000" pitchFamily="50" charset="0"/>
              <a:cs typeface="Auxilia" panose="02000000000000000000" pitchFamily="50" charset="0"/>
            </a:rPr>
            <a:t>If we want a world where women and girls are safe, equal, and free, we must support the people already working to make that world a reality. Discuss.</a:t>
          </a:r>
          <a:endParaRPr lang="en-US" b="1" dirty="0">
            <a:solidFill>
              <a:srgbClr val="000000"/>
            </a:solidFill>
            <a:latin typeface="Auxilia" panose="02000000000000000000" pitchFamily="50" charset="0"/>
            <a:ea typeface="Calibri"/>
            <a:cs typeface="Auxilia" panose="02000000000000000000" pitchFamily="50" charset="0"/>
          </a:endParaRP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1800" dirty="0">
              <a:solidFill>
                <a:schemeClr val="tx1"/>
              </a:solidFill>
              <a:latin typeface="Auxilia" panose="02000000000000000000" pitchFamily="50" charset="0"/>
              <a:cs typeface="Auxilia" panose="02000000000000000000" pitchFamily="50" charset="0"/>
            </a:rPr>
            <a:t>First prize is a €500 voucher – learn more at www.actionaid.ie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edit card"/>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2462"/>
          <a:ext cx="10515600" cy="1177161"/>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56091" y="267324"/>
          <a:ext cx="648071" cy="647439"/>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60254" y="2462"/>
          <a:ext cx="9011221" cy="117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705" tIns="124705" rIns="124705" bIns="124705" numCol="1" spcCol="1270" anchor="ctr" anchorCtr="0">
          <a:noAutofit/>
        </a:bodyPr>
        <a:lstStyle/>
        <a:p>
          <a:pPr marL="0" lvl="0" indent="0" algn="l" defTabSz="977900" rtl="0">
            <a:lnSpc>
              <a:spcPct val="100000"/>
            </a:lnSpc>
            <a:spcBef>
              <a:spcPct val="0"/>
            </a:spcBef>
            <a:spcAft>
              <a:spcPct val="35000"/>
            </a:spcAft>
            <a:buNone/>
          </a:pPr>
          <a:r>
            <a:rPr lang="en-US" sz="2200" b="0" kern="1200" dirty="0">
              <a:solidFill>
                <a:schemeClr val="tx1"/>
              </a:solidFill>
              <a:latin typeface="Auxilia" panose="02000000000000000000" pitchFamily="50" charset="0"/>
              <a:cs typeface="Auxilia" panose="02000000000000000000" pitchFamily="50" charset="0"/>
            </a:rPr>
            <a:t>What had you heard about women’s rights </a:t>
          </a:r>
          <a:r>
            <a:rPr lang="en-US" sz="2200" b="0" kern="1200" dirty="0" err="1">
              <a:solidFill>
                <a:schemeClr val="tx1"/>
              </a:solidFill>
              <a:latin typeface="Auxilia" panose="02000000000000000000" pitchFamily="50" charset="0"/>
              <a:cs typeface="Auxilia" panose="02000000000000000000" pitchFamily="50" charset="0"/>
            </a:rPr>
            <a:t>organisations</a:t>
          </a:r>
          <a:r>
            <a:rPr lang="en-US" sz="2200" b="0" kern="1200" dirty="0">
              <a:solidFill>
                <a:schemeClr val="tx1"/>
              </a:solidFill>
              <a:latin typeface="Auxilia" panose="02000000000000000000" pitchFamily="50" charset="0"/>
              <a:cs typeface="Auxilia" panose="02000000000000000000" pitchFamily="50" charset="0"/>
            </a:rPr>
            <a:t> as the key to ending violence against women and girls before and where had you heard about it? (from media, friends and family, just around)</a:t>
          </a:r>
        </a:p>
      </dsp:txBody>
      <dsp:txXfrm>
        <a:off x="1360254" y="2462"/>
        <a:ext cx="9011221" cy="1178312"/>
      </dsp:txXfrm>
    </dsp:sp>
    <dsp:sp modelId="{B6FE4C4D-BE29-4A76-BCCD-93D2F948A9CC}">
      <dsp:nvSpPr>
        <dsp:cNvPr id="0" name=""/>
        <dsp:cNvSpPr/>
      </dsp:nvSpPr>
      <dsp:spPr>
        <a:xfrm>
          <a:off x="0" y="1428841"/>
          <a:ext cx="10515600" cy="1177161"/>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56091" y="1693702"/>
          <a:ext cx="648071" cy="64743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60254" y="1428841"/>
          <a:ext cx="9011221" cy="117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705" tIns="124705" rIns="124705" bIns="124705"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Auxilia" panose="02000000000000000000" pitchFamily="50" charset="0"/>
              <a:cs typeface="Auxilia" panose="02000000000000000000" pitchFamily="50" charset="0"/>
            </a:rPr>
            <a:t>Who has the power and control when it comes to the work of women’s rights </a:t>
          </a:r>
          <a:r>
            <a:rPr lang="en-US" sz="2200" kern="1200" dirty="0" err="1">
              <a:solidFill>
                <a:schemeClr val="tx1"/>
              </a:solidFill>
              <a:latin typeface="Auxilia" panose="02000000000000000000" pitchFamily="50" charset="0"/>
              <a:cs typeface="Auxilia" panose="02000000000000000000" pitchFamily="50" charset="0"/>
            </a:rPr>
            <a:t>organisations</a:t>
          </a:r>
          <a:r>
            <a:rPr lang="en-US" sz="2200" kern="1200" dirty="0">
              <a:solidFill>
                <a:schemeClr val="tx1"/>
              </a:solidFill>
              <a:latin typeface="Auxilia" panose="02000000000000000000" pitchFamily="50" charset="0"/>
              <a:cs typeface="Auxilia" panose="02000000000000000000" pitchFamily="50" charset="0"/>
            </a:rPr>
            <a:t> and their fight to end violence against women and girls? Who loses and who benefits?</a:t>
          </a:r>
        </a:p>
      </dsp:txBody>
      <dsp:txXfrm>
        <a:off x="1360254" y="1428841"/>
        <a:ext cx="9011221" cy="1178312"/>
      </dsp:txXfrm>
    </dsp:sp>
    <dsp:sp modelId="{38ADF313-F047-4EED-A3E4-669584378C74}">
      <dsp:nvSpPr>
        <dsp:cNvPr id="0" name=""/>
        <dsp:cNvSpPr/>
      </dsp:nvSpPr>
      <dsp:spPr>
        <a:xfrm>
          <a:off x="0" y="2855219"/>
          <a:ext cx="10515600" cy="117716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56091" y="3120080"/>
          <a:ext cx="648071" cy="6474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60254" y="2855219"/>
          <a:ext cx="9011221" cy="117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705" tIns="124705" rIns="124705" bIns="124705" numCol="1" spcCol="1270" anchor="ctr" anchorCtr="0">
          <a:noAutofit/>
        </a:bodyPr>
        <a:lstStyle/>
        <a:p>
          <a:pPr marL="0" lvl="0" indent="0" algn="l" defTabSz="977900">
            <a:lnSpc>
              <a:spcPct val="100000"/>
            </a:lnSpc>
            <a:spcBef>
              <a:spcPct val="0"/>
            </a:spcBef>
            <a:spcAft>
              <a:spcPct val="35000"/>
            </a:spcAft>
            <a:buNone/>
          </a:pPr>
          <a:r>
            <a:rPr lang="en-US" sz="2200" b="0" kern="1200" dirty="0">
              <a:solidFill>
                <a:schemeClr val="tx1"/>
              </a:solidFill>
              <a:latin typeface="Auxilia" panose="02000000000000000000" pitchFamily="50" charset="0"/>
              <a:cs typeface="Auxilia" panose="02000000000000000000" pitchFamily="50" charset="0"/>
            </a:rPr>
            <a:t>Whose perspectives do you usually hear from when it comes to this topic?</a:t>
          </a:r>
        </a:p>
      </dsp:txBody>
      <dsp:txXfrm>
        <a:off x="1360254" y="2855219"/>
        <a:ext cx="9011221" cy="1178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b="0" kern="1200" dirty="0">
              <a:solidFill>
                <a:schemeClr val="tx1"/>
              </a:solidFill>
              <a:latin typeface="Auxilia" panose="02000000000000000000" pitchFamily="50" charset="0"/>
              <a:cs typeface="Auxilia" panose="02000000000000000000" pitchFamily="50" charset="0"/>
            </a:rPr>
            <a:t>Talk about women’s rights </a:t>
          </a:r>
          <a:r>
            <a:rPr lang="en-US" sz="2200" b="0" kern="1200" dirty="0" err="1">
              <a:solidFill>
                <a:schemeClr val="tx1"/>
              </a:solidFill>
              <a:latin typeface="Auxilia" panose="02000000000000000000" pitchFamily="50" charset="0"/>
              <a:cs typeface="Auxilia" panose="02000000000000000000" pitchFamily="50" charset="0"/>
            </a:rPr>
            <a:t>organisations</a:t>
          </a:r>
          <a:r>
            <a:rPr lang="en-US" sz="2200" b="0" kern="1200" dirty="0">
              <a:solidFill>
                <a:schemeClr val="tx1"/>
              </a:solidFill>
              <a:latin typeface="Auxilia" panose="02000000000000000000" pitchFamily="50" charset="0"/>
              <a:cs typeface="Auxilia" panose="02000000000000000000" pitchFamily="50" charset="0"/>
            </a:rPr>
            <a:t> as the key to ending violence against women and girls with your friends and family </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dirty="0">
              <a:solidFill>
                <a:schemeClr val="tx1"/>
              </a:solidFill>
              <a:latin typeface="Auxilia" panose="02000000000000000000" pitchFamily="50" charset="0"/>
              <a:cs typeface="Auxilia" panose="02000000000000000000" pitchFamily="50" charset="0"/>
            </a:rPr>
            <a:t>Discuss as a class ways that you can work together with your community to take action</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Auxilia" panose="02000000000000000000" pitchFamily="50" charset="0"/>
              <a:cs typeface="Auxilia" panose="02000000000000000000" pitchFamily="50" charset="0"/>
            </a:rPr>
            <a:t>Write to your local politician or local newspaper outlining the changes that you would like to see</a:t>
          </a:r>
        </a:p>
      </dsp:txBody>
      <dsp:txXfrm>
        <a:off x="1331553" y="2882642"/>
        <a:ext cx="9184046" cy="1152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2315"/>
          <a:ext cx="10515600" cy="1184537"/>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58322" y="268836"/>
          <a:ext cx="652132" cy="6514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68777" y="2315"/>
          <a:ext cx="8965129" cy="1185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486" tIns="125486" rIns="125486" bIns="125486" numCol="1" spcCol="1270" anchor="ctr" anchorCtr="0">
          <a:noAutofit/>
        </a:bodyPr>
        <a:lstStyle/>
        <a:p>
          <a:pPr marL="0" lvl="0" indent="0" algn="l" defTabSz="800100" rtl="0">
            <a:lnSpc>
              <a:spcPct val="100000"/>
            </a:lnSpc>
            <a:spcBef>
              <a:spcPct val="0"/>
            </a:spcBef>
            <a:spcAft>
              <a:spcPct val="35000"/>
            </a:spcAft>
            <a:buNone/>
          </a:pPr>
          <a:r>
            <a:rPr lang="en-US" sz="1800" b="0" kern="1200" dirty="0">
              <a:solidFill>
                <a:schemeClr val="tx1"/>
              </a:solidFill>
              <a:latin typeface="Auxilia" panose="02000000000000000000" pitchFamily="50" charset="0"/>
              <a:cs typeface="Auxilia" panose="02000000000000000000" pitchFamily="50" charset="0"/>
            </a:rPr>
            <a:t>Take part in ActionAid’s </a:t>
          </a:r>
          <a:r>
            <a:rPr lang="en-US" sz="1800" b="0" kern="1200" dirty="0" err="1">
              <a:solidFill>
                <a:schemeClr val="tx1"/>
              </a:solidFill>
              <a:latin typeface="Auxilia" panose="02000000000000000000" pitchFamily="50" charset="0"/>
              <a:cs typeface="Auxilia" panose="02000000000000000000" pitchFamily="50" charset="0"/>
            </a:rPr>
            <a:t>ActionTalks</a:t>
          </a:r>
          <a:r>
            <a:rPr lang="en-US" sz="1800" b="0" kern="1200" dirty="0">
              <a:solidFill>
                <a:schemeClr val="tx1"/>
              </a:solidFill>
              <a:latin typeface="Auxilia" panose="02000000000000000000" pitchFamily="50" charset="0"/>
              <a:cs typeface="Auxilia" panose="02000000000000000000" pitchFamily="50" charset="0"/>
            </a:rPr>
            <a:t> speech writing competition, writing a speech on the topic (see below): </a:t>
          </a:r>
        </a:p>
      </dsp:txBody>
      <dsp:txXfrm>
        <a:off x="1368777" y="2315"/>
        <a:ext cx="8965129" cy="1185695"/>
      </dsp:txXfrm>
    </dsp:sp>
    <dsp:sp modelId="{B6FE4C4D-BE29-4A76-BCCD-93D2F948A9CC}">
      <dsp:nvSpPr>
        <dsp:cNvPr id="0" name=""/>
        <dsp:cNvSpPr/>
      </dsp:nvSpPr>
      <dsp:spPr>
        <a:xfrm>
          <a:off x="0" y="1425149"/>
          <a:ext cx="10515600" cy="1184537"/>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58322" y="1691670"/>
          <a:ext cx="652132" cy="651495"/>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68777" y="1425149"/>
          <a:ext cx="8965129" cy="1185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486" tIns="125486" rIns="125486" bIns="125486" numCol="1" spcCol="1270" anchor="ctr" anchorCtr="0">
          <a:noAutofit/>
        </a:bodyPr>
        <a:lstStyle/>
        <a:p>
          <a:pPr marL="0" lvl="0" indent="0" algn="l" defTabSz="622300" rtl="0">
            <a:lnSpc>
              <a:spcPct val="100000"/>
            </a:lnSpc>
            <a:spcBef>
              <a:spcPct val="0"/>
            </a:spcBef>
            <a:spcAft>
              <a:spcPct val="35000"/>
            </a:spcAft>
            <a:buNone/>
          </a:pPr>
          <a:r>
            <a:rPr lang="en-US" sz="1400" b="0" kern="1200" dirty="0">
              <a:solidFill>
                <a:schemeClr val="tx1"/>
              </a:solidFill>
              <a:latin typeface="Auxilia" panose="02000000000000000000" pitchFamily="50" charset="0"/>
              <a:cs typeface="Auxilia" panose="02000000000000000000" pitchFamily="50" charset="0"/>
            </a:rPr>
            <a:t>Violence against women and girls is one of the most common and harmful human rights violations in the world. But change is possible and women’s rights </a:t>
          </a:r>
          <a:r>
            <a:rPr lang="en-US" sz="1400" b="0" kern="1200" dirty="0" err="1">
              <a:solidFill>
                <a:schemeClr val="tx1"/>
              </a:solidFill>
              <a:latin typeface="Auxilia" panose="02000000000000000000" pitchFamily="50" charset="0"/>
              <a:cs typeface="Auxilia" panose="02000000000000000000" pitchFamily="50" charset="0"/>
            </a:rPr>
            <a:t>organisations</a:t>
          </a:r>
          <a:r>
            <a:rPr lang="en-US" sz="1400" b="0" kern="1200" dirty="0">
              <a:solidFill>
                <a:schemeClr val="tx1"/>
              </a:solidFill>
              <a:latin typeface="Auxilia" panose="02000000000000000000" pitchFamily="50" charset="0"/>
              <a:cs typeface="Auxilia" panose="02000000000000000000" pitchFamily="50" charset="0"/>
            </a:rPr>
            <a:t> are leading the fight. They provide support, raise awareness, and empower women to stand up against abuse. They are changing lives but they are critically underfunded. </a:t>
          </a:r>
          <a:r>
            <a:rPr lang="en-US" sz="1400" b="1" kern="1200" dirty="0">
              <a:solidFill>
                <a:schemeClr val="tx1"/>
              </a:solidFill>
              <a:latin typeface="Auxilia" panose="02000000000000000000" pitchFamily="50" charset="0"/>
              <a:cs typeface="Auxilia" panose="02000000000000000000" pitchFamily="50" charset="0"/>
            </a:rPr>
            <a:t>If we want a world where women and girls are safe, equal, and free, we must support the people already working to make that world a reality. Discuss.</a:t>
          </a:r>
          <a:endParaRPr lang="en-US" sz="1400" b="1" kern="1200" dirty="0">
            <a:solidFill>
              <a:srgbClr val="000000"/>
            </a:solidFill>
            <a:latin typeface="Auxilia" panose="02000000000000000000" pitchFamily="50" charset="0"/>
            <a:ea typeface="Calibri"/>
            <a:cs typeface="Auxilia" panose="02000000000000000000" pitchFamily="50" charset="0"/>
          </a:endParaRPr>
        </a:p>
      </dsp:txBody>
      <dsp:txXfrm>
        <a:off x="1368777" y="1425149"/>
        <a:ext cx="8965129" cy="1185695"/>
      </dsp:txXfrm>
    </dsp:sp>
    <dsp:sp modelId="{38ADF313-F047-4EED-A3E4-669584378C74}">
      <dsp:nvSpPr>
        <dsp:cNvPr id="0" name=""/>
        <dsp:cNvSpPr/>
      </dsp:nvSpPr>
      <dsp:spPr>
        <a:xfrm>
          <a:off x="0" y="2847984"/>
          <a:ext cx="10515600" cy="118453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58322" y="3114505"/>
          <a:ext cx="652132" cy="6514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68777" y="2847984"/>
          <a:ext cx="8965129" cy="1185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486" tIns="125486" rIns="125486" bIns="125486"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tx1"/>
              </a:solidFill>
              <a:latin typeface="Auxilia" panose="02000000000000000000" pitchFamily="50" charset="0"/>
              <a:cs typeface="Auxilia" panose="02000000000000000000" pitchFamily="50" charset="0"/>
            </a:rPr>
            <a:t>First prize is a €500 voucher – learn more at www.actionaid.ie</a:t>
          </a:r>
        </a:p>
      </dsp:txBody>
      <dsp:txXfrm>
        <a:off x="1368777" y="2847984"/>
        <a:ext cx="8965129" cy="118569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57289-98F7-4474-852E-7365BAF72362}" type="datetimeFigureOut">
              <a:rPr lang="en-IE" smtClean="0"/>
              <a:t>25/09/2025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00B62-D92E-49E2-AD2F-28058BB1BEDE}" type="slidenum">
              <a:rPr lang="en-IE" smtClean="0"/>
              <a:t>‹#›</a:t>
            </a:fld>
            <a:endParaRPr lang="en-IE"/>
          </a:p>
        </p:txBody>
      </p:sp>
    </p:spTree>
    <p:extLst>
      <p:ext uri="{BB962C8B-B14F-4D97-AF65-F5344CB8AC3E}">
        <p14:creationId xmlns:p14="http://schemas.microsoft.com/office/powerpoint/2010/main" val="2228271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3</a:t>
            </a:fld>
            <a:endParaRPr lang="en-IE"/>
          </a:p>
        </p:txBody>
      </p:sp>
    </p:spTree>
    <p:extLst>
      <p:ext uri="{BB962C8B-B14F-4D97-AF65-F5344CB8AC3E}">
        <p14:creationId xmlns:p14="http://schemas.microsoft.com/office/powerpoint/2010/main" val="867377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4</a:t>
            </a:fld>
            <a:endParaRPr lang="en-IE"/>
          </a:p>
        </p:txBody>
      </p:sp>
    </p:spTree>
    <p:extLst>
      <p:ext uri="{BB962C8B-B14F-4D97-AF65-F5344CB8AC3E}">
        <p14:creationId xmlns:p14="http://schemas.microsoft.com/office/powerpoint/2010/main" val="3354799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5</a:t>
            </a:fld>
            <a:endParaRPr lang="en-IE"/>
          </a:p>
        </p:txBody>
      </p:sp>
    </p:spTree>
    <p:extLst>
      <p:ext uri="{BB962C8B-B14F-4D97-AF65-F5344CB8AC3E}">
        <p14:creationId xmlns:p14="http://schemas.microsoft.com/office/powerpoint/2010/main" val="1109328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5959A-295E-9718-EE1C-66D48E2C08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E561F-1E34-68BB-8029-4183B0891A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3ADFE9-375F-74DE-145D-284B1D9DAC44}"/>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73F56401-EB04-F36F-E761-229995DD35AB}"/>
              </a:ext>
            </a:extLst>
          </p:cNvPr>
          <p:cNvSpPr>
            <a:spLocks noGrp="1"/>
          </p:cNvSpPr>
          <p:nvPr>
            <p:ph type="sldNum" sz="quarter" idx="5"/>
          </p:nvPr>
        </p:nvSpPr>
        <p:spPr/>
        <p:txBody>
          <a:bodyPr/>
          <a:lstStyle/>
          <a:p>
            <a:fld id="{BA000B62-D92E-49E2-AD2F-28058BB1BEDE}" type="slidenum">
              <a:rPr lang="en-IE" smtClean="0"/>
              <a:t>8</a:t>
            </a:fld>
            <a:endParaRPr lang="en-IE"/>
          </a:p>
        </p:txBody>
      </p:sp>
    </p:spTree>
    <p:extLst>
      <p:ext uri="{BB962C8B-B14F-4D97-AF65-F5344CB8AC3E}">
        <p14:creationId xmlns:p14="http://schemas.microsoft.com/office/powerpoint/2010/main" val="3199763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C4062-D2E3-EF74-D21F-D6DA9965D5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53250-8E05-CA8B-CCDB-FD258418BC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5CF2C1-E767-5295-2537-81F0FBEA3517}"/>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1F39B4F8-84A5-ABF1-81D5-6BF823BA6506}"/>
              </a:ext>
            </a:extLst>
          </p:cNvPr>
          <p:cNvSpPr>
            <a:spLocks noGrp="1"/>
          </p:cNvSpPr>
          <p:nvPr>
            <p:ph type="sldNum" sz="quarter" idx="5"/>
          </p:nvPr>
        </p:nvSpPr>
        <p:spPr/>
        <p:txBody>
          <a:bodyPr/>
          <a:lstStyle/>
          <a:p>
            <a:fld id="{BA000B62-D92E-49E2-AD2F-28058BB1BEDE}" type="slidenum">
              <a:rPr lang="en-IE" smtClean="0"/>
              <a:t>9</a:t>
            </a:fld>
            <a:endParaRPr lang="en-IE"/>
          </a:p>
        </p:txBody>
      </p:sp>
    </p:spTree>
    <p:extLst>
      <p:ext uri="{BB962C8B-B14F-4D97-AF65-F5344CB8AC3E}">
        <p14:creationId xmlns:p14="http://schemas.microsoft.com/office/powerpoint/2010/main" val="460741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C6A6C-6607-BAE1-DA51-480E17B133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8605D1-143E-5366-7B00-52A1D889E5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C9E2C5-BB0B-F6D8-F82E-361EA3558B16}"/>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95B843B3-96C6-36C1-0E0C-2D7DF17DE703}"/>
              </a:ext>
            </a:extLst>
          </p:cNvPr>
          <p:cNvSpPr>
            <a:spLocks noGrp="1"/>
          </p:cNvSpPr>
          <p:nvPr>
            <p:ph type="sldNum" sz="quarter" idx="5"/>
          </p:nvPr>
        </p:nvSpPr>
        <p:spPr/>
        <p:txBody>
          <a:bodyPr/>
          <a:lstStyle/>
          <a:p>
            <a:fld id="{BA000B62-D92E-49E2-AD2F-28058BB1BEDE}" type="slidenum">
              <a:rPr lang="en-IE" smtClean="0"/>
              <a:t>10</a:t>
            </a:fld>
            <a:endParaRPr lang="en-IE"/>
          </a:p>
        </p:txBody>
      </p:sp>
    </p:spTree>
    <p:extLst>
      <p:ext uri="{BB962C8B-B14F-4D97-AF65-F5344CB8AC3E}">
        <p14:creationId xmlns:p14="http://schemas.microsoft.com/office/powerpoint/2010/main" val="2204851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uxilia" panose="02000000000000000000" pitchFamily="50" charset="0"/>
                <a:cs typeface="Auxilia" panose="020000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A7FC44-530E-401A-B09E-F1787681A2F9}" type="datetimeFigureOut">
              <a:rPr lang="en-IE" smtClean="0"/>
              <a:t>25/09/2025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A7FC44-530E-401A-B09E-F1787681A2F9}" type="datetimeFigureOut">
              <a:rPr lang="en-IE" smtClean="0"/>
              <a:t>25/09/2025</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A7FC44-530E-401A-B09E-F1787681A2F9}" type="datetimeFigureOut">
              <a:rPr lang="en-IE" smtClean="0"/>
              <a:t>25/09/2025</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25/09/2025</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25/09/2025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25/09/2025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25/09/2025</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B5092C40-B54E-F325-682D-169E8646D5A1}"/>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8577740" y="6172635"/>
            <a:ext cx="2808919" cy="366277"/>
          </a:xfrm>
          <a:prstGeom prst="rect">
            <a:avLst/>
          </a:prstGeom>
        </p:spPr>
      </p:pic>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hyperlink" Target="https://eige.europa.eu/gender-based-violence/countries/ireland?language_content_entity=en" TargetMode="External"/><Relationship Id="rId7" Type="http://schemas.openxmlformats.org/officeDocument/2006/relationships/image" Target="../media/image2.png"/><Relationship Id="rId2" Type="http://schemas.openxmlformats.org/officeDocument/2006/relationships/hyperlink" Target="https://www.actionaid.org.uk/our-work/womens-rights/violence-against-women-and-girls-vawg#footnote5_jLMIcZC1m0M0vqHn7KPlB8XdKJCOIex50tsWPwkI9c_dBm27xZ0kqqG" TargetMode="External"/><Relationship Id="rId1" Type="http://schemas.openxmlformats.org/officeDocument/2006/relationships/slideLayout" Target="../slideLayouts/slideLayout2.xml"/><Relationship Id="rId6" Type="http://schemas.openxmlformats.org/officeDocument/2006/relationships/hyperlink" Target="https://www.ohchr.org/en/women/gender-based-violence-against-women-and-girls" TargetMode="External"/><Relationship Id="rId5" Type="http://schemas.openxmlformats.org/officeDocument/2006/relationships/hyperlink" Target="https://www.endviolenceagainstwomen.org.uk/wp-content/uploads/EVAW-Coalition-Schools-Guide.pdf" TargetMode="External"/><Relationship Id="rId4" Type="http://schemas.openxmlformats.org/officeDocument/2006/relationships/hyperlink" Target="https://womenlobby.org/our-work/ending-vaw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who.int/news-room/fact-sheets/detail/violence-against-women" TargetMode="External"/><Relationship Id="rId2" Type="http://schemas.openxmlformats.org/officeDocument/2006/relationships/hyperlink" Target="https://www.unwomen.org/en/articles/faqs/faqs-types-of-violence-against-women-and-girls"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un.org/sustainabledevelopment/ending-violence-against-women-and-girl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endviolenceagainstwomen.org.uk/explaine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https://www.who.int/news-room/fact-sheets/detail/violence-against-wom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s://www.who.int/news-room/fact-sheets/detail/violence-against-wome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actionaid.org.uk/our-work/vawg/womens-rights-organisation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youtu.be/Gu-c_kDgi_o?si=hsDKN6uOwiL-ebLo" TargetMode="Externa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2015613" y="2163556"/>
            <a:ext cx="9667614" cy="2751086"/>
          </a:xfrm>
        </p:spPr>
        <p:txBody>
          <a:bodyPr>
            <a:normAutofit fontScale="90000"/>
          </a:bodyPr>
          <a:lstStyle/>
          <a:p>
            <a:pPr algn="r"/>
            <a:r>
              <a:rPr lang="en-US" b="1" dirty="0">
                <a:latin typeface="Auxilia Black" panose="02000000000000000000" pitchFamily="50" charset="0"/>
                <a:cs typeface="Auxilia Black" panose="02000000000000000000" pitchFamily="50" charset="0"/>
              </a:rPr>
              <a:t>Women's rights </a:t>
            </a:r>
            <a:r>
              <a:rPr lang="en-US" b="1" dirty="0" err="1">
                <a:latin typeface="Auxilia Black" panose="02000000000000000000" pitchFamily="50" charset="0"/>
                <a:cs typeface="Auxilia Black" panose="02000000000000000000" pitchFamily="50" charset="0"/>
              </a:rPr>
              <a:t>organisations</a:t>
            </a:r>
            <a:r>
              <a:rPr lang="en-US" b="1" dirty="0">
                <a:latin typeface="Auxilia Black" panose="02000000000000000000" pitchFamily="50" charset="0"/>
                <a:cs typeface="Auxilia Black" panose="02000000000000000000" pitchFamily="50" charset="0"/>
              </a:rPr>
              <a:t> </a:t>
            </a:r>
            <a:br>
              <a:rPr lang="en-US" b="1" dirty="0">
                <a:latin typeface="Auxilia Black" panose="02000000000000000000" pitchFamily="50" charset="0"/>
                <a:cs typeface="Auxilia Black" panose="02000000000000000000" pitchFamily="50" charset="0"/>
              </a:rPr>
            </a:br>
            <a:r>
              <a:rPr lang="en-US" b="1" dirty="0">
                <a:latin typeface="Auxilia Black" panose="02000000000000000000" pitchFamily="50" charset="0"/>
                <a:cs typeface="Auxilia Black" panose="02000000000000000000" pitchFamily="50" charset="0"/>
              </a:rPr>
              <a:t>as the key to ending violence against women and girls</a:t>
            </a:r>
            <a:endParaRPr lang="en-US" dirty="0">
              <a:latin typeface="Auxilia Black" panose="02000000000000000000" pitchFamily="50" charset="0"/>
              <a:cs typeface="Auxilia Black" panose="02000000000000000000" pitchFamily="50" charset="0"/>
            </a:endParaRPr>
          </a:p>
        </p:txBody>
      </p:sp>
      <p:pic>
        <p:nvPicPr>
          <p:cNvPr id="4" name="Picture 3" descr="A red and black logo&#10;&#10;Description automatically generated">
            <a:extLst>
              <a:ext uri="{FF2B5EF4-FFF2-40B4-BE49-F238E27FC236}">
                <a16:creationId xmlns:a16="http://schemas.microsoft.com/office/drawing/2014/main" id="{F1B55B30-6005-5C85-3859-057B4C23E9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A2B640-E23B-3F7E-E856-013A35DC1C87}"/>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70A77AD9-9A2C-6F6B-1DA8-0DED3F878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0B3CA815-4897-5345-3533-942E51324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5">
            <a:extLst>
              <a:ext uri="{FF2B5EF4-FFF2-40B4-BE49-F238E27FC236}">
                <a16:creationId xmlns:a16="http://schemas.microsoft.com/office/drawing/2014/main" id="{48A102FE-366D-8D9D-B5D1-5AD84B25C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F5FDDC5F-024B-0AF6-36D0-8A07CD4496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pic>
        <p:nvPicPr>
          <p:cNvPr id="7" name="Picture Placeholder 5">
            <a:extLst>
              <a:ext uri="{FF2B5EF4-FFF2-40B4-BE49-F238E27FC236}">
                <a16:creationId xmlns:a16="http://schemas.microsoft.com/office/drawing/2014/main" id="{663D4006-2BB6-9F78-C0E5-CC982483C7D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12984" y="1096063"/>
            <a:ext cx="3409483" cy="46658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8" name="TextBox 7">
            <a:extLst>
              <a:ext uri="{FF2B5EF4-FFF2-40B4-BE49-F238E27FC236}">
                <a16:creationId xmlns:a16="http://schemas.microsoft.com/office/drawing/2014/main" id="{F0192110-0D6A-F679-ADF6-42552834C1C0}"/>
              </a:ext>
            </a:extLst>
          </p:cNvPr>
          <p:cNvSpPr txBox="1"/>
          <p:nvPr/>
        </p:nvSpPr>
        <p:spPr>
          <a:xfrm>
            <a:off x="712984" y="5859962"/>
            <a:ext cx="3409483" cy="253916"/>
          </a:xfrm>
          <a:prstGeom prst="rect">
            <a:avLst/>
          </a:prstGeom>
          <a:noFill/>
        </p:spPr>
        <p:txBody>
          <a:bodyPr wrap="square" rtlCol="0">
            <a:spAutoFit/>
          </a:bodyPr>
          <a:lstStyle/>
          <a:p>
            <a:r>
              <a:rPr lang="en-US" sz="1050" b="0" i="0" dirty="0">
                <a:effectLst/>
                <a:highlight>
                  <a:srgbClr val="F4BC03"/>
                </a:highlight>
                <a:latin typeface="Arial" panose="020B0604020202020204" pitchFamily="34" charset="0"/>
                <a:cs typeface="Arial" panose="020B0604020202020204" pitchFamily="34" charset="0"/>
              </a:rPr>
              <a:t>@Dangol/​ActionAid</a:t>
            </a:r>
            <a:endParaRPr lang="en-IE" sz="1050" dirty="0">
              <a:highlight>
                <a:srgbClr val="F4BC03"/>
              </a:highlight>
              <a:latin typeface="Arial" panose="020B0604020202020204" pitchFamily="34" charset="0"/>
              <a:cs typeface="Arial" panose="020B0604020202020204" pitchFamily="34" charset="0"/>
            </a:endParaRPr>
          </a:p>
        </p:txBody>
      </p:sp>
      <p:sp>
        <p:nvSpPr>
          <p:cNvPr id="15" name="Content Placeholder 2">
            <a:extLst>
              <a:ext uri="{FF2B5EF4-FFF2-40B4-BE49-F238E27FC236}">
                <a16:creationId xmlns:a16="http://schemas.microsoft.com/office/drawing/2014/main" id="{36FBFB6D-5435-8137-7F9B-F6BC4B01D06A}"/>
              </a:ext>
            </a:extLst>
          </p:cNvPr>
          <p:cNvSpPr txBox="1">
            <a:spLocks/>
          </p:cNvSpPr>
          <p:nvPr/>
        </p:nvSpPr>
        <p:spPr>
          <a:xfrm>
            <a:off x="4541476" y="704011"/>
            <a:ext cx="7231515" cy="41925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latin typeface="Auxilia" panose="02000000000000000000" pitchFamily="50" charset="0"/>
                <a:cs typeface="Auxilia" panose="02000000000000000000" pitchFamily="50" charset="0"/>
              </a:rPr>
              <a:t>ActionAid's contribution</a:t>
            </a:r>
            <a:endParaRPr lang="en-IE" sz="1600" dirty="0">
              <a:latin typeface="Auxilia" panose="02000000000000000000" pitchFamily="50" charset="0"/>
              <a:cs typeface="Auxilia" panose="02000000000000000000" pitchFamily="50" charset="0"/>
            </a:endParaRPr>
          </a:p>
          <a:p>
            <a:pPr marL="0" indent="0">
              <a:buNone/>
            </a:pPr>
            <a:r>
              <a:rPr lang="en-US" sz="1600" b="1" dirty="0">
                <a:latin typeface="Auxilia" panose="02000000000000000000" pitchFamily="50" charset="0"/>
                <a:cs typeface="Auxilia" panose="02000000000000000000" pitchFamily="50" charset="0"/>
              </a:rPr>
              <a:t> </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ActionAid's Women's Rights Programme, supported by Irish Aid, has been running since 2012. In a country with chronic levels of gender-based violence, ActionAid's partners in Nepal work with women experiencing poverty to claim their rights - particularly to reduce gender-based violence and empower women economically.</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In Chitwan, domestic violence is high, along with child marriages, alcoholism and drug abuse. Patriarchal norms run deep. Women who are active and engage in community life are often treated with suspicion and accused of having affairs, just for leaving their homes to do things independently.</a:t>
            </a:r>
          </a:p>
          <a:p>
            <a:pPr marL="0" indent="0">
              <a:buNone/>
            </a:pPr>
            <a:endParaRPr lang="en-IE" sz="1600" dirty="0">
              <a:latin typeface="Auxilia" panose="02000000000000000000" pitchFamily="50" charset="0"/>
              <a:cs typeface="Auxilia" panose="02000000000000000000" pitchFamily="50" charset="0"/>
            </a:endParaRPr>
          </a:p>
          <a:p>
            <a:pPr>
              <a:spcBef>
                <a:spcPts val="0"/>
              </a:spcBef>
            </a:pPr>
            <a:r>
              <a:rPr lang="en-US" sz="1600" dirty="0">
                <a:latin typeface="Auxilia" panose="02000000000000000000" pitchFamily="50" charset="0"/>
                <a:cs typeface="Auxilia" panose="02000000000000000000" pitchFamily="50" charset="0"/>
              </a:rPr>
              <a:t>The women's group has provided:</a:t>
            </a:r>
            <a:endParaRPr lang="en-IE" sz="1600" dirty="0">
              <a:latin typeface="Auxilia" panose="02000000000000000000" pitchFamily="50" charset="0"/>
              <a:cs typeface="Auxilia" panose="02000000000000000000" pitchFamily="50" charset="0"/>
            </a:endParaRPr>
          </a:p>
          <a:p>
            <a:pPr lvl="0">
              <a:spcBef>
                <a:spcPts val="0"/>
              </a:spcBef>
            </a:pPr>
            <a:r>
              <a:rPr lang="en-US" sz="1600" dirty="0">
                <a:latin typeface="Auxilia" panose="02000000000000000000" pitchFamily="50" charset="0"/>
                <a:cs typeface="Auxilia" panose="02000000000000000000" pitchFamily="50" charset="0"/>
              </a:rPr>
              <a:t>A safe space for women experiencing violence</a:t>
            </a:r>
            <a:endParaRPr lang="en-IE" sz="1600" dirty="0">
              <a:latin typeface="Auxilia" panose="02000000000000000000" pitchFamily="50" charset="0"/>
              <a:cs typeface="Auxilia" panose="02000000000000000000" pitchFamily="50" charset="0"/>
            </a:endParaRPr>
          </a:p>
          <a:p>
            <a:pPr lvl="0">
              <a:spcBef>
                <a:spcPts val="0"/>
              </a:spcBef>
            </a:pPr>
            <a:r>
              <a:rPr lang="en-US" sz="1600" dirty="0">
                <a:latin typeface="Auxilia" panose="02000000000000000000" pitchFamily="50" charset="0"/>
                <a:cs typeface="Auxilia" panose="02000000000000000000" pitchFamily="50" charset="0"/>
              </a:rPr>
              <a:t>Support with referrals to police or seeking medical help</a:t>
            </a:r>
            <a:endParaRPr lang="en-IE" sz="1600" dirty="0">
              <a:latin typeface="Auxilia" panose="02000000000000000000" pitchFamily="50" charset="0"/>
              <a:cs typeface="Auxilia" panose="02000000000000000000" pitchFamily="50" charset="0"/>
            </a:endParaRPr>
          </a:p>
          <a:p>
            <a:pPr lvl="0">
              <a:spcBef>
                <a:spcPts val="0"/>
              </a:spcBef>
            </a:pPr>
            <a:r>
              <a:rPr lang="en-US" sz="1600" dirty="0">
                <a:latin typeface="Auxilia" panose="02000000000000000000" pitchFamily="50" charset="0"/>
                <a:cs typeface="Auxilia" panose="02000000000000000000" pitchFamily="50" charset="0"/>
              </a:rPr>
              <a:t>Awareness about rights and how patriarchy affects daily life</a:t>
            </a:r>
            <a:endParaRPr lang="en-IE" sz="1600" dirty="0">
              <a:latin typeface="Auxilia" panose="02000000000000000000" pitchFamily="50" charset="0"/>
              <a:cs typeface="Auxilia" panose="02000000000000000000" pitchFamily="50" charset="0"/>
            </a:endParaRPr>
          </a:p>
          <a:p>
            <a:pPr lvl="0">
              <a:spcBef>
                <a:spcPts val="0"/>
              </a:spcBef>
            </a:pPr>
            <a:r>
              <a:rPr lang="en-US" sz="1600" dirty="0">
                <a:latin typeface="Auxilia" panose="02000000000000000000" pitchFamily="50" charset="0"/>
                <a:cs typeface="Auxilia" panose="02000000000000000000" pitchFamily="50" charset="0"/>
              </a:rPr>
              <a:t>Understanding of how poverty affects their lives and what actions they can take</a:t>
            </a:r>
            <a:endParaRPr lang="en-IE" sz="1600" dirty="0">
              <a:latin typeface="Auxilia" panose="02000000000000000000" pitchFamily="50" charset="0"/>
              <a:cs typeface="Auxilia" panose="02000000000000000000" pitchFamily="50" charset="0"/>
            </a:endParaRPr>
          </a:p>
          <a:p>
            <a:pPr lvl="0">
              <a:spcBef>
                <a:spcPts val="0"/>
              </a:spcBef>
            </a:pPr>
            <a:r>
              <a:rPr lang="en-US" sz="1600" dirty="0">
                <a:latin typeface="Auxilia" panose="02000000000000000000" pitchFamily="50" charset="0"/>
                <a:cs typeface="Auxilia" panose="02000000000000000000" pitchFamily="50" charset="0"/>
              </a:rPr>
              <a:t>Alternative sources of income, such as buffalo rearing</a:t>
            </a:r>
            <a:endParaRPr lang="en-IE" sz="1600" dirty="0">
              <a:latin typeface="Auxilia" panose="02000000000000000000" pitchFamily="50" charset="0"/>
              <a:cs typeface="Auxilia" panose="02000000000000000000" pitchFamily="50" charset="0"/>
            </a:endParaRPr>
          </a:p>
          <a:p>
            <a:pPr lvl="0">
              <a:spcBef>
                <a:spcPts val="0"/>
              </a:spcBef>
            </a:pPr>
            <a:r>
              <a:rPr lang="en-US" sz="1600" dirty="0">
                <a:latin typeface="Auxilia" panose="02000000000000000000" pitchFamily="50" charset="0"/>
                <a:cs typeface="Auxilia" panose="02000000000000000000" pitchFamily="50" charset="0"/>
              </a:rPr>
              <a:t>Shifts in power dynamics within homes and the community</a:t>
            </a:r>
            <a:endParaRPr lang="en-IE" sz="1600" dirty="0">
              <a:latin typeface="Auxilia" panose="02000000000000000000" pitchFamily="50" charset="0"/>
              <a:cs typeface="Auxilia" panose="02000000000000000000" pitchFamily="50" charset="0"/>
            </a:endParaRPr>
          </a:p>
        </p:txBody>
      </p:sp>
    </p:spTree>
    <p:extLst>
      <p:ext uri="{BB962C8B-B14F-4D97-AF65-F5344CB8AC3E}">
        <p14:creationId xmlns:p14="http://schemas.microsoft.com/office/powerpoint/2010/main" val="2682213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485758" y="1153571"/>
            <a:ext cx="3403385" cy="4461163"/>
          </a:xfrm>
        </p:spPr>
        <p:txBody>
          <a:bodyPr>
            <a:normAutofit/>
          </a:bodyPr>
          <a:lstStyle/>
          <a:p>
            <a:r>
              <a:rPr lang="en-US" sz="3200" dirty="0">
                <a:latin typeface="Auxilia Black" panose="02000000000000000000" pitchFamily="50" charset="0"/>
                <a:cs typeface="Auxilia Black" panose="02000000000000000000" pitchFamily="50" charset="0"/>
              </a:rPr>
              <a:t>Activity</a:t>
            </a:r>
            <a:endParaRPr lang="en-IE" sz="3200" dirty="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371853" y="692476"/>
            <a:ext cx="7064335" cy="5585619"/>
          </a:xfrm>
        </p:spPr>
        <p:txBody>
          <a:bodyPr anchor="ctr">
            <a:normAutofit fontScale="77500" lnSpcReduction="20000"/>
          </a:bodyPr>
          <a:lstStyle/>
          <a:p>
            <a:pPr marL="0" indent="0" algn="ctr">
              <a:lnSpc>
                <a:spcPct val="120000"/>
              </a:lnSpc>
              <a:buNone/>
            </a:pPr>
            <a:r>
              <a:rPr lang="en-US" b="1" dirty="0">
                <a:solidFill>
                  <a:schemeClr val="bg1"/>
                </a:solidFill>
                <a:highlight>
                  <a:srgbClr val="FF0000"/>
                </a:highlight>
              </a:rPr>
              <a:t>In small groups, create a mini action plan for how a women’s rights </a:t>
            </a:r>
            <a:r>
              <a:rPr lang="en-US" b="1" dirty="0" err="1">
                <a:solidFill>
                  <a:schemeClr val="bg1"/>
                </a:solidFill>
                <a:highlight>
                  <a:srgbClr val="FF0000"/>
                </a:highlight>
              </a:rPr>
              <a:t>organisation</a:t>
            </a:r>
            <a:r>
              <a:rPr lang="en-US" b="1" dirty="0">
                <a:solidFill>
                  <a:schemeClr val="bg1"/>
                </a:solidFill>
                <a:highlight>
                  <a:srgbClr val="FF0000"/>
                </a:highlight>
              </a:rPr>
              <a:t> could help reduce violence against women and girls in a specific context (e.g. their school, local community, or a fictional town).</a:t>
            </a:r>
          </a:p>
          <a:p>
            <a:pPr marL="0" indent="0">
              <a:buNone/>
            </a:pPr>
            <a:r>
              <a:rPr lang="en-US" sz="3400" dirty="0">
                <a:solidFill>
                  <a:schemeClr val="bg1"/>
                </a:solidFill>
              </a:rPr>
              <a:t> </a:t>
            </a:r>
            <a:r>
              <a:rPr lang="en-US" dirty="0"/>
              <a:t>Consider the following:</a:t>
            </a:r>
            <a:endParaRPr lang="en-IE" dirty="0"/>
          </a:p>
          <a:p>
            <a:pPr marL="0" indent="0">
              <a:buNone/>
            </a:pPr>
            <a:endParaRPr lang="en-IE" dirty="0"/>
          </a:p>
          <a:p>
            <a:pPr lvl="0"/>
            <a:r>
              <a:rPr lang="en-US" dirty="0"/>
              <a:t>What kind of violence are they addressing?</a:t>
            </a:r>
            <a:endParaRPr lang="en-IE" dirty="0"/>
          </a:p>
          <a:p>
            <a:pPr lvl="0"/>
            <a:r>
              <a:rPr lang="en-US" dirty="0"/>
              <a:t>What kind of support will the </a:t>
            </a:r>
            <a:r>
              <a:rPr lang="en-US" dirty="0" err="1"/>
              <a:t>organisation</a:t>
            </a:r>
            <a:r>
              <a:rPr lang="en-US" dirty="0"/>
              <a:t> provide?</a:t>
            </a:r>
            <a:endParaRPr lang="en-IE" dirty="0"/>
          </a:p>
          <a:p>
            <a:pPr lvl="0"/>
            <a:r>
              <a:rPr lang="en-US" dirty="0"/>
              <a:t>How will they raise awareness and change attitudes?</a:t>
            </a:r>
            <a:endParaRPr lang="en-IE" dirty="0"/>
          </a:p>
          <a:p>
            <a:pPr lvl="0"/>
            <a:r>
              <a:rPr lang="en-US" dirty="0"/>
              <a:t>What services or systems might they set up?</a:t>
            </a:r>
            <a:endParaRPr lang="en-IE" dirty="0"/>
          </a:p>
          <a:p>
            <a:pPr lvl="0"/>
            <a:r>
              <a:rPr lang="en-US" dirty="0"/>
              <a:t>How will they empower women and girls?</a:t>
            </a:r>
            <a:endParaRPr lang="en-IE" dirty="0"/>
          </a:p>
          <a:p>
            <a:pPr marL="0" indent="0">
              <a:buNone/>
            </a:pPr>
            <a:endParaRPr lang="en-US" dirty="0"/>
          </a:p>
          <a:p>
            <a:pPr marL="0" indent="0">
              <a:buNone/>
            </a:pPr>
            <a:r>
              <a:rPr lang="en-US" dirty="0"/>
              <a:t>Create a visual plan (mind map or bullet points) to present back to the class.</a:t>
            </a:r>
            <a:endParaRPr lang="en-IE" dirty="0"/>
          </a:p>
        </p:txBody>
      </p:sp>
      <p:pic>
        <p:nvPicPr>
          <p:cNvPr id="4" name="Picture 3" descr="A red and black logo&#10;&#10;Description automatically generated">
            <a:extLst>
              <a:ext uri="{FF2B5EF4-FFF2-40B4-BE49-F238E27FC236}">
                <a16:creationId xmlns:a16="http://schemas.microsoft.com/office/drawing/2014/main" id="{8F5F520B-D7B9-2673-6B9F-729CC42AB3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24281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058F33-24DB-9053-4605-B7318C46151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EF7A75A-C32A-06CF-92E5-0A7AA8EE9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3E35BF3-7AF2-0E22-D5AF-0E94B5595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BDDBCC-6089-931F-4992-495BCA6BDA45}"/>
              </a:ext>
            </a:extLst>
          </p:cNvPr>
          <p:cNvSpPr>
            <a:spLocks noGrp="1"/>
          </p:cNvSpPr>
          <p:nvPr>
            <p:ph type="title"/>
          </p:nvPr>
        </p:nvSpPr>
        <p:spPr>
          <a:xfrm>
            <a:off x="485758" y="1153571"/>
            <a:ext cx="3403385" cy="4461163"/>
          </a:xfrm>
        </p:spPr>
        <p:txBody>
          <a:bodyPr>
            <a:normAutofit/>
          </a:bodyPr>
          <a:lstStyle/>
          <a:p>
            <a:r>
              <a:rPr lang="en-US" sz="3200">
                <a:latin typeface="Auxilia Black" panose="02000000000000000000" pitchFamily="50" charset="0"/>
                <a:cs typeface="Auxilia Black" panose="02000000000000000000" pitchFamily="50" charset="0"/>
              </a:rPr>
              <a:t>Class discussion</a:t>
            </a:r>
            <a:endParaRPr lang="en-IE" sz="320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B4ABBED-F1B6-1E08-B78A-AD8E9A6B4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36EC16-5EA0-F746-0FEC-886292566A16}"/>
              </a:ext>
            </a:extLst>
          </p:cNvPr>
          <p:cNvSpPr>
            <a:spLocks noGrp="1"/>
          </p:cNvSpPr>
          <p:nvPr>
            <p:ph idx="1"/>
          </p:nvPr>
        </p:nvSpPr>
        <p:spPr>
          <a:xfrm>
            <a:off x="4371853" y="591342"/>
            <a:ext cx="7064335" cy="5585619"/>
          </a:xfrm>
        </p:spPr>
        <p:txBody>
          <a:bodyPr anchor="ctr">
            <a:normAutofit fontScale="92500" lnSpcReduction="10000"/>
          </a:bodyPr>
          <a:lstStyle/>
          <a:p>
            <a:pPr lvl="0"/>
            <a:r>
              <a:rPr lang="en-US" dirty="0"/>
              <a:t>Why do you think violence against women and girls remains such a widespread problem?</a:t>
            </a:r>
            <a:endParaRPr lang="en-IE" dirty="0"/>
          </a:p>
          <a:p>
            <a:pPr lvl="0"/>
            <a:r>
              <a:rPr lang="en-US" dirty="0"/>
              <a:t>What surprised you most about the statistics or definitions of VAWG presented?</a:t>
            </a:r>
            <a:endParaRPr lang="en-IE" dirty="0"/>
          </a:p>
          <a:p>
            <a:pPr lvl="0"/>
            <a:r>
              <a:rPr lang="en-US" dirty="0"/>
              <a:t>Why are local women’s rights </a:t>
            </a:r>
            <a:r>
              <a:rPr lang="en-US" dirty="0" err="1"/>
              <a:t>organisations</a:t>
            </a:r>
            <a:r>
              <a:rPr lang="en-US" dirty="0"/>
              <a:t> better placed to tackle violence in their communities than outside </a:t>
            </a:r>
            <a:r>
              <a:rPr lang="en-US" dirty="0" err="1"/>
              <a:t>organisations</a:t>
            </a:r>
            <a:r>
              <a:rPr lang="en-US" dirty="0"/>
              <a:t>?</a:t>
            </a:r>
            <a:endParaRPr lang="en-IE" dirty="0"/>
          </a:p>
          <a:p>
            <a:pPr lvl="0"/>
            <a:r>
              <a:rPr lang="en-US" dirty="0"/>
              <a:t>What role do education, income, and awareness play in reducing gender-based violence?</a:t>
            </a:r>
            <a:endParaRPr lang="en-IE" dirty="0"/>
          </a:p>
          <a:p>
            <a:pPr lvl="0"/>
            <a:r>
              <a:rPr lang="en-US" dirty="0"/>
              <a:t>What can we, as individuals or as a class, do to support efforts to end violence against women and girls?</a:t>
            </a:r>
            <a:endParaRPr lang="en-IE" dirty="0"/>
          </a:p>
        </p:txBody>
      </p:sp>
      <p:pic>
        <p:nvPicPr>
          <p:cNvPr id="4" name="Picture 3" descr="A red and black logo&#10;&#10;Description automatically generated">
            <a:extLst>
              <a:ext uri="{FF2B5EF4-FFF2-40B4-BE49-F238E27FC236}">
                <a16:creationId xmlns:a16="http://schemas.microsoft.com/office/drawing/2014/main" id="{04669D46-68DE-528D-0E75-691D9C3FD0D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409016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Reflection: Some questions to ask</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1309400099"/>
              </p:ext>
            </p:extLst>
          </p:nvPr>
        </p:nvGraphicFramePr>
        <p:xfrm>
          <a:off x="838200" y="2041721"/>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1410134508"/>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3770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1353413822"/>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457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485758" y="1153571"/>
            <a:ext cx="3403385" cy="4461163"/>
          </a:xfrm>
        </p:spPr>
        <p:txBody>
          <a:bodyPr>
            <a:normAutofit/>
          </a:bodyPr>
          <a:lstStyle/>
          <a:p>
            <a:r>
              <a:rPr lang="en-US" sz="3200">
                <a:latin typeface="Auxilia Black" panose="02000000000000000000" pitchFamily="50" charset="0"/>
                <a:cs typeface="Auxilia Black" panose="02000000000000000000" pitchFamily="50" charset="0"/>
              </a:rPr>
              <a:t>Further reading </a:t>
            </a:r>
            <a:endParaRPr lang="en-IE" sz="320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371853" y="591342"/>
            <a:ext cx="7064335" cy="5585619"/>
          </a:xfrm>
        </p:spPr>
        <p:txBody>
          <a:bodyPr anchor="ctr">
            <a:normAutofit/>
          </a:bodyPr>
          <a:lstStyle/>
          <a:p>
            <a:pPr marL="342900" lvl="0" indent="-342900">
              <a:lnSpc>
                <a:spcPct val="107000"/>
              </a:lnSpc>
              <a:buFont typeface="Calibri" panose="020F0502020204030204" pitchFamily="34" charset="0"/>
              <a:buChar char="-"/>
            </a:pPr>
            <a:r>
              <a:rPr lang="en-IE" sz="1600" dirty="0">
                <a:hlinkClick r:id="rId2"/>
              </a:rPr>
              <a:t>https://www.actionaid.org.uk/our-work/womens-rights/violence-against-women-and-girls-vawg#footnote5_jLMIcZC1m0M0vqHn7KPlB8XdKJCOIex50tsWPwkI9c_dBm27xZ0kqqG</a:t>
            </a:r>
            <a:r>
              <a:rPr lang="en-IE" sz="1600" dirty="0"/>
              <a:t>   </a:t>
            </a:r>
          </a:p>
          <a:p>
            <a:pPr marL="342900" lvl="0" indent="-342900">
              <a:lnSpc>
                <a:spcPct val="107000"/>
              </a:lnSpc>
              <a:buFont typeface="Calibri" panose="020F0502020204030204" pitchFamily="34" charset="0"/>
              <a:buChar char="-"/>
            </a:pPr>
            <a:r>
              <a:rPr lang="en-IE" sz="1600" dirty="0">
                <a:hlinkClick r:id="rId3"/>
              </a:rPr>
              <a:t>https://eige.europa.eu/gender-based-violence/countries/ireland?language_content_entity=en</a:t>
            </a:r>
            <a:r>
              <a:rPr lang="en-IE" sz="1600" dirty="0"/>
              <a:t>  </a:t>
            </a:r>
          </a:p>
          <a:p>
            <a:pPr marL="342900" lvl="0" indent="-342900">
              <a:lnSpc>
                <a:spcPct val="107000"/>
              </a:lnSpc>
              <a:buFont typeface="Calibri" panose="020F0502020204030204" pitchFamily="34" charset="0"/>
              <a:buChar char="-"/>
            </a:pPr>
            <a:r>
              <a:rPr lang="en-IE" sz="1600" dirty="0">
                <a:hlinkClick r:id="rId4"/>
              </a:rPr>
              <a:t>https://womenlobby.org/our-work/ending-vawg/</a:t>
            </a:r>
            <a:r>
              <a:rPr lang="en-IE" sz="1600" dirty="0"/>
              <a:t>  </a:t>
            </a:r>
          </a:p>
          <a:p>
            <a:pPr marL="342900" lvl="0" indent="-342900">
              <a:lnSpc>
                <a:spcPct val="107000"/>
              </a:lnSpc>
              <a:buFont typeface="Calibri" panose="020F0502020204030204" pitchFamily="34" charset="0"/>
              <a:buChar char="-"/>
            </a:pPr>
            <a:r>
              <a:rPr lang="en-IE" sz="1600" dirty="0">
                <a:hlinkClick r:id="rId5"/>
              </a:rPr>
              <a:t>https://www.endviolenceagainstwomen.org.uk/wp-content/uploads/EVAW-Coalition-Schools-Guide.pdf</a:t>
            </a:r>
            <a:r>
              <a:rPr lang="en-IE" sz="1600" dirty="0"/>
              <a:t>  </a:t>
            </a:r>
          </a:p>
          <a:p>
            <a:pPr marL="342900" lvl="0" indent="-342900">
              <a:lnSpc>
                <a:spcPct val="107000"/>
              </a:lnSpc>
              <a:buFont typeface="Calibri" panose="020F0502020204030204" pitchFamily="34" charset="0"/>
              <a:buChar char="-"/>
            </a:pPr>
            <a:r>
              <a:rPr lang="en-IE" sz="1600" dirty="0">
                <a:hlinkClick r:id="rId6"/>
              </a:rPr>
              <a:t>https://www.ohchr.org/en/women/gender-based-violence-against-women-and-girls</a:t>
            </a:r>
            <a:r>
              <a:rPr lang="en-IE" sz="1600" dirty="0"/>
              <a:t>  </a:t>
            </a:r>
          </a:p>
        </p:txBody>
      </p:sp>
      <p:pic>
        <p:nvPicPr>
          <p:cNvPr id="4" name="Picture 3" descr="A red and black logo&#10;&#10;Description automatically generated">
            <a:extLst>
              <a:ext uri="{FF2B5EF4-FFF2-40B4-BE49-F238E27FC236}">
                <a16:creationId xmlns:a16="http://schemas.microsoft.com/office/drawing/2014/main" id="{8F5F520B-D7B9-2673-6B9F-729CC42AB31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404722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3" y="1153572"/>
            <a:ext cx="3403385" cy="4461163"/>
          </a:xfrm>
        </p:spPr>
        <p:txBody>
          <a:bodyPr>
            <a:normAutofit/>
          </a:bodyPr>
          <a:lstStyle/>
          <a:p>
            <a:r>
              <a:rPr lang="en-US" sz="3200" dirty="0">
                <a:latin typeface="Auxilia Black" panose="02000000000000000000" pitchFamily="50" charset="0"/>
                <a:cs typeface="Auxilia Black" panose="02000000000000000000" pitchFamily="50" charset="0"/>
              </a:rPr>
              <a:t>What is </a:t>
            </a:r>
            <a:r>
              <a:rPr lang="en-US" sz="3200" b="1" dirty="0">
                <a:latin typeface="Auxilia Black" panose="02000000000000000000" pitchFamily="50" charset="0"/>
                <a:cs typeface="Auxilia Black" panose="02000000000000000000" pitchFamily="50" charset="0"/>
              </a:rPr>
              <a:t>violence against women and girls?</a:t>
            </a:r>
            <a:endParaRPr lang="en-IE" sz="3200" dirty="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a:bodyPr>
          <a:lstStyle/>
          <a:p>
            <a:r>
              <a:rPr lang="en-US" sz="1600" dirty="0"/>
              <a:t>Violence against women and girls can be defined as any form of violence that results in, or is likely to result in, physical, sexual, or mental harm or suffering to women, including threats of such acts, coercion or arbitrary deprivation of liberty, whether occurring in public or in private life.</a:t>
            </a:r>
            <a:endParaRPr lang="en-IE" sz="1600" dirty="0"/>
          </a:p>
          <a:p>
            <a:r>
              <a:rPr lang="en-US" sz="1600" dirty="0"/>
              <a:t>Violence against women and girls is one of the world’s most prevalent human rights violations, taking place every day, many times over, in every corner of the globe. It has serious short- and long-term physical, economic and psychological consequences on women and girls, preventing their full and equal participation in society. </a:t>
            </a:r>
            <a:endParaRPr lang="en-IE" sz="1600" dirty="0"/>
          </a:p>
          <a:p>
            <a:r>
              <a:rPr lang="en-US" sz="1600" dirty="0"/>
              <a:t>Violence against women and girls is </a:t>
            </a:r>
            <a:r>
              <a:rPr lang="en-US" sz="1600" dirty="0" err="1"/>
              <a:t>is</a:t>
            </a:r>
            <a:r>
              <a:rPr lang="en-US" sz="1600" dirty="0"/>
              <a:t> a major obstacle to the fulfilment of women’s and girls’ human rights and to the achievement of the 2030 Agenda for Sustainable Development. It occurs worldwide, cutting across all generations, nationalities, communities and spheres of our societies, irrespective of age, ethnicity, disability or other background.</a:t>
            </a:r>
            <a:endParaRPr lang="en-IE" sz="1600" dirty="0"/>
          </a:p>
          <a:p>
            <a:pPr marL="0" indent="0">
              <a:buNone/>
            </a:pPr>
            <a:r>
              <a:rPr lang="en-US" sz="1400" b="1" dirty="0">
                <a:highlight>
                  <a:srgbClr val="F4BC03"/>
                </a:highlight>
              </a:rPr>
              <a:t>Sources: </a:t>
            </a:r>
            <a:r>
              <a:rPr lang="en-US" sz="1400" u="sng" dirty="0">
                <a:highlight>
                  <a:srgbClr val="F4BC03"/>
                </a:highlight>
                <a:hlinkClick r:id="rId2"/>
              </a:rPr>
              <a:t>https://www.unwomen.org/en/articles/faqs/faqs-types-of-violence-against-women-and-girls</a:t>
            </a:r>
            <a:endParaRPr lang="en-IE" sz="1400" dirty="0">
              <a:highlight>
                <a:srgbClr val="F4BC03"/>
              </a:highlight>
            </a:endParaRPr>
          </a:p>
          <a:p>
            <a:pPr marL="0" indent="0">
              <a:buNone/>
            </a:pPr>
            <a:r>
              <a:rPr lang="en-US" sz="1400" u="sng" dirty="0">
                <a:highlight>
                  <a:srgbClr val="F4BC03"/>
                </a:highlight>
                <a:hlinkClick r:id="rId3"/>
              </a:rPr>
              <a:t>https://www.who.int/news-room/fact-sheets/detail/violence-against-women</a:t>
            </a:r>
            <a:r>
              <a:rPr lang="en-US" sz="1400" dirty="0">
                <a:highlight>
                  <a:srgbClr val="F4BC03"/>
                </a:highlight>
              </a:rPr>
              <a:t> </a:t>
            </a:r>
            <a:endParaRPr lang="en-IE" sz="1400" dirty="0">
              <a:highlight>
                <a:srgbClr val="F4BC03"/>
              </a:highlight>
            </a:endParaRPr>
          </a:p>
          <a:p>
            <a:pPr marL="0" indent="0">
              <a:buNone/>
            </a:pPr>
            <a:r>
              <a:rPr lang="en-US" sz="1400" u="sng" dirty="0">
                <a:highlight>
                  <a:srgbClr val="F4BC03"/>
                </a:highlight>
                <a:hlinkClick r:id="rId4"/>
              </a:rPr>
              <a:t>https://www.un.org/sustainabledevelopment/ending-violence-against-women-and-girls/</a:t>
            </a:r>
            <a:r>
              <a:rPr lang="en-US" sz="1400" dirty="0">
                <a:highlight>
                  <a:srgbClr val="F4BC03"/>
                </a:highlight>
              </a:rPr>
              <a:t> </a:t>
            </a:r>
            <a:endParaRPr lang="en-IE" sz="1400" dirty="0">
              <a:highlight>
                <a:srgbClr val="F4BC03"/>
              </a:highlight>
            </a:endParaRPr>
          </a:p>
        </p:txBody>
      </p:sp>
      <p:pic>
        <p:nvPicPr>
          <p:cNvPr id="4" name="Picture 3" descr="A red and black logo&#10;&#10;Description automatically generated">
            <a:extLst>
              <a:ext uri="{FF2B5EF4-FFF2-40B4-BE49-F238E27FC236}">
                <a16:creationId xmlns:a16="http://schemas.microsoft.com/office/drawing/2014/main" id="{F34948C7-EC22-42BA-FC6D-DFC6AFA8EA3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80932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marL="0" indent="0">
              <a:buNone/>
            </a:pPr>
            <a:r>
              <a:rPr lang="en-US" dirty="0"/>
              <a:t>Violence against women and girls (VAWG) includes sexual violence, domestic abuse, female genital mutilation, forced marriage and so-called ‘</a:t>
            </a:r>
            <a:r>
              <a:rPr lang="en-US" dirty="0" err="1"/>
              <a:t>honour</a:t>
            </a:r>
            <a:r>
              <a:rPr lang="en-US" dirty="0"/>
              <a:t>-based’ abuse, exploitation, harassment but it doesn’t include stalking and abuse of women and girls in online spaces.</a:t>
            </a:r>
            <a:endParaRPr lang="en-IE" dirty="0"/>
          </a:p>
          <a:p>
            <a:pPr marL="0" indent="0">
              <a:buNone/>
            </a:pPr>
            <a:endParaRPr lang="en-IE" dirty="0"/>
          </a:p>
          <a:p>
            <a:pPr marL="0" indent="0">
              <a:buNone/>
            </a:pPr>
            <a:r>
              <a:rPr lang="en-US" b="1" dirty="0"/>
              <a:t>False. </a:t>
            </a:r>
            <a:r>
              <a:rPr lang="en-US" dirty="0"/>
              <a:t>Violence against women and girls (VAWG) includes all the things listed above. </a:t>
            </a:r>
            <a:endParaRPr lang="en-IE" dirty="0"/>
          </a:p>
          <a:p>
            <a:pPr marL="0" indent="0">
              <a:buNone/>
            </a:pPr>
            <a:r>
              <a:rPr lang="en-US" sz="1400" b="1" dirty="0">
                <a:highlight>
                  <a:srgbClr val="F4BC03"/>
                </a:highlight>
              </a:rPr>
              <a:t>Source: </a:t>
            </a:r>
            <a:r>
              <a:rPr lang="en-US" sz="1400" u="sng" dirty="0">
                <a:highlight>
                  <a:srgbClr val="F4BC03"/>
                </a:highlight>
                <a:hlinkClick r:id="rId3"/>
              </a:rPr>
              <a:t>https://www.endviolenceagainstwomen.org.uk/explainer/</a:t>
            </a:r>
            <a:r>
              <a:rPr lang="en-US" sz="1400" dirty="0">
                <a:highlight>
                  <a:srgbClr val="F4BC03"/>
                </a:highlight>
              </a:rPr>
              <a:t> </a:t>
            </a:r>
            <a:endParaRPr lang="en-IE" sz="1400" dirty="0">
              <a:highlight>
                <a:srgbClr val="F4BC03"/>
              </a:highlight>
            </a:endParaRPr>
          </a:p>
          <a:p>
            <a:pPr marL="0" indent="0">
              <a:buNone/>
            </a:pPr>
            <a:endParaRPr lang="en-US" sz="1200" b="1" dirty="0">
              <a:highlight>
                <a:srgbClr val="F4BC03"/>
              </a:highlight>
              <a:cs typeface="Calibri"/>
            </a:endParaRPr>
          </a:p>
        </p:txBody>
      </p:sp>
      <p:pic>
        <p:nvPicPr>
          <p:cNvPr id="4" name="Picture 3" descr="A red and black logo&#10;&#10;Description automatically generated">
            <a:extLst>
              <a:ext uri="{FF2B5EF4-FFF2-40B4-BE49-F238E27FC236}">
                <a16:creationId xmlns:a16="http://schemas.microsoft.com/office/drawing/2014/main" id="{5CA72CDF-8908-C9E4-3A11-E9A5459C613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20172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marL="0" indent="0">
              <a:buNone/>
            </a:pPr>
            <a:endParaRPr lang="en-US" dirty="0"/>
          </a:p>
          <a:p>
            <a:pPr marL="0" indent="0">
              <a:buNone/>
            </a:pPr>
            <a:r>
              <a:rPr lang="en-US" dirty="0"/>
              <a:t>Globally about 1 in 3 (30%) of women worldwide have been subjected to either physical and/or sexual intimate partner violence or non-partner sexual violence in their lifetime.</a:t>
            </a:r>
            <a:endParaRPr lang="en-IE" dirty="0"/>
          </a:p>
          <a:p>
            <a:pPr marL="0" indent="0">
              <a:buNone/>
            </a:pPr>
            <a:endParaRPr lang="en-US" b="1" dirty="0"/>
          </a:p>
          <a:p>
            <a:pPr marL="0" indent="0">
              <a:buNone/>
            </a:pPr>
            <a:r>
              <a:rPr lang="en-US" b="1" dirty="0"/>
              <a:t>True. </a:t>
            </a:r>
          </a:p>
          <a:p>
            <a:pPr marL="0" indent="0">
              <a:buNone/>
            </a:pPr>
            <a:r>
              <a:rPr lang="en-US" sz="1400" b="1" dirty="0">
                <a:highlight>
                  <a:srgbClr val="F4BC03"/>
                </a:highlight>
              </a:rPr>
              <a:t>Source: </a:t>
            </a:r>
            <a:r>
              <a:rPr lang="en-US" sz="1400" u="sng" dirty="0">
                <a:highlight>
                  <a:srgbClr val="F4BC03"/>
                </a:highlight>
                <a:hlinkClick r:id="rId3"/>
              </a:rPr>
              <a:t>https://www.who.int/news-room/fact-sheets/detail/violence-against-women</a:t>
            </a:r>
            <a:r>
              <a:rPr lang="en-US" sz="1400" dirty="0">
                <a:highlight>
                  <a:srgbClr val="F4BC03"/>
                </a:highlight>
              </a:rPr>
              <a:t> </a:t>
            </a:r>
            <a:endParaRPr lang="en-IE" sz="1400" dirty="0">
              <a:highlight>
                <a:srgbClr val="F4BC03"/>
              </a:highlight>
            </a:endParaRPr>
          </a:p>
          <a:p>
            <a:pPr marL="0" indent="0">
              <a:buNone/>
            </a:pPr>
            <a:endParaRPr lang="en-IE" dirty="0"/>
          </a:p>
        </p:txBody>
      </p:sp>
      <p:pic>
        <p:nvPicPr>
          <p:cNvPr id="4" name="Picture 3" descr="A red and black logo&#10;&#10;Description automatically generated">
            <a:extLst>
              <a:ext uri="{FF2B5EF4-FFF2-40B4-BE49-F238E27FC236}">
                <a16:creationId xmlns:a16="http://schemas.microsoft.com/office/drawing/2014/main" id="{63E46862-0242-8E7B-4DE2-28BBD3EDB3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41341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marL="0" indent="0">
              <a:buNone/>
            </a:pPr>
            <a:r>
              <a:rPr lang="en-US" dirty="0"/>
              <a:t>Most of the violence against women and girls is perpetrated by individuals outside of close or intimate relationships.</a:t>
            </a:r>
            <a:endParaRPr lang="en-IE" dirty="0"/>
          </a:p>
          <a:p>
            <a:pPr marL="0" indent="0">
              <a:buNone/>
            </a:pPr>
            <a:r>
              <a:rPr lang="en-IE" b="1" dirty="0"/>
              <a:t> </a:t>
            </a:r>
            <a:endParaRPr lang="en-IE" dirty="0"/>
          </a:p>
          <a:p>
            <a:pPr marL="0" indent="0">
              <a:buNone/>
            </a:pPr>
            <a:r>
              <a:rPr lang="en-IE" b="1" dirty="0"/>
              <a:t>False. </a:t>
            </a:r>
            <a:r>
              <a:rPr lang="en-IE" dirty="0"/>
              <a:t>Worldwide, almost one third (27%) of women aged 15-49 years who have been in a relationship report that they have been subjected to some form of physical and/or sexual violence by their intimate partner.</a:t>
            </a:r>
          </a:p>
          <a:p>
            <a:pPr marL="0" indent="0">
              <a:buNone/>
            </a:pPr>
            <a:r>
              <a:rPr lang="en-US" sz="1400" b="1" dirty="0">
                <a:highlight>
                  <a:srgbClr val="F4BC03"/>
                </a:highlight>
              </a:rPr>
              <a:t>Source: </a:t>
            </a:r>
            <a:r>
              <a:rPr lang="en-US" sz="1400" dirty="0">
                <a:highlight>
                  <a:srgbClr val="F4BC03"/>
                </a:highlight>
                <a:hlinkClick r:id="rId3"/>
              </a:rPr>
              <a:t>https://www.who.int/news-room/fact-sheets/detail/violence-against-women</a:t>
            </a:r>
            <a:r>
              <a:rPr lang="en-US" sz="1400" dirty="0">
                <a:highlight>
                  <a:srgbClr val="F4BC03"/>
                </a:highlight>
              </a:rPr>
              <a:t> </a:t>
            </a:r>
            <a:endParaRPr lang="en-IE" sz="1400" dirty="0">
              <a:highlight>
                <a:srgbClr val="F4BC03"/>
              </a:highlight>
            </a:endParaRPr>
          </a:p>
        </p:txBody>
      </p:sp>
      <p:pic>
        <p:nvPicPr>
          <p:cNvPr id="4" name="Picture 3" descr="A red and black logo&#10;&#10;Description automatically generated">
            <a:extLst>
              <a:ext uri="{FF2B5EF4-FFF2-40B4-BE49-F238E27FC236}">
                <a16:creationId xmlns:a16="http://schemas.microsoft.com/office/drawing/2014/main" id="{97CEE6C0-405A-4B52-906A-95539335A4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97610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248D14-6466-02D5-51CB-89C12F62E60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A72A866-8C2D-8B3A-2E1D-8F4E45FCFB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C57737CC-9E07-E5AA-94DC-B81F7FCBA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A40CA4-FBD1-B4AC-760C-F70FC575340F}"/>
              </a:ext>
            </a:extLst>
          </p:cNvPr>
          <p:cNvSpPr>
            <a:spLocks noGrp="1"/>
          </p:cNvSpPr>
          <p:nvPr>
            <p:ph type="title"/>
          </p:nvPr>
        </p:nvSpPr>
        <p:spPr>
          <a:xfrm>
            <a:off x="686833" y="1153572"/>
            <a:ext cx="3403385" cy="4461163"/>
          </a:xfrm>
        </p:spPr>
        <p:txBody>
          <a:bodyPr>
            <a:normAutofit/>
          </a:bodyPr>
          <a:lstStyle/>
          <a:p>
            <a:r>
              <a:rPr lang="en-US" sz="3200" dirty="0">
                <a:latin typeface="Auxilia Black"/>
                <a:cs typeface="Auxilia Black" panose="02000000000000000000" pitchFamily="50" charset="0"/>
              </a:rPr>
              <a:t>The importance of women rights’ </a:t>
            </a:r>
            <a:r>
              <a:rPr lang="en-US" sz="3200" dirty="0" err="1">
                <a:latin typeface="Auxilia Black"/>
                <a:cs typeface="Auxilia Black" panose="02000000000000000000" pitchFamily="50" charset="0"/>
              </a:rPr>
              <a:t>organisations</a:t>
            </a:r>
            <a:endParaRPr lang="en-IE" sz="3200" dirty="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B273C608-22DC-ECE6-3E09-8C78565D5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CFCFAD-3A4D-72B4-E1D1-B7A2982D02DB}"/>
              </a:ext>
            </a:extLst>
          </p:cNvPr>
          <p:cNvSpPr>
            <a:spLocks noGrp="1"/>
          </p:cNvSpPr>
          <p:nvPr>
            <p:ph idx="1"/>
          </p:nvPr>
        </p:nvSpPr>
        <p:spPr>
          <a:xfrm>
            <a:off x="4447308" y="591344"/>
            <a:ext cx="6906491" cy="5585619"/>
          </a:xfrm>
        </p:spPr>
        <p:txBody>
          <a:bodyPr anchor="ctr">
            <a:normAutofit fontScale="47500" lnSpcReduction="20000"/>
          </a:bodyPr>
          <a:lstStyle/>
          <a:p>
            <a:pPr marL="0" indent="0">
              <a:lnSpc>
                <a:spcPct val="120000"/>
              </a:lnSpc>
              <a:buNone/>
            </a:pPr>
            <a:r>
              <a:rPr lang="en-US" sz="3400" dirty="0"/>
              <a:t>Fighting violence against women and girls (VAWG) is complex and challenging – but not impossible. Fearless women and women’s rights </a:t>
            </a:r>
            <a:r>
              <a:rPr lang="en-US" sz="3400" dirty="0" err="1"/>
              <a:t>organisations</a:t>
            </a:r>
            <a:r>
              <a:rPr lang="en-US" sz="3400" dirty="0"/>
              <a:t> have led this fight for decades, with real, tangible results.</a:t>
            </a:r>
            <a:endParaRPr lang="en-IE" sz="3400" dirty="0"/>
          </a:p>
          <a:p>
            <a:pPr marL="0" indent="0">
              <a:lnSpc>
                <a:spcPct val="120000"/>
              </a:lnSpc>
              <a:buNone/>
            </a:pPr>
            <a:r>
              <a:rPr lang="en-US" sz="3400" dirty="0"/>
              <a:t>Local women’s rights </a:t>
            </a:r>
            <a:r>
              <a:rPr lang="en-US" sz="3400" dirty="0" err="1"/>
              <a:t>organisations</a:t>
            </a:r>
            <a:r>
              <a:rPr lang="en-US" sz="3400" dirty="0"/>
              <a:t> are best placed to end violence in their communities. Their work is strategic, lasting, and cost-effective, transforming the lives of </a:t>
            </a:r>
            <a:r>
              <a:rPr lang="en-US" sz="3400" dirty="0" err="1"/>
              <a:t>marginalised</a:t>
            </a:r>
            <a:r>
              <a:rPr lang="en-US" sz="3400" dirty="0"/>
              <a:t> women and girls. Yet, they receive only around 1.5% of aid for gender equality.</a:t>
            </a:r>
            <a:r>
              <a:rPr lang="en-IE" sz="3400" dirty="0"/>
              <a:t> </a:t>
            </a:r>
          </a:p>
          <a:p>
            <a:pPr marL="0" indent="0">
              <a:lnSpc>
                <a:spcPct val="120000"/>
              </a:lnSpc>
              <a:buNone/>
            </a:pPr>
            <a:r>
              <a:rPr lang="en-US" sz="3400" dirty="0"/>
              <a:t>Investing in women’s rights </a:t>
            </a:r>
            <a:r>
              <a:rPr lang="en-US" sz="3400" dirty="0" err="1"/>
              <a:t>organisations</a:t>
            </a:r>
            <a:r>
              <a:rPr lang="en-US" sz="3400" dirty="0"/>
              <a:t> empowers women to challenge violence and the gender inequality behind it. They address violence holistically—from changing social attitudes and delivering frontline services, to political action—and tackle discrimination based on class, caste, ethnicity, age, or sexual orientation.</a:t>
            </a:r>
            <a:endParaRPr lang="en-IE" sz="3400" dirty="0"/>
          </a:p>
          <a:p>
            <a:pPr marL="0" indent="0">
              <a:lnSpc>
                <a:spcPct val="120000"/>
              </a:lnSpc>
              <a:buNone/>
            </a:pPr>
            <a:r>
              <a:rPr lang="en-US" sz="3400" dirty="0"/>
              <a:t>Investing in feminist movements is the most effective way to drive policies ending VAWG. In 25 years, countries with domestic violence laws increased from 7 to 127—change driven by collective action from women’s rights </a:t>
            </a:r>
            <a:r>
              <a:rPr lang="en-US" sz="3400" dirty="0" err="1"/>
              <a:t>organisations</a:t>
            </a:r>
            <a:r>
              <a:rPr lang="en-US" sz="3400" dirty="0"/>
              <a:t>. They also secured the inclusion of VAWG in Sustainable Development Goal 5 and ensure laws are implemented and enforced.</a:t>
            </a:r>
            <a:endParaRPr lang="en-IE" sz="3400" dirty="0"/>
          </a:p>
          <a:p>
            <a:pPr marL="0" indent="0">
              <a:buNone/>
            </a:pPr>
            <a:endParaRPr lang="en-US" b="1" dirty="0"/>
          </a:p>
          <a:p>
            <a:pPr marL="0" indent="0">
              <a:buNone/>
            </a:pPr>
            <a:r>
              <a:rPr lang="en-US" sz="2900" b="1" dirty="0">
                <a:highlight>
                  <a:srgbClr val="F4BC03"/>
                </a:highlight>
              </a:rPr>
              <a:t>Source: </a:t>
            </a:r>
            <a:r>
              <a:rPr lang="en-US" sz="2900" u="sng" dirty="0">
                <a:highlight>
                  <a:srgbClr val="F4BC03"/>
                </a:highlight>
                <a:hlinkClick r:id="rId2"/>
              </a:rPr>
              <a:t>https://www.actionaid.org.uk/our-work/vawg/womens-rights-organisations</a:t>
            </a:r>
            <a:r>
              <a:rPr lang="en-US" sz="2900" dirty="0">
                <a:highlight>
                  <a:srgbClr val="F4BC03"/>
                </a:highlight>
              </a:rPr>
              <a:t> </a:t>
            </a:r>
            <a:r>
              <a:rPr lang="en-US" sz="2900" b="1" dirty="0">
                <a:highlight>
                  <a:srgbClr val="F4BC03"/>
                </a:highlight>
              </a:rPr>
              <a:t> </a:t>
            </a:r>
            <a:endParaRPr lang="en-IE" sz="2900" dirty="0">
              <a:highlight>
                <a:srgbClr val="F4BC03"/>
              </a:highlight>
            </a:endParaRPr>
          </a:p>
        </p:txBody>
      </p:sp>
      <p:pic>
        <p:nvPicPr>
          <p:cNvPr id="4" name="Picture 3" descr="A red and black logo&#10;&#10;Description automatically generated">
            <a:extLst>
              <a:ext uri="{FF2B5EF4-FFF2-40B4-BE49-F238E27FC236}">
                <a16:creationId xmlns:a16="http://schemas.microsoft.com/office/drawing/2014/main" id="{ED6F6FAE-EE13-58A9-B86C-0B74EB6E34D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38831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dirty="0">
                <a:latin typeface="Auxilia Black" panose="02000000000000000000" pitchFamily="50" charset="0"/>
                <a:cs typeface="Auxilia Black" panose="02000000000000000000" pitchFamily="50" charset="0"/>
              </a:rPr>
              <a:t>Video</a:t>
            </a:r>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890339" y="4636008"/>
            <a:ext cx="3734014" cy="1572768"/>
          </a:xfrm>
        </p:spPr>
        <p:txBody>
          <a:bodyPr vert="horz" lIns="91440" tIns="45720" rIns="91440" bIns="45720" rtlCol="0">
            <a:normAutofit/>
          </a:bodyPr>
          <a:lstStyle/>
          <a:p>
            <a:r>
              <a:rPr lang="en-US" sz="2200" dirty="0">
                <a:latin typeface="Auxilia Black" panose="02000000000000000000" pitchFamily="50" charset="0"/>
                <a:cs typeface="Auxilia Black" panose="02000000000000000000" pitchFamily="50" charset="0"/>
                <a:hlinkClick r:id="rId2"/>
              </a:rPr>
              <a:t>Watch here</a:t>
            </a:r>
            <a:endParaRPr lang="en-US" sz="2200" dirty="0">
              <a:latin typeface="Auxilia Black" panose="02000000000000000000" pitchFamily="50" charset="0"/>
              <a:cs typeface="Auxilia Black" panose="02000000000000000000" pitchFamily="50" charset="0"/>
            </a:endParaRPr>
          </a:p>
        </p:txBody>
      </p:sp>
      <p:sp>
        <p:nvSpPr>
          <p:cNvPr id="1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C3996B6F-192C-E285-3A87-4559539AD457}"/>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p:blipFill>
        <p:spPr>
          <a:xfrm>
            <a:off x="5313225"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A red and black logo&#10;&#10;Description automatically generated">
            <a:extLst>
              <a:ext uri="{FF2B5EF4-FFF2-40B4-BE49-F238E27FC236}">
                <a16:creationId xmlns:a16="http://schemas.microsoft.com/office/drawing/2014/main" id="{B3A07426-A2B7-DD0B-F331-6A9F5DD066D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3201209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4BB0BA-871F-246C-E023-332CA0CD4784}"/>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59CE9CDE-54F9-2D78-375A-4636ECD20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691B453-5F36-8D65-CE7C-EB91A58AC7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5">
            <a:extLst>
              <a:ext uri="{FF2B5EF4-FFF2-40B4-BE49-F238E27FC236}">
                <a16:creationId xmlns:a16="http://schemas.microsoft.com/office/drawing/2014/main" id="{251F3512-E911-FF8B-5F99-C9250259B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1D83FB20-116E-C891-6A57-B30DAF1CFD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pic>
        <p:nvPicPr>
          <p:cNvPr id="7" name="Picture Placeholder 5">
            <a:extLst>
              <a:ext uri="{FF2B5EF4-FFF2-40B4-BE49-F238E27FC236}">
                <a16:creationId xmlns:a16="http://schemas.microsoft.com/office/drawing/2014/main" id="{77888CEF-8A2E-C00F-6C88-7D66E7CD451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12984" y="1096063"/>
            <a:ext cx="3409483" cy="46658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8" name="TextBox 7">
            <a:extLst>
              <a:ext uri="{FF2B5EF4-FFF2-40B4-BE49-F238E27FC236}">
                <a16:creationId xmlns:a16="http://schemas.microsoft.com/office/drawing/2014/main" id="{12951A50-7CC0-B9FA-005A-25D8F0164680}"/>
              </a:ext>
            </a:extLst>
          </p:cNvPr>
          <p:cNvSpPr txBox="1"/>
          <p:nvPr/>
        </p:nvSpPr>
        <p:spPr>
          <a:xfrm>
            <a:off x="712984" y="5859962"/>
            <a:ext cx="3409483" cy="253916"/>
          </a:xfrm>
          <a:prstGeom prst="rect">
            <a:avLst/>
          </a:prstGeom>
          <a:noFill/>
        </p:spPr>
        <p:txBody>
          <a:bodyPr wrap="square" rtlCol="0">
            <a:spAutoFit/>
          </a:bodyPr>
          <a:lstStyle/>
          <a:p>
            <a:r>
              <a:rPr lang="en-US" sz="1050" b="0" i="0" dirty="0">
                <a:effectLst/>
                <a:highlight>
                  <a:srgbClr val="F4BC03"/>
                </a:highlight>
                <a:latin typeface="Arial" panose="020B0604020202020204" pitchFamily="34" charset="0"/>
                <a:cs typeface="Arial" panose="020B0604020202020204" pitchFamily="34" charset="0"/>
              </a:rPr>
              <a:t>@</a:t>
            </a:r>
            <a:r>
              <a:rPr lang="en-IE" sz="1050" b="0" i="0" dirty="0">
                <a:effectLst/>
                <a:highlight>
                  <a:srgbClr val="F4BC03"/>
                </a:highlight>
                <a:latin typeface="Arial" panose="020B0604020202020204" pitchFamily="34" charset="0"/>
                <a:cs typeface="Arial" panose="020B0604020202020204" pitchFamily="34" charset="0"/>
              </a:rPr>
              <a:t>Dangol</a:t>
            </a:r>
            <a:r>
              <a:rPr lang="en-US" sz="1050" b="0" i="0" dirty="0">
                <a:effectLst/>
                <a:highlight>
                  <a:srgbClr val="F4BC03"/>
                </a:highlight>
                <a:latin typeface="Arial" panose="020B0604020202020204" pitchFamily="34" charset="0"/>
                <a:cs typeface="Arial" panose="020B0604020202020204" pitchFamily="34" charset="0"/>
              </a:rPr>
              <a:t>/​ActionAid</a:t>
            </a:r>
            <a:endParaRPr lang="en-IE" sz="1050" dirty="0">
              <a:highlight>
                <a:srgbClr val="F4BC03"/>
              </a:highlight>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73B3F378-5544-D9A2-E826-3994F93E2231}"/>
              </a:ext>
            </a:extLst>
          </p:cNvPr>
          <p:cNvSpPr>
            <a:spLocks noGrp="1"/>
          </p:cNvSpPr>
          <p:nvPr>
            <p:ph type="title"/>
          </p:nvPr>
        </p:nvSpPr>
        <p:spPr>
          <a:xfrm>
            <a:off x="5003957" y="170940"/>
            <a:ext cx="6042480" cy="1325563"/>
          </a:xfrm>
        </p:spPr>
        <p:txBody>
          <a:bodyPr vert="horz" lIns="91440" tIns="45720" rIns="91440" bIns="45720" rtlCol="0" anchor="ctr">
            <a:noAutofit/>
          </a:bodyPr>
          <a:lstStyle/>
          <a:p>
            <a:r>
              <a:rPr lang="en-US" sz="3200" kern="1200" dirty="0">
                <a:solidFill>
                  <a:schemeClr val="tx1"/>
                </a:solidFill>
                <a:latin typeface="Auxilia Black" panose="02000000000000000000" pitchFamily="50" charset="0"/>
                <a:cs typeface="Auxilia Black" panose="02000000000000000000" pitchFamily="50" charset="0"/>
              </a:rPr>
              <a:t>Case study</a:t>
            </a:r>
          </a:p>
        </p:txBody>
      </p:sp>
      <p:sp>
        <p:nvSpPr>
          <p:cNvPr id="15" name="Content Placeholder 2">
            <a:extLst>
              <a:ext uri="{FF2B5EF4-FFF2-40B4-BE49-F238E27FC236}">
                <a16:creationId xmlns:a16="http://schemas.microsoft.com/office/drawing/2014/main" id="{73103A46-2676-60FE-545B-61161D538AAE}"/>
              </a:ext>
            </a:extLst>
          </p:cNvPr>
          <p:cNvSpPr txBox="1">
            <a:spLocks/>
          </p:cNvSpPr>
          <p:nvPr/>
        </p:nvSpPr>
        <p:spPr>
          <a:xfrm>
            <a:off x="4538694" y="1214124"/>
            <a:ext cx="7231515" cy="41925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Auxilia" panose="02000000000000000000" pitchFamily="50" charset="0"/>
                <a:cs typeface="Auxilia" panose="02000000000000000000" pitchFamily="50" charset="0"/>
              </a:rPr>
              <a:t>In Nepal, a quarter of the population lives on less than $1.25 a day, and recent conflict and disasters have made it especially hard for communities to lift themselves out of poverty. Nepal is highly vulnerable to climate change, with heavy rainfall and resulting floods causing the deaths of nearly 250 people, including 55 children, in late 2024.</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Despite some progress, it is a country where women experience huge inequality. Just 45% of adult women can read or write, compared with 72% of men, and girls commonly drop out of school due to the demands of household chores. 36% of women and girls have never attended school - twice as many as men and boys.</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Tanuja Bote, is a young woman from a family with eight siblings. she was given up at three years old for domestic </a:t>
            </a:r>
            <a:r>
              <a:rPr lang="en-US" sz="1600" dirty="0" err="1">
                <a:latin typeface="Auxilia" panose="02000000000000000000" pitchFamily="50" charset="0"/>
                <a:cs typeface="Auxilia" panose="02000000000000000000" pitchFamily="50" charset="0"/>
              </a:rPr>
              <a:t>labour</a:t>
            </a:r>
            <a:r>
              <a:rPr lang="en-US" sz="1600" dirty="0">
                <a:latin typeface="Auxilia" panose="02000000000000000000" pitchFamily="50" charset="0"/>
                <a:cs typeface="Auxilia" panose="02000000000000000000" pitchFamily="50" charset="0"/>
              </a:rPr>
              <a:t>. The household that took her in told her she had no parents and that her life was to serve them. From ages three to 13, she was beaten so badly that she lost some of her hearing. At one point, she was even put in a water tank as punishment.</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By age 14, Tanuja realized she had to escape her situation. With the help of another girl in the house, she saved enough money to travel back to her parents' village. However, she quickly </a:t>
            </a:r>
            <a:r>
              <a:rPr lang="en-US" sz="1600" dirty="0" err="1">
                <a:latin typeface="Auxilia" panose="02000000000000000000" pitchFamily="50" charset="0"/>
                <a:cs typeface="Auxilia" panose="02000000000000000000" pitchFamily="50" charset="0"/>
              </a:rPr>
              <a:t>realised</a:t>
            </a:r>
            <a:r>
              <a:rPr lang="en-US" sz="1600" dirty="0">
                <a:latin typeface="Auxilia" panose="02000000000000000000" pitchFamily="50" charset="0"/>
                <a:cs typeface="Auxilia" panose="02000000000000000000" pitchFamily="50" charset="0"/>
              </a:rPr>
              <a:t> her family couldn't support her, and child marriage seemed the only survival option.</a:t>
            </a:r>
            <a:endParaRPr lang="en-IE" sz="1600" dirty="0">
              <a:latin typeface="Auxilia" panose="02000000000000000000" pitchFamily="50" charset="0"/>
              <a:cs typeface="Auxilia" panose="02000000000000000000" pitchFamily="50" charset="0"/>
            </a:endParaRPr>
          </a:p>
        </p:txBody>
      </p:sp>
    </p:spTree>
    <p:extLst>
      <p:ext uri="{BB962C8B-B14F-4D97-AF65-F5344CB8AC3E}">
        <p14:creationId xmlns:p14="http://schemas.microsoft.com/office/powerpoint/2010/main" val="2584185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C1A6F1-8A0A-C71B-4CBB-6CC3EB7278C5}"/>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7E3970AB-1DD8-9728-83A0-8E764927A5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57ACABCC-298A-252E-37ED-7ACDD13521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5">
            <a:extLst>
              <a:ext uri="{FF2B5EF4-FFF2-40B4-BE49-F238E27FC236}">
                <a16:creationId xmlns:a16="http://schemas.microsoft.com/office/drawing/2014/main" id="{C4700842-FA39-F959-7D19-58F050841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5BF8193A-2D6D-1141-39B5-721F019B4A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pic>
        <p:nvPicPr>
          <p:cNvPr id="7" name="Picture Placeholder 5">
            <a:extLst>
              <a:ext uri="{FF2B5EF4-FFF2-40B4-BE49-F238E27FC236}">
                <a16:creationId xmlns:a16="http://schemas.microsoft.com/office/drawing/2014/main" id="{57A79BC1-B3E5-6408-0138-5505CEE53A7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12984" y="1096063"/>
            <a:ext cx="3409483" cy="46658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8" name="TextBox 7">
            <a:extLst>
              <a:ext uri="{FF2B5EF4-FFF2-40B4-BE49-F238E27FC236}">
                <a16:creationId xmlns:a16="http://schemas.microsoft.com/office/drawing/2014/main" id="{96FF7A71-F078-1448-732F-A520F333FB9F}"/>
              </a:ext>
            </a:extLst>
          </p:cNvPr>
          <p:cNvSpPr txBox="1"/>
          <p:nvPr/>
        </p:nvSpPr>
        <p:spPr>
          <a:xfrm>
            <a:off x="712984" y="5859962"/>
            <a:ext cx="3409483" cy="253916"/>
          </a:xfrm>
          <a:prstGeom prst="rect">
            <a:avLst/>
          </a:prstGeom>
          <a:noFill/>
        </p:spPr>
        <p:txBody>
          <a:bodyPr wrap="square" rtlCol="0">
            <a:spAutoFit/>
          </a:bodyPr>
          <a:lstStyle/>
          <a:p>
            <a:r>
              <a:rPr lang="en-US" sz="1050" b="0" i="0" dirty="0">
                <a:effectLst/>
                <a:highlight>
                  <a:srgbClr val="F4BC03"/>
                </a:highlight>
                <a:latin typeface="Arial" panose="020B0604020202020204" pitchFamily="34" charset="0"/>
                <a:cs typeface="Arial" panose="020B0604020202020204" pitchFamily="34" charset="0"/>
              </a:rPr>
              <a:t>@Dangol/​ActionAid</a:t>
            </a:r>
            <a:endParaRPr lang="en-IE" sz="1050" dirty="0">
              <a:highlight>
                <a:srgbClr val="F4BC03"/>
              </a:highlight>
              <a:latin typeface="Arial" panose="020B0604020202020204" pitchFamily="34" charset="0"/>
              <a:cs typeface="Arial" panose="020B0604020202020204" pitchFamily="34" charset="0"/>
            </a:endParaRPr>
          </a:p>
        </p:txBody>
      </p:sp>
      <p:sp>
        <p:nvSpPr>
          <p:cNvPr id="15" name="Content Placeholder 2">
            <a:extLst>
              <a:ext uri="{FF2B5EF4-FFF2-40B4-BE49-F238E27FC236}">
                <a16:creationId xmlns:a16="http://schemas.microsoft.com/office/drawing/2014/main" id="{061EA8C8-3D74-943F-8FE2-8FD501C0C572}"/>
              </a:ext>
            </a:extLst>
          </p:cNvPr>
          <p:cNvSpPr txBox="1">
            <a:spLocks/>
          </p:cNvSpPr>
          <p:nvPr/>
        </p:nvSpPr>
        <p:spPr>
          <a:xfrm>
            <a:off x="4538694" y="1214124"/>
            <a:ext cx="7231515" cy="41925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Auxilia" panose="02000000000000000000" pitchFamily="50" charset="0"/>
                <a:cs typeface="Auxilia" panose="02000000000000000000" pitchFamily="50" charset="0"/>
              </a:rPr>
              <a:t>She arranged a marriage online with a man over a decade older than her. She became pregnant with a daughter while still a child herself, feeling isolated and confused about her life's trajectory.</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"I felt alone and couldn't make sense of what had happened to me" Tanuja explains.</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Everything changed when she encountered a women's group supported by ActionAid's partner, the Chitwan </a:t>
            </a:r>
            <a:r>
              <a:rPr lang="en-US" sz="1600" dirty="0" err="1">
                <a:latin typeface="Auxilia" panose="02000000000000000000" pitchFamily="50" charset="0"/>
                <a:cs typeface="Auxilia" panose="02000000000000000000" pitchFamily="50" charset="0"/>
              </a:rPr>
              <a:t>Sakriya</a:t>
            </a:r>
            <a:r>
              <a:rPr lang="en-US" sz="1600" dirty="0">
                <a:latin typeface="Auxilia" panose="02000000000000000000" pitchFamily="50" charset="0"/>
                <a:cs typeface="Auxilia" panose="02000000000000000000" pitchFamily="50" charset="0"/>
              </a:rPr>
              <a:t> Women's Foundation. For the first time, she found a support system that helped her understand her experiences.</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"The group helped me </a:t>
            </a:r>
            <a:r>
              <a:rPr lang="en-US" sz="1600" dirty="0" err="1">
                <a:latin typeface="Auxilia" panose="02000000000000000000" pitchFamily="50" charset="0"/>
                <a:cs typeface="Auxilia" panose="02000000000000000000" pitchFamily="50" charset="0"/>
              </a:rPr>
              <a:t>realise</a:t>
            </a:r>
            <a:r>
              <a:rPr lang="en-US" sz="1600" dirty="0">
                <a:latin typeface="Auxilia" panose="02000000000000000000" pitchFamily="50" charset="0"/>
                <a:cs typeface="Auxilia" panose="02000000000000000000" pitchFamily="50" charset="0"/>
              </a:rPr>
              <a:t> the impact of child marriage and the systemic challenges I faced" she says. "I'm no longer isolated."</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Now 18, Tanuja has a clear vision for the future. Her primary dream is for her daughter to have opportunities she was denied - particularly the chance to go to school and live free from exploitation.</a:t>
            </a:r>
            <a:endParaRPr lang="en-IE" sz="1600" dirty="0">
              <a:latin typeface="Auxilia" panose="02000000000000000000" pitchFamily="50" charset="0"/>
              <a:cs typeface="Auxilia" panose="02000000000000000000" pitchFamily="50" charset="0"/>
            </a:endParaRPr>
          </a:p>
          <a:p>
            <a:pPr marL="0" indent="0">
              <a:buNone/>
            </a:pPr>
            <a:r>
              <a:rPr lang="en-US" sz="1600" dirty="0">
                <a:latin typeface="Auxilia" panose="02000000000000000000" pitchFamily="50" charset="0"/>
                <a:cs typeface="Auxilia" panose="02000000000000000000" pitchFamily="50" charset="0"/>
              </a:rPr>
              <a:t>"I want my daughter to have a childhood" she says. "I want her to have choices I never had."</a:t>
            </a:r>
            <a:endParaRPr lang="en-IE" sz="1600" dirty="0">
              <a:latin typeface="Auxilia" panose="02000000000000000000" pitchFamily="50" charset="0"/>
              <a:cs typeface="Auxilia" panose="02000000000000000000" pitchFamily="50" charset="0"/>
            </a:endParaRPr>
          </a:p>
        </p:txBody>
      </p:sp>
    </p:spTree>
    <p:extLst>
      <p:ext uri="{BB962C8B-B14F-4D97-AF65-F5344CB8AC3E}">
        <p14:creationId xmlns:p14="http://schemas.microsoft.com/office/powerpoint/2010/main" val="16071902"/>
      </p:ext>
    </p:extLst>
  </p:cSld>
  <p:clrMapOvr>
    <a:masterClrMapping/>
  </p:clrMapOvr>
</p:sld>
</file>

<file path=ppt/theme/theme1.xml><?xml version="1.0" encoding="utf-8"?>
<a:theme xmlns:a="http://schemas.openxmlformats.org/drawingml/2006/main" name="Office Theme">
  <a:themeElements>
    <a:clrScheme name="ActionAid Colours">
      <a:dk1>
        <a:sysClr val="windowText" lastClr="000000"/>
      </a:dk1>
      <a:lt1>
        <a:sysClr val="window" lastClr="FFFFFF"/>
      </a:lt1>
      <a:dk2>
        <a:srgbClr val="44546A"/>
      </a:dk2>
      <a:lt2>
        <a:srgbClr val="E7E6E6"/>
      </a:lt2>
      <a:accent1>
        <a:srgbClr val="92CCBE"/>
      </a:accent1>
      <a:accent2>
        <a:srgbClr val="8FB4BE"/>
      </a:accent2>
      <a:accent3>
        <a:srgbClr val="FB171C"/>
      </a:accent3>
      <a:accent4>
        <a:srgbClr val="F4BC03"/>
      </a:accent4>
      <a:accent5>
        <a:srgbClr val="FF0000"/>
      </a:accent5>
      <a:accent6>
        <a:srgbClr val="FF7D69"/>
      </a:accent6>
      <a:hlink>
        <a:srgbClr val="0563C1"/>
      </a:hlink>
      <a:folHlink>
        <a:srgbClr val="FB171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22" ma:contentTypeDescription="Create a new document." ma:contentTypeScope="" ma:versionID="f9c60aac022d0f0ca9c5dbbb356eba22">
  <xsd:schema xmlns:xsd="http://www.w3.org/2001/XMLSchema" xmlns:xs="http://www.w3.org/2001/XMLSchema" xmlns:p="http://schemas.microsoft.com/office/2006/metadata/properties" xmlns:ns1="http://schemas.microsoft.com/sharepoint/v3" xmlns:ns2="8c4c1eac-08e8-4be8-836a-443b36469159" xmlns:ns3="2c116a8c-2560-4f4c-ab85-48c64df05a19" targetNamespace="http://schemas.microsoft.com/office/2006/metadata/properties" ma:root="true" ma:fieldsID="9ac41c7608f107a371bb055e8b55ec22" ns1:_="" ns2:_="" ns3:_="">
    <xsd:import namespace="http://schemas.microsoft.com/sharepoint/v3"/>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_ip_UnifiedCompliancePolicyUIAction xmlns="http://schemas.microsoft.com/sharepoint/v3" xsi:nil="true"/>
    <_ip_UnifiedCompliancePolicyProperties xmlns="http://schemas.microsoft.com/sharepoint/v3" xsi:nil="true"/>
    <SharedWithUsers xmlns="2c116a8c-2560-4f4c-ab85-48c64df05a19">
      <UserInfo>
        <DisplayName>Jane Murray</DisplayName>
        <AccountId>124</AccountId>
        <AccountType/>
      </UserInfo>
    </SharedWithUsers>
  </documentManagement>
</p:properties>
</file>

<file path=customXml/itemProps1.xml><?xml version="1.0" encoding="utf-8"?>
<ds:datastoreItem xmlns:ds="http://schemas.openxmlformats.org/officeDocument/2006/customXml" ds:itemID="{4E187ADB-0FC6-47D5-88F9-0944B08A3784}">
  <ds:schemaRefs>
    <ds:schemaRef ds:uri="http://schemas.microsoft.com/sharepoint/v3/contenttype/forms"/>
  </ds:schemaRefs>
</ds:datastoreItem>
</file>

<file path=customXml/itemProps2.xml><?xml version="1.0" encoding="utf-8"?>
<ds:datastoreItem xmlns:ds="http://schemas.openxmlformats.org/officeDocument/2006/customXml" ds:itemID="{9CB379BB-99C7-4E39-ACBD-9E1375CEAB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c4c1eac-08e8-4be8-836a-443b36469159"/>
    <ds:schemaRef ds:uri="2c116a8c-2560-4f4c-ab85-48c64df05a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B969E5-FF46-47CD-A037-B96F91A34E45}">
  <ds:schemaRefs>
    <ds:schemaRef ds:uri="2c116a8c-2560-4f4c-ab85-48c64df05a19"/>
    <ds:schemaRef ds:uri="8c4c1eac-08e8-4be8-836a-443b36469159"/>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398</TotalTime>
  <Words>1879</Words>
  <Application>Microsoft Office PowerPoint</Application>
  <PresentationFormat>Widescreen</PresentationFormat>
  <Paragraphs>100</Paragraphs>
  <Slides>16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Auxilia</vt:lpstr>
      <vt:lpstr>Auxilia Black</vt:lpstr>
      <vt:lpstr>Calibri</vt:lpstr>
      <vt:lpstr>Calibri Light</vt:lpstr>
      <vt:lpstr>Office Theme</vt:lpstr>
      <vt:lpstr>Women's rights organisations  as the key to ending violence against women and girls</vt:lpstr>
      <vt:lpstr>What is violence against women and girls?</vt:lpstr>
      <vt:lpstr>True or false  </vt:lpstr>
      <vt:lpstr>True or false  </vt:lpstr>
      <vt:lpstr>True or false  </vt:lpstr>
      <vt:lpstr>The importance of women rights’ organisations</vt:lpstr>
      <vt:lpstr>Video</vt:lpstr>
      <vt:lpstr>Case study</vt:lpstr>
      <vt:lpstr>PowerPoint Presentation</vt:lpstr>
      <vt:lpstr>PowerPoint Presentation</vt:lpstr>
      <vt:lpstr>Activity</vt:lpstr>
      <vt:lpstr>Class discussion</vt:lpstr>
      <vt:lpstr>Reflection: Some questions to ask</vt:lpstr>
      <vt:lpstr>Actions to take</vt:lpstr>
      <vt:lpstr>Actions to take</vt:lpstr>
      <vt:lpstr>Further reading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lastModifiedBy>Jo-Ann Ward</cp:lastModifiedBy>
  <cp:revision>33</cp:revision>
  <dcterms:created xsi:type="dcterms:W3CDTF">2022-08-04T08:34:17Z</dcterms:created>
  <dcterms:modified xsi:type="dcterms:W3CDTF">2025-09-25T15:30:33Z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